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1"/>
    <p:restoredTop sz="95046"/>
  </p:normalViewPr>
  <p:slideViewPr>
    <p:cSldViewPr snapToGrid="0" snapToObjects="1">
      <p:cViewPr>
        <p:scale>
          <a:sx n="57" d="100"/>
          <a:sy n="57" d="100"/>
        </p:scale>
        <p:origin x="23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4159B-4858-B045-BE73-D49B02A43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>
            <a:normAutofit/>
          </a:bodyPr>
          <a:lstStyle/>
          <a:p>
            <a:r>
              <a:rPr lang="pl-PL" dirty="0"/>
              <a:t>F1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13977-2324-744D-95E3-FC4DBE84E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885" y="4436462"/>
            <a:ext cx="4798243" cy="1794656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Graphic 4" descr="Trophy">
            <a:extLst>
              <a:ext uri="{FF2B5EF4-FFF2-40B4-BE49-F238E27FC236}">
                <a16:creationId xmlns:a16="http://schemas.microsoft.com/office/drawing/2014/main" id="{0D3D1719-7037-2741-B22E-DB8397D9C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3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11301F-FDFE-D945-ABB1-DAEC96A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cap="all"/>
              <a:t>Czy istnieje związek pomiędzy czsem pitstopu a czasem okrążenia?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90DBD-91CD-1B41-B842-82F24032A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870" y="1480929"/>
            <a:ext cx="2593610" cy="3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 err="1"/>
              <a:t>Wskaźnik</a:t>
            </a:r>
            <a:r>
              <a:rPr lang="en-US" sz="2300" dirty="0"/>
              <a:t> </a:t>
            </a:r>
            <a:r>
              <a:rPr lang="en-US" sz="2300" dirty="0" err="1"/>
              <a:t>Pearsona</a:t>
            </a:r>
            <a:r>
              <a:rPr lang="en-US" sz="2300" dirty="0"/>
              <a:t> = 0.27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9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B31357-B2C8-8D42-AECA-E2E26D297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642" y="1275907"/>
            <a:ext cx="3211032" cy="5209953"/>
          </a:xfrm>
        </p:spPr>
        <p:txBody>
          <a:bodyPr anchor="t">
            <a:normAutofit/>
          </a:bodyPr>
          <a:lstStyle/>
          <a:p>
            <a:pPr algn="l"/>
            <a:r>
              <a:rPr lang="pl-PL" sz="2000" dirty="0"/>
              <a:t>Przedział ufności jest szeroki, co oznacza, że Prognoza nie jest bardzo precyzyjna. „Im więcej czasu kierowca spędza na pit stop, tym więcej będzie czas w którym kierowca przejdzie okrążenie”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95A367-011C-284E-B5D6-50E6F6F4F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4339"/>
          <a:stretch/>
        </p:blipFill>
        <p:spPr>
          <a:xfrm>
            <a:off x="4639056" y="3429001"/>
            <a:ext cx="7552944" cy="3428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63A69C-D5F9-A144-8B7E-0859632BC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642" y="-40622"/>
            <a:ext cx="6551463" cy="346962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8B202AA-5A80-C54C-8E4D-7970628D8CBB}"/>
              </a:ext>
            </a:extLst>
          </p:cNvPr>
          <p:cNvSpPr/>
          <p:nvPr/>
        </p:nvSpPr>
        <p:spPr>
          <a:xfrm>
            <a:off x="6096000" y="149629"/>
            <a:ext cx="801045" cy="1926281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81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4B2F-82C0-8243-B46E-41981981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Wiek kierowcy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B8805C7-433E-9C44-AB15-E8C3C2459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2057400" cy="2895600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444C271-A721-5A42-9ADE-7F0BCFD8E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395" y="1453634"/>
            <a:ext cx="1663700" cy="289560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7D8531F3-B596-D645-ACA1-C9019977FF58}"/>
              </a:ext>
            </a:extLst>
          </p:cNvPr>
          <p:cNvSpPr/>
          <p:nvPr/>
        </p:nvSpPr>
        <p:spPr>
          <a:xfrm>
            <a:off x="3857105" y="2743200"/>
            <a:ext cx="897775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9B0EE-3976-E94F-BAAF-A2D7A3E1D236}"/>
              </a:ext>
            </a:extLst>
          </p:cNvPr>
          <p:cNvSpPr txBox="1"/>
          <p:nvPr/>
        </p:nvSpPr>
        <p:spPr>
          <a:xfrm>
            <a:off x="4954962" y="2901434"/>
            <a:ext cx="20988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dirty="0"/>
              <a:t>Sezony 2015-2018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4FFBF4-85E4-7D4B-AB2B-D06AA5A6BF4A}"/>
              </a:ext>
            </a:extLst>
          </p:cNvPr>
          <p:cNvSpPr/>
          <p:nvPr/>
        </p:nvSpPr>
        <p:spPr>
          <a:xfrm>
            <a:off x="7695156" y="3013623"/>
            <a:ext cx="448888" cy="14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72442418-84C6-BD49-82F6-209806A236D5}"/>
              </a:ext>
            </a:extLst>
          </p:cNvPr>
          <p:cNvSpPr/>
          <p:nvPr/>
        </p:nvSpPr>
        <p:spPr>
          <a:xfrm>
            <a:off x="4499379" y="5090503"/>
            <a:ext cx="911165" cy="85401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5F074111-22BC-0440-893F-D42298D20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565" y="4265921"/>
            <a:ext cx="1663699" cy="250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8EA5E-5AFD-E844-8317-F8460194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dirty="0" err="1"/>
              <a:t>Czy</a:t>
            </a:r>
            <a:r>
              <a:rPr lang="en-US" sz="4000" cap="all" dirty="0"/>
              <a:t> </a:t>
            </a:r>
            <a:r>
              <a:rPr lang="en-US" sz="4000" cap="all" dirty="0" err="1"/>
              <a:t>istnieje</a:t>
            </a:r>
            <a:r>
              <a:rPr lang="en-US" sz="4000" cap="all" dirty="0"/>
              <a:t> </a:t>
            </a:r>
            <a:r>
              <a:rPr lang="en-US" sz="4000" cap="all" dirty="0" err="1"/>
              <a:t>relacja</a:t>
            </a:r>
            <a:r>
              <a:rPr lang="en-US" sz="4000" cap="all" dirty="0"/>
              <a:t> </a:t>
            </a:r>
            <a:r>
              <a:rPr lang="en-US" sz="4000" cap="all" dirty="0" err="1"/>
              <a:t>między</a:t>
            </a:r>
            <a:r>
              <a:rPr lang="en-US" sz="4000" cap="all" dirty="0"/>
              <a:t> </a:t>
            </a:r>
            <a:r>
              <a:rPr lang="en-US" sz="4000" cap="all" dirty="0" err="1"/>
              <a:t>wiekiem</a:t>
            </a:r>
            <a:r>
              <a:rPr lang="en-US" sz="4000" cap="all" dirty="0"/>
              <a:t> </a:t>
            </a:r>
            <a:r>
              <a:rPr lang="en-US" sz="4000" cap="all" dirty="0" err="1"/>
              <a:t>kierowcy</a:t>
            </a:r>
            <a:r>
              <a:rPr lang="en-US" sz="4000" cap="all" dirty="0"/>
              <a:t> a </a:t>
            </a:r>
            <a:r>
              <a:rPr lang="en-US" sz="4000" cap="all" dirty="0" err="1"/>
              <a:t>wynikiem</a:t>
            </a:r>
            <a:r>
              <a:rPr lang="en-US" sz="4000" cap="all" dirty="0"/>
              <a:t> </a:t>
            </a:r>
            <a:r>
              <a:rPr lang="en-US" sz="4000" cap="all" dirty="0" err="1"/>
              <a:t>wyścigu</a:t>
            </a:r>
            <a:r>
              <a:rPr lang="en-US" sz="4000" cap="all" dirty="0"/>
              <a:t>? 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14D67F-BD84-6D43-A643-FE952A65B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79" y="1405362"/>
            <a:ext cx="11913214" cy="1935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9D19D4-BF3F-5140-8020-4E1CBC6F8FC4}"/>
              </a:ext>
            </a:extLst>
          </p:cNvPr>
          <p:cNvSpPr txBox="1"/>
          <p:nvPr/>
        </p:nvSpPr>
        <p:spPr>
          <a:xfrm>
            <a:off x="0" y="575100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Możemy zauważyć, że młodzi kierowcy 18-25 mają niższy ogólny wynik niż bardziej dojrzali kierowcy, prawdopodobniej z powodu braku doświadczenia. Kierowcy w wieku 30-32 lat zazwyczaj osiągają najlepsze wyniki.  PV=0,24</a:t>
            </a:r>
          </a:p>
        </p:txBody>
      </p:sp>
    </p:spTree>
    <p:extLst>
      <p:ext uri="{BB962C8B-B14F-4D97-AF65-F5344CB8AC3E}">
        <p14:creationId xmlns:p14="http://schemas.microsoft.com/office/powerpoint/2010/main" val="326202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C3BE-0E76-F840-82E7-34B03086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sz="2400" cap="all" err="1"/>
              <a:t>Czy</a:t>
            </a:r>
            <a:r>
              <a:rPr lang="en-US" sz="2400" cap="all"/>
              <a:t> </a:t>
            </a:r>
            <a:r>
              <a:rPr lang="en-US" sz="2400" cap="all" err="1"/>
              <a:t>istnieje</a:t>
            </a:r>
            <a:r>
              <a:rPr lang="en-US" sz="2400" cap="all"/>
              <a:t> </a:t>
            </a:r>
            <a:r>
              <a:rPr lang="en-US" sz="2400" cap="all" err="1"/>
              <a:t>relacja</a:t>
            </a:r>
            <a:r>
              <a:rPr lang="en-US" sz="2400" cap="all"/>
              <a:t> </a:t>
            </a:r>
            <a:r>
              <a:rPr lang="en-US" sz="2400" cap="all" err="1"/>
              <a:t>między</a:t>
            </a:r>
            <a:r>
              <a:rPr lang="en-US" sz="2400" cap="all"/>
              <a:t> </a:t>
            </a:r>
            <a:r>
              <a:rPr lang="en-US" sz="2400" cap="all" err="1"/>
              <a:t>wiekiem</a:t>
            </a:r>
            <a:r>
              <a:rPr lang="en-US" sz="2400" cap="all"/>
              <a:t> </a:t>
            </a:r>
            <a:r>
              <a:rPr lang="en-US" sz="2400" cap="all" err="1"/>
              <a:t>kierowcy</a:t>
            </a:r>
            <a:r>
              <a:rPr lang="en-US" sz="2400" cap="all"/>
              <a:t> </a:t>
            </a:r>
            <a:r>
              <a:rPr lang="en-US" sz="2400" cap="all" err="1"/>
              <a:t>Liczbą</a:t>
            </a:r>
            <a:r>
              <a:rPr lang="en-US" sz="2400" cap="all"/>
              <a:t> </a:t>
            </a:r>
            <a:r>
              <a:rPr lang="en-US" sz="2400" cap="all" err="1"/>
              <a:t>zwycięstw</a:t>
            </a:r>
            <a:r>
              <a:rPr lang="en-US" sz="2400" cap="all"/>
              <a:t>? </a:t>
            </a:r>
            <a:endParaRPr lang="pl-PL" sz="2400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B6BE7-51DB-FC4A-B298-13589FF2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3968" y="2592805"/>
            <a:ext cx="15001023" cy="31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67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0AF3-D3B6-AE4A-AFAA-8DDC8F3F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Numer </a:t>
            </a:r>
            <a:r>
              <a:rPr lang="pl-PL" dirty="0" err="1"/>
              <a:t>okrążeńia</a:t>
            </a:r>
            <a:r>
              <a:rPr lang="pl-PL" dirty="0"/>
              <a:t> i liczba </a:t>
            </a:r>
            <a:r>
              <a:rPr lang="pl-PL" dirty="0" err="1"/>
              <a:t>pitstopów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62A1D-7FB3-0B4E-BB04-B3AF70ACB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487332"/>
            <a:ext cx="9601200" cy="1380067"/>
          </a:xfrm>
        </p:spPr>
        <p:txBody>
          <a:bodyPr>
            <a:normAutofit lnSpcReduction="10000"/>
          </a:bodyPr>
          <a:lstStyle/>
          <a:p>
            <a:r>
              <a:rPr lang="pl-PL" dirty="0"/>
              <a:t>Na ostatnich </a:t>
            </a:r>
            <a:r>
              <a:rPr lang="pl-PL" dirty="0" err="1"/>
              <a:t>okrążenich</a:t>
            </a:r>
            <a:r>
              <a:rPr lang="pl-PL" dirty="0"/>
              <a:t> 53-60, liczba </a:t>
            </a:r>
            <a:r>
              <a:rPr lang="pl-PL" dirty="0" err="1"/>
              <a:t>pitstopów</a:t>
            </a:r>
            <a:r>
              <a:rPr lang="pl-PL" dirty="0"/>
              <a:t> się zwiększa aby np. zmienić opony, zatankować samochód. (często na starcie samochód nie jest całkowicie zatankowany, taka strategia pomaga szybko na początku wyrwać się do przodu ) </a:t>
            </a:r>
          </a:p>
          <a:p>
            <a:r>
              <a:rPr lang="pl-PL" dirty="0"/>
              <a:t>Pearson = 0.50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A23AA-2DCB-6148-ADEC-F06B5581C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1700"/>
            <a:ext cx="12192000" cy="20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0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066A-CF64-EA4D-9973-EF435298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Relacja: Numer okrążeńia i czas trwania pitstopów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649B1-EA54-4416-AAFC-FF408060C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9F35A-2E59-C949-A0B1-C7CD2B1CA863}"/>
              </a:ext>
            </a:extLst>
          </p:cNvPr>
          <p:cNvSpPr/>
          <p:nvPr/>
        </p:nvSpPr>
        <p:spPr>
          <a:xfrm>
            <a:off x="4741595" y="631371"/>
            <a:ext cx="6797262" cy="3744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Na okrążeniach 18,20,22 pitstopy są najdłuższe (np. wiedząc taką info kierowca może maksymalnie zwiększyć prędkość, aby wyprzedzić rywala) 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Podczas wyścigów opony(miękkie, twarde) można zmienić 1raz, jeżeli kierowca ma miękkie opony to zmienia ich na twarde na okr. 15-20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FE9CE-EEB4-9743-975F-47B9E4CE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0720"/>
            <a:ext cx="13275265" cy="2256794"/>
          </a:xfrm>
          <a:prstGeom prst="rect">
            <a:avLst/>
          </a:prstGeom>
        </p:spPr>
      </p:pic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D4FE84EB-4E44-EF44-9BF5-084E51366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4679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487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212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F1 data</vt:lpstr>
      <vt:lpstr>Czy istnieje związek pomiędzy czsem pitstopu a czasem okrążenia?</vt:lpstr>
      <vt:lpstr>PowerPoint Presentation</vt:lpstr>
      <vt:lpstr>Wiek kierowcy</vt:lpstr>
      <vt:lpstr>Czy istnieje relacja między wiekiem kierowcy a wynikiem wyścigu? </vt:lpstr>
      <vt:lpstr>Czy istnieje relacja między wiekiem kierowcy Liczbą zwycięstw? </vt:lpstr>
      <vt:lpstr>Numer okrążeńia i liczba pitstopów</vt:lpstr>
      <vt:lpstr>Relacja: Numer okrążeńia i czas trwania pitstopów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 data</dc:title>
  <dc:creator>Valakitsina Maryia (STUD)</dc:creator>
  <cp:lastModifiedBy>Valakitsina Maryia (STUD)</cp:lastModifiedBy>
  <cp:revision>1</cp:revision>
  <dcterms:created xsi:type="dcterms:W3CDTF">2020-11-04T17:37:13Z</dcterms:created>
  <dcterms:modified xsi:type="dcterms:W3CDTF">2020-11-04T17:39:01Z</dcterms:modified>
</cp:coreProperties>
</file>