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24B5F-FFF8-46DA-8C89-F62A7CADC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8E8C1B-BDF1-4296-A39A-78AB70E9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3F5C1-70DD-4676-AB30-4F05324A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D0FDE-E1A0-43CB-940E-1D363A37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4A6A6-B71D-41C8-BB3D-5B3C1128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C18E3-5063-4256-BAEE-68D689E0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AF8348-36EA-444B-A58E-17BF3B02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3D5F5-D8D5-4B44-9DC3-9D34B5FA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CE1AE-3291-489C-987B-64D6CE7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D26A8-AA07-4D7D-99D3-3210ABE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5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31B633-1D22-4A2C-9384-77CA60319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068FF0-8475-43EA-B67B-27CD3170C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B6FCF-1C6A-4E89-9CF9-6909BF64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285DE-0221-4298-BCFF-AA0174AB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F5BEA-173D-4E7E-A987-D57BD695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36A6A-EEF8-4DA9-A203-2CAD7AF1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F3060-9C34-4579-A188-D0D193FE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E7B09A-B52A-4990-B25A-0FEAA4CA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5B4CF-0A93-4C67-9508-0A936674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708B1-912B-44BB-8528-4632F090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1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B72DB-AFD5-4074-BA21-5A004DC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120825-6213-4FC4-AAAF-016EDC8B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F3416-0D5D-4051-B060-23E31A1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66489-153E-4545-9B55-9D58E13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EFA27-B9EE-4688-9A40-5D4ADCC7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41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E40A1-7B35-4628-893C-0E68212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3E07C-7CC0-48C3-8DFE-7E8AB610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E0E7B-7449-4979-A748-4BCB426D7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5E8D8D-2F65-44BC-818E-F6D013A4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3B60D-F9D0-4B87-9B7C-D176141E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25A004-19AE-4FE7-B4AC-3C2DC24C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7A114-DD72-4362-80AD-802B281C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BF06E-1944-4AD2-9BEC-274B1F66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7AD576-48F2-4642-80A0-06F2EB5A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511EAE-4E11-42BA-BDFB-F15B6D5D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B38941-EDF0-4EE9-A30A-F22EC193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7263D1-5ABC-4059-BC89-899E159B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E2C185-0FF1-4463-BA26-60E23BAC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1EFB56-76A0-4D7F-AD2A-D80D1525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8C396-252B-4204-8EFD-F4DD6A74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F1FE54-656E-4760-BC3D-B565EAC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6E4335-3E4D-4212-99D3-70A7E97C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76282F-480E-4537-9C49-ABB9A01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F75398-EB91-4B48-BA99-19794758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D19F5A-B5C9-49FA-8BD6-B36F26A5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E70347-818C-4DC0-AADE-DA2512E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3882-1991-4C83-88FA-008E343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D62EC-D45E-4CF7-B9F0-4817B16E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99196-967C-4E2A-A96A-44305A658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E2618-D03B-458E-9D5A-3ED04E45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43FD5-75C5-4C1C-BC1D-120225D3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8ADE3-735F-4AB8-A261-2A456B0F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CC2C6-62C6-4425-A2F6-CC010663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2B74BA-B4FE-4422-810F-7140AA33C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AB8A4-9DF8-4061-9CA8-938413CC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46A06-1B0D-44C2-AFDF-52D5B72A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FE1E1-622C-44DC-966D-C8541D7C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7EF6D-0117-493C-8C90-8281DC7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6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E2F82-B7F4-42F7-83BF-52E7C3A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00D775-FA34-45BC-AABA-DEEC7BB7D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A804A-EC5D-4E2B-A5C2-3C303F362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7E19-9A48-459A-8693-F7FFBE899833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C58162-51D3-4B43-9202-79BB871DF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A4D03C-7C47-4A5F-BEFA-5608E52DD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544D-85AF-40D9-9ECB-7B04F7130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7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0856F-260E-4FAF-9429-88D22863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54"/>
            <a:ext cx="9144000" cy="4261282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Consolas" panose="020B0609020204030204" pitchFamily="49" charset="0"/>
              </a:rPr>
              <a:t>Отчёт о проведённом тестировании</a:t>
            </a:r>
            <a:br>
              <a:rPr lang="ru-RU" sz="1400" dirty="0">
                <a:latin typeface="Consolas" panose="020B0609020204030204" pitchFamily="49" charset="0"/>
              </a:rPr>
            </a:b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 Краткое описание</a:t>
            </a:r>
            <a:br>
              <a:rPr lang="ru-RU" sz="1400" dirty="0">
                <a:latin typeface="Consolas" panose="020B0609020204030204" pitchFamily="49" charset="0"/>
              </a:rPr>
            </a:b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 err="1">
                <a:latin typeface="Consolas" panose="020B0609020204030204" pitchFamily="49" charset="0"/>
              </a:rPr>
              <a:t>Автоматизировно</a:t>
            </a:r>
            <a:r>
              <a:rPr lang="ru-RU" sz="1400" dirty="0">
                <a:latin typeface="Consolas" panose="020B0609020204030204" pitchFamily="49" charset="0"/>
              </a:rPr>
              <a:t> тестирование комплексного сервиса покупки тура, взаимодействующего с СУБД и API Банка.</a:t>
            </a:r>
            <a:br>
              <a:rPr lang="ru-RU" sz="1400" dirty="0">
                <a:latin typeface="Consolas" panose="020B0609020204030204" pitchFamily="49" charset="0"/>
              </a:rPr>
            </a:b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Общее количество тест кейсов: **54**</a:t>
            </a:r>
            <a:br>
              <a:rPr lang="ru-RU" sz="1400" dirty="0">
                <a:latin typeface="Consolas" panose="020B0609020204030204" pitchFamily="49" charset="0"/>
              </a:rPr>
            </a:b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 Статистика успешных/неуспешных кейсов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 При подключении к БД MySQL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![</a:t>
            </a:r>
            <a:r>
              <a:rPr lang="ru-RU" sz="1400" dirty="0" err="1">
                <a:latin typeface="Consolas" panose="020B0609020204030204" pitchFamily="49" charset="0"/>
              </a:rPr>
              <a:t>tests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result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mysql</a:t>
            </a:r>
            <a:r>
              <a:rPr lang="ru-RU" sz="1400" dirty="0">
                <a:latin typeface="Consolas" panose="020B0609020204030204" pitchFamily="49" charset="0"/>
              </a:rPr>
              <a:t>] - Успешных кейсов 48% (26 кейсов)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dirty="0">
                <a:latin typeface="Consolas" panose="020B0609020204030204" pitchFamily="49" charset="0"/>
              </a:rPr>
              <a:t>- Неуспешных кейсов 52% (28 кейсов)</a:t>
            </a:r>
            <a:br>
              <a:rPr lang="ru-RU" sz="1400" dirty="0"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При подключении к БД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PostgreSQL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![tests result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postgresql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 - Успешных кейсов 44% (24 кейса)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- Неуспешных кейсов 56% (30 кейсов)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D6CE22-C006-4806-900A-920979514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0978"/>
            <a:ext cx="9144000" cy="171339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82E5F-D30D-4A1C-B24E-8125C154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88" y="4500978"/>
            <a:ext cx="8277225" cy="15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754A91-C0FB-4210-815D-6CA80E00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448" y="869633"/>
            <a:ext cx="5826662" cy="18121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A1D79-CD1B-4655-8E62-02CF3BD7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5" y="3254633"/>
            <a:ext cx="4767956" cy="18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FCDD-EF96-42AF-99B1-9456C1BD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0"/>
            <a:ext cx="10515600" cy="2911876"/>
          </a:xfrm>
        </p:spPr>
        <p:txBody>
          <a:bodyPr>
            <a:no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UI-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тесты при подключении к БД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MySQL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Позитивные 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HappyPath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 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тесты - **4**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Негативные - **46**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![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tests result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UI-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тесты при подключении к БД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PostgreSQL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Позитивные 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HappyPath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 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тесты - **4**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Негативные - **46**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![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tests result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postgresql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endParaRPr lang="ru-RU" sz="1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1799E9-DBBE-4BBE-9E0E-E9118235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86" y="3062796"/>
            <a:ext cx="3971925" cy="27908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667D6D-7003-40D7-A604-1CF074E9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05" y="3517591"/>
            <a:ext cx="255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2F94F-36F9-40B3-A02A-B83F05C1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400" b="0" dirty="0">
                <a:effectLst/>
                <a:latin typeface="Consolas" panose="020B0609020204030204" pitchFamily="49" charset="0"/>
              </a:rPr>
              <a:t>API-тесты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При подключении к обеим БД все тест-кейсы прошли успешно (4 шт.)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![</a:t>
            </a:r>
            <a:r>
              <a:rPr lang="ru-RU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 err="1">
                <a:effectLst/>
                <a:latin typeface="Consolas" panose="020B0609020204030204" pitchFamily="49" charset="0"/>
              </a:rPr>
              <a:t>tests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]</a:t>
            </a:r>
            <a:br>
              <a:rPr lang="ru-RU" sz="1400" b="0" dirty="0">
                <a:effectLst/>
                <a:latin typeface="Consolas" panose="020B0609020204030204" pitchFamily="49" charset="0"/>
              </a:rPr>
            </a:br>
            <a:endParaRPr lang="ru-RU" sz="1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57B1C8-7B89-421C-916E-7829F43AD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3072606"/>
            <a:ext cx="9344025" cy="1857375"/>
          </a:xfrm>
        </p:spPr>
      </p:pic>
    </p:spTree>
    <p:extLst>
      <p:ext uri="{BB962C8B-B14F-4D97-AF65-F5344CB8AC3E}">
        <p14:creationId xmlns:p14="http://schemas.microsoft.com/office/powerpoint/2010/main" val="131380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CA3FD1-327F-40AF-AFF9-260BDC25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0" dirty="0">
                <a:effectLst/>
                <a:latin typeface="Consolas" panose="020B0609020204030204" pitchFamily="49" charset="0"/>
              </a:rPr>
              <a:t>Общие рекомендации</a:t>
            </a:r>
          </a:p>
          <a:p>
            <a:pPr marL="0" indent="0">
              <a:buNone/>
            </a:pPr>
            <a:br>
              <a:rPr lang="ru-RU" sz="1400" b="0" dirty="0"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effectLst/>
                <a:latin typeface="Consolas" panose="020B0609020204030204" pitchFamily="49" charset="0"/>
              </a:rPr>
              <a:t>1. Исправить визуальные и орфографические ошибки: ошибка в названии вкладки и ошибка в слове Марракеш</a:t>
            </a:r>
          </a:p>
          <a:p>
            <a:r>
              <a:rPr lang="ru-RU" sz="1400" b="0" dirty="0">
                <a:effectLst/>
                <a:latin typeface="Consolas" panose="020B0609020204030204" pitchFamily="49" charset="0"/>
              </a:rPr>
              <a:t>Также сделать одинаковыми кнопки "Купить" и "Купить в кредит", чтобы при нажатии они меняли цвет (красный - активная вкладка, белый неактивная)</a:t>
            </a:r>
          </a:p>
          <a:p>
            <a:pPr marL="0" indent="0">
              <a:buNone/>
            </a:pPr>
            <a:r>
              <a:rPr lang="ru-RU" sz="1400" b="0" dirty="0">
                <a:effectLst/>
                <a:latin typeface="Consolas" panose="020B0609020204030204" pitchFamily="49" charset="0"/>
              </a:rPr>
              <a:t>2. Очень много ошибок (20 из 28 неуспешных кейсов) связаны с неверными сообщениями об ошибках, необходимо это скорректировать</a:t>
            </a:r>
          </a:p>
          <a:p>
            <a:pPr marL="0" indent="0">
              <a:buNone/>
            </a:pPr>
            <a:r>
              <a:rPr lang="ru-RU" sz="1400" b="0" dirty="0">
                <a:effectLst/>
                <a:latin typeface="Consolas" panose="020B0609020204030204" pitchFamily="49" charset="0"/>
              </a:rPr>
              <a:t>3. Решить проблему с подключением БД </a:t>
            </a:r>
            <a:r>
              <a:rPr lang="ru-RU" sz="1400" b="0" dirty="0" err="1">
                <a:effectLst/>
                <a:latin typeface="Consolas" panose="020B0609020204030204" pitchFamily="49" charset="0"/>
              </a:rPr>
              <a:t>PostgreSQL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, так как аналогичные тесты проходят на MySQL, а на </a:t>
            </a:r>
            <a:r>
              <a:rPr lang="ru-RU" sz="1400" b="0" dirty="0" err="1">
                <a:effectLst/>
                <a:latin typeface="Consolas" panose="020B0609020204030204" pitchFamily="49" charset="0"/>
              </a:rPr>
              <a:t>PostgreSQL</a:t>
            </a:r>
            <a:r>
              <a:rPr lang="ru-RU" sz="1400" b="0" dirty="0">
                <a:effectLst/>
                <a:latin typeface="Consolas" panose="020B0609020204030204" pitchFamily="49" charset="0"/>
              </a:rPr>
              <a:t> не проходят.</a:t>
            </a:r>
          </a:p>
          <a:p>
            <a:pPr marL="0" indent="0">
              <a:buNone/>
            </a:pPr>
            <a:r>
              <a:rPr lang="ru-RU" sz="1400" b="0" dirty="0">
                <a:effectLst/>
                <a:latin typeface="Consolas" panose="020B0609020204030204" pitchFamily="49" charset="0"/>
              </a:rPr>
              <a:t>4. Для поля "Владелец" ввести ограничение на вводимые символы - только английские буквы, нечувствительные к регистру</a:t>
            </a:r>
          </a:p>
          <a:p>
            <a:pPr marL="0" indent="0">
              <a:buNone/>
            </a:pPr>
            <a:r>
              <a:rPr lang="ru-RU" sz="1400" b="0" dirty="0">
                <a:effectLst/>
                <a:latin typeface="Consolas" panose="020B0609020204030204" pitchFamily="49" charset="0"/>
              </a:rPr>
              <a:t>5. Сделать кнопку "Продолжить" неактивной, если есть пустые и/или неправильно заполненные поля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9657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Тема Office</vt:lpstr>
      <vt:lpstr>Отчёт о проведённом тестировании   Краткое описание  Автоматизировно тестирование комплексного сервиса покупки тура, взаимодействующего с СУБД и API Банка.  Общее количество тест кейсов: **54**   Статистика успешных/неуспешных кейсов:   При подключении к БД MySQL ![tests result mysql] - Успешных кейсов 48% (26 кейсов) - Неуспешных кейсов 52% (28 кейсов)  При подключении к БД PostgreSQL ![tests result postgresql] - Успешных кейсов 44% (24 кейса) - Неуспешных кейсов 56% (30 кейсов)   </vt:lpstr>
      <vt:lpstr>Презентация PowerPoint</vt:lpstr>
      <vt:lpstr>UI-тесты при подключении к БД MySQL Позитивные (HappyPath) тесты - **4**  Негативные - **46**  ![tests result mysql]  UI-тесты при подключении к БД PostgreSQL Позитивные (HappyPath) тесты - **4**  Негативные - **46**  ![tests result postgresql] </vt:lpstr>
      <vt:lpstr>API-тесты  При подключении к обеим БД все тест-кейсы прошли успешно (4 шт.) ![api tests]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Файвисович</dc:creator>
  <cp:lastModifiedBy>Мария Файвисович</cp:lastModifiedBy>
  <cp:revision>4</cp:revision>
  <dcterms:created xsi:type="dcterms:W3CDTF">2024-03-18T09:16:10Z</dcterms:created>
  <dcterms:modified xsi:type="dcterms:W3CDTF">2024-03-18T09:40:07Z</dcterms:modified>
</cp:coreProperties>
</file>