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521EB-0DA9-42E3-9915-8FF2A402D60E}" type="datetimeFigureOut">
              <a:rPr lang="ru-RU" smtClean="0"/>
              <a:t>31.07.2023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E4B31-E0E5-4F97-B51E-AEE3A1A91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932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8FEE01-470C-4ECA-A5A0-3B9293E2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9BEB48-8AA8-4F02-9FBF-5611B5603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A1E2BF-D7FE-4CCC-A485-8725BA70D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6AE3-9BF1-4802-8989-5A6176E49D5C}" type="datetime1">
              <a:rPr lang="ru-RU" smtClean="0"/>
              <a:t>31.07.2023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8ADC85-2042-4A66-9B5B-71528C4F8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598B92-45A1-43E4-9FC6-670094AC1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F642-B1C3-4038-80B2-06D2002260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84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457E6-0313-4DE5-88DE-02AB4A136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A8D18F-800B-4857-B11F-B8FDF8176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ABD60F-D239-4BE1-A0CD-BA492487B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D4DF-3EC4-4E8F-9542-3E5EA9CE8022}" type="datetime1">
              <a:rPr lang="ru-RU" smtClean="0"/>
              <a:t>31.07.2023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44DCAB-CE57-4387-BEF6-DC0D206B4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2B0906-65BB-4417-A367-3250BB99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F642-B1C3-4038-80B2-06D2002260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10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16CDC19-F986-4451-8451-ACC6ED10C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675999-FFA9-4B6C-A13D-BC5DC66D6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08EE27-3573-45FE-B4BB-E9E0C2F7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2001-483A-4449-ADBF-9474C850B8E9}" type="datetime1">
              <a:rPr lang="ru-RU" smtClean="0"/>
              <a:t>31.07.2023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CBDB5F-281F-4AA8-A1AB-7A6CB523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3EDB71-9753-4F2C-97F3-D665BF15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F642-B1C3-4038-80B2-06D2002260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717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2A834-3EA4-4654-B9A7-E8E5667B2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0BA72A-5194-4A0E-A7FA-294EBA699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A0E7E4-3F6A-4630-9BF7-1FE6FE87F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7B93-0DD0-44C9-B00D-D03B6A89CD2B}" type="datetime1">
              <a:rPr lang="ru-RU" smtClean="0"/>
              <a:t>31.07.2023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03CDEE-DB8F-431F-B16A-6A921934A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B8E3F9-2879-4FE4-9C93-CB5E8711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31FA-CA37-4871-8F2F-668B6C6C2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256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F7359-EDCE-4065-860B-43E592D5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A116B4-E728-4C0B-ACCB-6D9A9C6E8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2BE0D0-DE1A-4F59-96F8-B0F05A04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D8D5-D5E9-4E53-8E4B-269A91D88B41}" type="datetime1">
              <a:rPr lang="ru-RU" smtClean="0"/>
              <a:t>31.07.2023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D9EC2B-3700-4306-AF1E-E377B4A1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224440-060D-4452-9ED1-FA615E8E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31FA-CA37-4871-8F2F-668B6C6C2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072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7B4C8F-0987-4624-A5C7-C42321DB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B10904-1DF7-431F-8279-1493CCEED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564D78-8D1C-495F-809A-4516676D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2A8-03C2-43D2-8958-7FC49C302861}" type="datetime1">
              <a:rPr lang="ru-RU" smtClean="0"/>
              <a:t>31.07.2023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330F23-5797-42BE-86E1-EE785DA5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D7E014-460C-4B96-8BA4-CC5C880D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31FA-CA37-4871-8F2F-668B6C6C2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67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7A556C-4949-4097-86E1-809BC6A5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DB5ED6-D197-4B68-B7ED-8E298A182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282DEA-CC5F-44F6-940B-A2B8A9494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F8CD7D-885A-48B5-9185-1A46FA27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15BB-050F-4980-BC97-DA60FE697430}" type="datetime1">
              <a:rPr lang="ru-RU" smtClean="0"/>
              <a:t>31.07.2023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D6EB4F-D736-41DD-8BA6-1F94053B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8D96CF-27C9-4E1D-9FB5-CDE83BB5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31FA-CA37-4871-8F2F-668B6C6C2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717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91959-3F64-4D02-8324-289D3B700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D4DA6D-BA96-48BD-922D-5A55733EF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1236C6-D1F9-477E-8FB7-EA1541228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B9F1F96-1534-4986-A248-A2541A07F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634197B-7180-4C4B-B92C-F0AFC3543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F6D6A2-3F9B-4947-8EEB-312310CA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E5B4-1B9E-47EE-8226-77BEEB652C01}" type="datetime1">
              <a:rPr lang="ru-RU" smtClean="0"/>
              <a:t>31.07.2023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46664F4-D194-405B-9D79-83BC2D6DE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F1623D4-653B-49FD-8643-43F59EEE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31FA-CA37-4871-8F2F-668B6C6C2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122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621AE3-60C1-41B1-9B69-59547FB4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C4522A2-9F0A-4F5C-A601-3A9FF0D03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1F38-4568-49CA-9603-06CC15E64CD9}" type="datetime1">
              <a:rPr lang="ru-RU" smtClean="0"/>
              <a:t>31.07.2023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60A014-C8CB-409E-95A2-F3F0D841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AA30E7-78EA-4C3E-91CD-8E9FF682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31FA-CA37-4871-8F2F-668B6C6C2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920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8EA60B-6A29-4558-A53F-ECF8BE299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D5A3-9E5D-49F0-BA44-D0D6FCD4C8AB}" type="datetime1">
              <a:rPr lang="ru-RU" smtClean="0"/>
              <a:t>31.07.2023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316DF1C-912B-446E-8368-3094B23E5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894A57-796C-46AB-AF56-03A0EA9D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31FA-CA37-4871-8F2F-668B6C6C2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8153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C6DC2C-B6BA-4D62-97F4-AFD61CB12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A7C2C4-3D1A-40F5-93DA-57D87E4EC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472A60-D9A0-43B8-A1BD-5ED593B67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9203BC-7D01-4DDD-9101-C46B1160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598C-74BD-4DE4-A4FA-C39E39D5F9C1}" type="datetime1">
              <a:rPr lang="ru-RU" smtClean="0"/>
              <a:t>31.07.2023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6ADE4C-1E78-400C-A5A4-A64F232D2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0DB832-F414-4632-9778-E30414964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31FA-CA37-4871-8F2F-668B6C6C2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33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61F76-29A1-4935-9E1F-47CE1A7E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4113DE-39F7-41E2-A7A9-0D563827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D94E57-5EFF-4E68-AAB4-D136821A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2E43-8371-40CD-9E5C-A9346F6CB88F}" type="datetime1">
              <a:rPr lang="ru-RU" smtClean="0"/>
              <a:t>31.07.2023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009F8E-255A-4841-A50E-70AEE7AA1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3E4B9F-DA79-4730-9EAB-0DB5D15D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F642-B1C3-4038-80B2-06D2002260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4563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F3BC8D-AA24-497F-BCDE-FF49719C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924511B-9C0D-450B-B7FC-6BF167C2E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DE535B-38EE-4874-87B0-40F07AA5E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1128A1-5CC0-413F-B946-1E23373B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48D4-7C8A-4144-9E78-519104B31A0C}" type="datetime1">
              <a:rPr lang="ru-RU" smtClean="0"/>
              <a:t>31.07.2023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814F27-34BA-4F9C-BF09-B83253441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4E36B7-F7F6-4C0D-85EB-0930AEAB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31FA-CA37-4871-8F2F-668B6C6C2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830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6CD019-6F21-4C67-8E56-F1C7C2FD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B8CEFC-B367-414D-AA87-CD54D167F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890589-DF34-4CE1-8577-FFB8B5A3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7D382-3AC8-4138-BE57-7FEC90560A3B}" type="datetime1">
              <a:rPr lang="ru-RU" smtClean="0"/>
              <a:t>31.07.2023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343F39-D8BD-45C7-A8D0-72EA035C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E4961C-7020-4444-A4F0-F936DDC3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31FA-CA37-4871-8F2F-668B6C6C2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8152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D24C99C-3F25-435D-896E-0A9029D6A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7EA2FE-49FE-40F9-93A2-FF44579EE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78BD62-85E8-4B67-926E-95ECDB7F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748A-F614-409C-A8DF-5200B549173E}" type="datetime1">
              <a:rPr lang="ru-RU" smtClean="0"/>
              <a:t>31.07.2023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D97E71-33F8-4CBA-A96F-C26663CB4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E6ADD2-7BA1-4759-A104-B30EE008B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31FA-CA37-4871-8F2F-668B6C6C2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79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5C4B21-0FB4-4C00-B198-D8F2379E7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982717-FED5-4277-9A99-7EE300089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EDD10-B8E9-411A-BB9C-B6EB665E1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2A78-BDD4-4FB0-8EC3-CCE5A6662782}" type="datetime1">
              <a:rPr lang="ru-RU" smtClean="0"/>
              <a:t>31.07.2023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FCD296-BB95-4108-AD97-D230AF6D1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600797-6D8B-4D8A-A735-CE2FB924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F642-B1C3-4038-80B2-06D2002260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24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FC5F4-AEFD-48AF-B757-504A0515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86F38C-6A6D-4197-A22A-EC149FC31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C754C2-E3B0-48A0-936D-1214C21F8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897144-1492-4223-88B2-A2F8C6430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FAD6-5216-471E-AAB0-CB7A56A7FBE3}" type="datetime1">
              <a:rPr lang="ru-RU" smtClean="0"/>
              <a:t>31.07.2023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69AD94-C3E9-41D1-951D-16B4F691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B51E55-FC42-4990-933B-5E281E4D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F642-B1C3-4038-80B2-06D2002260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75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E94517-ED2C-4BE3-90EE-018B18D5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22FD96-7DA3-4BB9-92D3-4430B7005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AC5F47-E2FC-4691-86D8-2AB89D98D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6A8DC1-7058-48BC-B549-134CDE41B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3E7026B-601D-41B0-B4B6-BD4DEB565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F824263-A3B8-46C1-A994-9503401B9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8D27-864F-4EE2-8D99-DD847845846B}" type="datetime1">
              <a:rPr lang="ru-RU" smtClean="0"/>
              <a:t>31.07.2023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164C9CF-4902-45A0-B2D6-B1F4E82B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1400DE4-9727-481F-890A-5C5EF0AA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F642-B1C3-4038-80B2-06D2002260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E416A-65FB-4931-AC43-A6B59934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F743AAB-6086-4460-B620-403BC59C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10BE-930D-41DB-B9BF-5981F83477EB}" type="datetime1">
              <a:rPr lang="ru-RU" smtClean="0"/>
              <a:t>31.07.2023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61119E1-B45B-43F1-8D3D-99E395AFC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63E7F9-9A6B-4DB1-AC8F-6E158476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F642-B1C3-4038-80B2-06D2002260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41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774BD04-B149-4EC6-83FF-987E8E49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EAE5-033F-42A6-B179-1F5A3AA321D6}" type="datetime1">
              <a:rPr lang="ru-RU" smtClean="0"/>
              <a:t>31.07.2023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30C7E25-4803-4B08-A237-2CB0796F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280D43-1CD9-4083-90C7-33607C70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F642-B1C3-4038-80B2-06D2002260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42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0FC27A-9E01-4E57-9BA5-C3C2834D9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4D3B1A-A99E-4FD5-A0F1-2BFA28532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18CCB5-417A-4EC6-9656-88327A993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30E031-35AB-4637-A6AB-089AA79C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420E-F6DE-4DD8-95CF-170BD3B7D011}" type="datetime1">
              <a:rPr lang="ru-RU" smtClean="0"/>
              <a:t>31.07.2023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BAE60C-5F70-4804-B4C0-D0FC874B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A73748-B9E7-4B14-9BC5-D39F73CE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F642-B1C3-4038-80B2-06D2002260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78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9C758-FA39-4CC1-83A8-086DEA9C8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F75B753-11C2-456A-A314-2611AF652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573C4D-8348-407B-89A7-31B3ABE85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A07BF3-3292-4824-9A2C-192BCA2E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DDAA-D1A9-4487-A438-54E7B67DD4AB}" type="datetime1">
              <a:rPr lang="ru-RU" smtClean="0"/>
              <a:t>31.07.2023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D587CD-8FA9-4686-9252-93AD4673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A0A6B5-7C88-4F6B-BE40-DF603D85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F642-B1C3-4038-80B2-06D2002260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58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71CA84-BF80-43CE-9AB6-9ECC0ADA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21CE78-5F83-41FF-8A3B-984883E4E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FA1D86-CE0D-494E-987C-0526825BF7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AFD65-4B71-43CB-B685-83FE3BEBD501}" type="datetime1">
              <a:rPr lang="ru-RU" smtClean="0"/>
              <a:t>31.07.2023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223DBE-C905-4BFE-A00B-596F9F3A3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D22D6A-8204-4A92-AB99-6FE036D2C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8F642-B1C3-4038-80B2-06D2002260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63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402C9D-75EE-4C91-857F-1492BC08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610A46-3CF0-4DFE-AEAD-BB14F7A1B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B5710C-18B0-4BA1-951F-796A68420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31B20-1C64-4335-B002-5DE1214F9962}" type="datetime1">
              <a:rPr lang="ru-RU" smtClean="0"/>
              <a:t>31.07.2023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972113-BA21-4696-9AC3-87F8050B4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2D27E2-7DB0-4DD4-9863-631E12154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331FA-CA37-4871-8F2F-668B6C6C2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16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5885420-30EF-4AE9-90B0-AD815754A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04988"/>
            <a:ext cx="7134225" cy="404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9880073-3BE4-4CAC-9D8D-55CA2C54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F642-B1C3-4038-80B2-06D20022604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060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4D1E5CD9-2053-48D9-9A1F-B73311DFD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1309688"/>
            <a:ext cx="573405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8509B66-0DC1-4849-873E-B631E25A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F642-B1C3-4038-80B2-06D20022604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35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072C602-B50F-455A-8E27-83FC360F6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1728788"/>
            <a:ext cx="573405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0C487D3-43A6-4843-8DD3-77F32FA2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F642-B1C3-4038-80B2-06D20022604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25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975EE477-9C81-4EDD-AED5-6F6754FB4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766763"/>
            <a:ext cx="5734050" cy="532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C49D1AC-765A-481C-AEE0-F7E44F98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F642-B1C3-4038-80B2-06D20022604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26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FE15516-E761-4A96-8991-AC9F11826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63" y="347663"/>
            <a:ext cx="5172075" cy="616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0F4E6DA-1043-4056-86CD-A4C2D3F8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F642-B1C3-4038-80B2-06D20022604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54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A2E94130-B4B6-400F-A92F-1D60F1963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2500313"/>
            <a:ext cx="573405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5BFA9A6-5359-4FDA-B94D-74F9AE94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F642-B1C3-4038-80B2-06D20022604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78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0342F1F5-03AD-4D5B-8207-3A73824D1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848412"/>
            <a:ext cx="5734050" cy="358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15EFE7-34BE-4424-8BB8-10A7701BD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4450949"/>
            <a:ext cx="57340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F6EE6FAB-D5F8-4E3A-A3A5-CC521DB1D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708" y="5003914"/>
            <a:ext cx="573405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04F3835-9678-4C1B-8229-63423BDF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F642-B1C3-4038-80B2-06D20022604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4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pictures for project">
            <a:extLst>
              <a:ext uri="{FF2B5EF4-FFF2-40B4-BE49-F238E27FC236}">
                <a16:creationId xmlns:a16="http://schemas.microsoft.com/office/drawing/2014/main" id="{3FBBF132-7B20-4064-B51C-C4F604D1B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1757363"/>
            <a:ext cx="573405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BE9AC4C-FCF4-4BA3-875A-E35D3DB5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F642-B1C3-4038-80B2-06D20022604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60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13FF2563-B69D-4D8F-9BEC-8A6C611EA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280" y="592906"/>
            <a:ext cx="573405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19189542-8D98-41D6-9CF2-2E70795CA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976" y="3162300"/>
            <a:ext cx="54673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3B1F5BF8-2CEF-4364-B62C-EC241ACE4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101" y="3162300"/>
            <a:ext cx="26860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6127B4B-1320-410E-955F-E1D159D6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F642-B1C3-4038-80B2-06D20022604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319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778271DE-0CCD-45B4-B30E-5951A1C85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1438275"/>
            <a:ext cx="333375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868C674-FE71-4765-A708-B64D68AF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F642-B1C3-4038-80B2-06D20022604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6772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Office PowerPoint</Application>
  <PresentationFormat>Широкоэкранный</PresentationFormat>
  <Paragraphs>10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Специальное оформление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Мария Файвисович</dc:creator>
  <cp:lastModifiedBy>Мария Файвисович</cp:lastModifiedBy>
  <cp:revision>1</cp:revision>
  <dcterms:created xsi:type="dcterms:W3CDTF">2023-07-31T04:40:28Z</dcterms:created>
  <dcterms:modified xsi:type="dcterms:W3CDTF">2023-07-31T04:48:29Z</dcterms:modified>
</cp:coreProperties>
</file>