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5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C1263-19C7-DB7C-8C57-E35D00839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26CCDC-2B7C-C9A0-DC11-AC1ACC2F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B3821-97F9-1CF3-31A7-E1007CEB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58-F417-1B41-AEC9-043DF27B634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EB074-3E50-421B-BE2D-211ED69D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A36FBA-8194-9B29-F572-E0857CBF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EBC-5D0B-2247-B681-56562019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73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21DEF-F1F1-1CC8-05C9-D9BDDE83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3BBBEC-CD36-DBBB-8D53-D0E3C3767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F1F6EA-DD35-17C0-CFA8-D1E2C063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58-F417-1B41-AEC9-043DF27B634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3F136D-E6AD-B44A-7258-E57CB208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E506F-2E9C-C08F-A85F-9730837F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EBC-5D0B-2247-B681-56562019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91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7010B4-86AA-AEEA-E715-CB34E4FC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7AA094-ED1E-6603-7C34-18F458D18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DF8810-F7EE-A224-DC12-12F5F895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58-F417-1B41-AEC9-043DF27B634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C59C0E-699F-F3E9-73F7-EB074D0D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9B002-BE1A-905A-FCD3-4D3B85C0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EBC-5D0B-2247-B681-56562019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52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61106-A7D4-0D2A-25E3-A39E6CE6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E4AEB-B054-A997-09B1-C35AFA4C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BC676-C89C-F1FA-5FFB-737B3B22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58-F417-1B41-AEC9-043DF27B634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DEEAB-A94F-6EF2-15B7-08526B34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275FC6-2699-3609-8605-6E8F72D9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EBC-5D0B-2247-B681-56562019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8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0B6DD-63AF-9DFE-0E0D-1960717F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E37ABC-0E17-E1B4-4AD8-35D674CBA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B6FE8-2B7F-1205-6A76-A529850E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58-F417-1B41-AEC9-043DF27B634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882599-5536-7F82-6E83-22F969BA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BE8801-78CD-6CF4-B4BE-C2DC0D8F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EBC-5D0B-2247-B681-56562019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8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1571D-835B-E603-314A-789F1FB8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09864-30B8-3961-4659-05959EC97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F149B7-19C3-3376-F527-2A61F56EE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E8E5ED-F921-6E35-2D42-A4DDF67B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58-F417-1B41-AEC9-043DF27B634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4292FB-2533-9B48-1487-051F6E4A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1E431-3DA1-264E-F0BE-0F0FFDF7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EBC-5D0B-2247-B681-56562019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3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6DC2C-4B3B-4166-2C8E-543C7B6F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8E13FF-5985-ED32-FE73-1F07DB1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23F790-35EF-E3FF-763D-2CCE58298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8ECDA1-1AF7-A8BA-7F53-3BF330CAA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DA9390-4D39-490A-8C65-253B83070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AC7B98-8C2B-20B9-7135-6018E383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58-F417-1B41-AEC9-043DF27B634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6485D-873A-E7AA-4BB0-F39C892F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9C3F40-A86A-BF58-1735-E6B5CAF9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EBC-5D0B-2247-B681-56562019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6451-5BEE-468E-2D3E-53426AD8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5780D9-9524-B033-C857-97AB6A88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58-F417-1B41-AEC9-043DF27B634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A62B45-07BE-7D89-54CF-B9022B85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F40A65-4AF5-66DF-586B-E7D6517D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EBC-5D0B-2247-B681-56562019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01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E60DD6-5884-FCF6-D69D-D9531C8B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58-F417-1B41-AEC9-043DF27B634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29921D-FD84-A1E6-C52C-C36B1BC9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633093-DDA2-5A4F-0904-B98EAD96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EBC-5D0B-2247-B681-56562019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2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94044-3A53-EFBA-300D-F4A1A161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383B3-71BC-14DC-4F34-F3F7624C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995F3D-7EB1-9667-8A95-783C6FB96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5C83D7-2733-2B77-8E46-F865E6A2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58-F417-1B41-AEC9-043DF27B634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4B5D35-CEEF-151F-664C-E4C3C2BA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7AC95-5AFC-B5AA-B53A-42C21E2E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EBC-5D0B-2247-B681-56562019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58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09F57-8868-2AB8-A0FA-66759B09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44CCC1-76C6-E675-FCD7-BD057DBE4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FBD353-7CE3-EA1F-DDE0-489B2D299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FA9D55-78C5-4DD9-D175-35FC49D8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58-F417-1B41-AEC9-043DF27B634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53B806-D13E-8AE1-5DE4-6F9BF4D4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0240D9-1BFE-4505-F52B-F648303D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EBC-5D0B-2247-B681-56562019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77095-139F-C6F0-A28A-A6466FD9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74CDC0-E09D-4C96-3AF6-7A60D192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78255-7B54-0EC8-14E2-726AF9816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E558-F417-1B41-AEC9-043DF27B634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44A272-C33D-397E-AE03-3F1CE827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E3668-8212-DF7B-E392-32868C37D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FEBC-5D0B-2247-B681-565620193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43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5DCF31-AEA6-B9C7-EB1B-DBF5DEA3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0520"/>
            <a:ext cx="7772400" cy="48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53C45D-A8AF-3E99-9BCF-B31D15F5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18498"/>
            <a:ext cx="7772400" cy="522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0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AE34E1-AC44-1A8E-58C0-B4F8ED86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41246"/>
            <a:ext cx="7772400" cy="55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9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2D54F9-6BB7-230F-AD9D-D5CBA7C5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3926"/>
            <a:ext cx="7772400" cy="57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02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Macintosh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Файвисович</dc:creator>
  <cp:lastModifiedBy>Мария Файвисович</cp:lastModifiedBy>
  <cp:revision>3</cp:revision>
  <dcterms:created xsi:type="dcterms:W3CDTF">2024-06-01T15:59:54Z</dcterms:created>
  <dcterms:modified xsi:type="dcterms:W3CDTF">2024-06-01T17:27:40Z</dcterms:modified>
</cp:coreProperties>
</file>