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58" r:id="rId7"/>
    <p:sldId id="272" r:id="rId8"/>
    <p:sldId id="273" r:id="rId9"/>
    <p:sldId id="275" r:id="rId10"/>
    <p:sldId id="274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FC1F2CB-D685-45DF-8A96-4C52329C92B0}">
          <p14:sldIdLst>
            <p14:sldId id="256"/>
          </p14:sldIdLst>
        </p14:section>
        <p14:section name="Раздел без заголовка" id="{D365A232-F8AB-4EB1-8F98-3BB273482C29}">
          <p14:sldIdLst>
            <p14:sldId id="257"/>
            <p14:sldId id="269"/>
            <p14:sldId id="270"/>
            <p14:sldId id="271"/>
            <p14:sldId id="258"/>
            <p14:sldId id="272"/>
            <p14:sldId id="273"/>
            <p14:sldId id="275"/>
            <p14:sldId id="274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634F3-1684-4FB7-8684-27A83E9E5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819F12-78FB-490E-8006-0288837A2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ГРАНДИОЗНЫЕ ПЛАНЫ!!!</a:t>
            </a:r>
          </a:p>
        </p:txBody>
      </p:sp>
    </p:spTree>
    <p:extLst>
      <p:ext uri="{BB962C8B-B14F-4D97-AF65-F5344CB8AC3E}">
        <p14:creationId xmlns:p14="http://schemas.microsoft.com/office/powerpoint/2010/main" val="1602977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FC7F8-40C9-4109-91F1-978FFB22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3769"/>
            <a:ext cx="9905998" cy="720969"/>
          </a:xfrm>
        </p:spPr>
        <p:txBody>
          <a:bodyPr/>
          <a:lstStyle/>
          <a:p>
            <a:r>
              <a:rPr lang="ru-RU" dirty="0"/>
              <a:t>Внутренний чат-бот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ED5410-7E3F-4BD2-AD94-64A4FE4A1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142" y="1152280"/>
            <a:ext cx="8722972" cy="4718050"/>
          </a:xfrm>
        </p:spPr>
      </p:pic>
    </p:spTree>
    <p:extLst>
      <p:ext uri="{BB962C8B-B14F-4D97-AF65-F5344CB8AC3E}">
        <p14:creationId xmlns:p14="http://schemas.microsoft.com/office/powerpoint/2010/main" val="157236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08089-5C68-494E-8B48-BEB53747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8444"/>
          </a:xfrm>
        </p:spPr>
        <p:txBody>
          <a:bodyPr>
            <a:normAutofit fontScale="90000"/>
          </a:bodyPr>
          <a:lstStyle/>
          <a:p>
            <a:r>
              <a:rPr lang="ru-RU" dirty="0"/>
              <a:t>Внутренний чат-бот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9EF21-B52E-4983-8B90-CEA3897E8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6962"/>
            <a:ext cx="9905999" cy="4604239"/>
          </a:xfrm>
        </p:spPr>
        <p:txBody>
          <a:bodyPr/>
          <a:lstStyle/>
          <a:p>
            <a:r>
              <a:rPr lang="ru-RU" dirty="0"/>
              <a:t>Для реализации отлично подошла библиотека </a:t>
            </a:r>
            <a:r>
              <a:rPr lang="en-US" dirty="0"/>
              <a:t>torch </a:t>
            </a:r>
          </a:p>
          <a:p>
            <a:r>
              <a:rPr lang="ru-RU" dirty="0"/>
              <a:t>Набор данных состоящий из базы знаний, помещен в </a:t>
            </a:r>
            <a:r>
              <a:rPr lang="en-US" dirty="0"/>
              <a:t>json-</a:t>
            </a:r>
            <a:r>
              <a:rPr lang="ru-RU" dirty="0"/>
              <a:t>файл</a:t>
            </a:r>
          </a:p>
          <a:p>
            <a:r>
              <a:rPr lang="ru-RU" dirty="0"/>
              <a:t>Планируется</a:t>
            </a:r>
            <a:r>
              <a:rPr lang="en-US" dirty="0"/>
              <a:t> </a:t>
            </a:r>
            <a:r>
              <a:rPr lang="ru-RU" dirty="0"/>
              <a:t>разметить руководства пользователя вручную и скормить нейронной сети.</a:t>
            </a:r>
          </a:p>
        </p:txBody>
      </p:sp>
    </p:spTree>
    <p:extLst>
      <p:ext uri="{BB962C8B-B14F-4D97-AF65-F5344CB8AC3E}">
        <p14:creationId xmlns:p14="http://schemas.microsoft.com/office/powerpoint/2010/main" val="418291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91BFE-4C08-4D9F-9577-AE61E2F5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5497"/>
          </a:xfrm>
        </p:spPr>
        <p:txBody>
          <a:bodyPr/>
          <a:lstStyle/>
          <a:p>
            <a:r>
              <a:rPr lang="ru-RU" dirty="0"/>
              <a:t>Внутренний чат-бот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4D34DF-CC49-4B19-962B-78A1739CA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177" y="1521191"/>
            <a:ext cx="5943163" cy="4437062"/>
          </a:xfrm>
        </p:spPr>
      </p:pic>
    </p:spTree>
    <p:extLst>
      <p:ext uri="{BB962C8B-B14F-4D97-AF65-F5344CB8AC3E}">
        <p14:creationId xmlns:p14="http://schemas.microsoft.com/office/powerpoint/2010/main" val="357205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E64A5-1835-4841-85D5-0A9E856FC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9120"/>
          </a:xfrm>
        </p:spPr>
        <p:txBody>
          <a:bodyPr/>
          <a:lstStyle/>
          <a:p>
            <a:r>
              <a:rPr lang="ru-RU" dirty="0"/>
              <a:t>Определение тональности сообщения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78D74D-5F5A-458E-B369-55A05F888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40593"/>
            <a:ext cx="9905999" cy="4634891"/>
          </a:xfrm>
        </p:spPr>
        <p:txBody>
          <a:bodyPr/>
          <a:lstStyle/>
          <a:p>
            <a:r>
              <a:rPr lang="ru-RU" dirty="0"/>
              <a:t>Решаем Data Science-задачу определения эмоциональной окраски текста с помощью Python-библиотеки </a:t>
            </a:r>
            <a:r>
              <a:rPr lang="ru-RU" dirty="0" err="1"/>
              <a:t>spaCy</a:t>
            </a:r>
            <a:r>
              <a:rPr lang="ru-RU" dirty="0"/>
              <a:t> и стопки рецензий на фильмы</a:t>
            </a:r>
          </a:p>
          <a:p>
            <a:r>
              <a:rPr lang="ru-RU" dirty="0"/>
              <a:t>С помощью определения тональности планируется решить некоторую часть проблем с разметкой исходных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51083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AAD7D-9C18-49CB-A78B-D521F541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8BA22-FE7C-4D35-AE48-7E7635FC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9669"/>
            <a:ext cx="9905999" cy="4041532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Организации Беларуси должны предоставлять статистическую отчетность по утвержденным формам. Ввод значений осуществляется в программном обеспечении «М</a:t>
            </a:r>
            <a:r>
              <a:rPr lang="ru-RU" dirty="0">
                <a:effectLst/>
              </a:rPr>
              <a:t>ногофункционального веб-портала Национального статистического комитета Республики Беларусь, обеспечивающего информационную поддержку респондентов государственных статистических наблюдений</a:t>
            </a:r>
            <a:r>
              <a:rPr lang="ru-RU" dirty="0"/>
              <a:t>»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099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084D2-81DC-4BFF-963B-A844A307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58A995-4F59-4672-A686-B83757E8D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801" y="552573"/>
            <a:ext cx="6405024" cy="354171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B2F3DA-E01E-43C5-8E86-EE13CFDE0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959" y="2259622"/>
            <a:ext cx="6681303" cy="424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6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82B7C-F7EE-4906-894B-18C7886C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0146"/>
            <a:ext cx="9347810" cy="888023"/>
          </a:xfrm>
        </p:spPr>
        <p:txBody>
          <a:bodyPr/>
          <a:lstStyle/>
          <a:p>
            <a:r>
              <a:rPr lang="ru-RU" dirty="0"/>
              <a:t>Окно обратной связи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0859F5-299B-460A-8F7E-B86878D53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982" y="1384911"/>
            <a:ext cx="6740677" cy="3541712"/>
          </a:xfrm>
        </p:spPr>
      </p:pic>
    </p:spTree>
    <p:extLst>
      <p:ext uri="{BB962C8B-B14F-4D97-AF65-F5344CB8AC3E}">
        <p14:creationId xmlns:p14="http://schemas.microsoft.com/office/powerpoint/2010/main" val="360345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EC36C-2DCE-431A-9850-E77BDE9D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6523"/>
            <a:ext cx="9905998" cy="782515"/>
          </a:xfrm>
        </p:spPr>
        <p:txBody>
          <a:bodyPr/>
          <a:lstStyle/>
          <a:p>
            <a:r>
              <a:rPr lang="ru-RU" dirty="0"/>
              <a:t>Сообщения хранятся в </a:t>
            </a:r>
            <a:r>
              <a:rPr lang="ru-RU" dirty="0" err="1"/>
              <a:t>бд</a:t>
            </a:r>
            <a:r>
              <a:rPr lang="ru-RU" dirty="0"/>
              <a:t> </a:t>
            </a:r>
            <a:r>
              <a:rPr lang="en-US" dirty="0"/>
              <a:t>oracle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E28725-21BD-45A8-9D88-88F59C634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561" y="1335892"/>
            <a:ext cx="10339702" cy="4485154"/>
          </a:xfrm>
        </p:spPr>
      </p:pic>
    </p:spTree>
    <p:extLst>
      <p:ext uri="{BB962C8B-B14F-4D97-AF65-F5344CB8AC3E}">
        <p14:creationId xmlns:p14="http://schemas.microsoft.com/office/powerpoint/2010/main" val="160387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C639C-9AEC-48F9-8EA0-FF2B0DDA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33753"/>
            <a:ext cx="9905998" cy="633046"/>
          </a:xfrm>
        </p:spPr>
        <p:txBody>
          <a:bodyPr/>
          <a:lstStyle/>
          <a:p>
            <a:r>
              <a:rPr lang="ru-RU" dirty="0"/>
              <a:t>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05F14E-378B-46A1-B1A5-A535F61E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5369"/>
            <a:ext cx="9905999" cy="4155832"/>
          </a:xfrm>
        </p:spPr>
        <p:txBody>
          <a:bodyPr/>
          <a:lstStyle/>
          <a:p>
            <a:pPr algn="just"/>
            <a:r>
              <a:rPr lang="ru-RU" dirty="0"/>
              <a:t>По работе портала часто возникают вопросы технического и методологического характера, сейчас на них отвечает по телефонам служба поддержки на всех областях. Один человек просматривает полученные сообщения и отвечает на них. Респондент если не дозвонился сразу рискует остаться без помощи и быть очень-очень недовольным.  </a:t>
            </a:r>
          </a:p>
        </p:txBody>
      </p:sp>
    </p:spTree>
    <p:extLst>
      <p:ext uri="{BB962C8B-B14F-4D97-AF65-F5344CB8AC3E}">
        <p14:creationId xmlns:p14="http://schemas.microsoft.com/office/powerpoint/2010/main" val="3422691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79A31-77B9-4FF3-80BA-5B90AC987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71500"/>
            <a:ext cx="9905998" cy="609600"/>
          </a:xfrm>
        </p:spPr>
        <p:txBody>
          <a:bodyPr>
            <a:normAutofit/>
          </a:bodyPr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E52374-5F38-4292-9876-FA2628E6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075" y="1257300"/>
            <a:ext cx="9905999" cy="4419600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/>
              <a:t>Нужен вежливый и умный чат-бот который общается с респондентами, отвечает на типовые вопросы, успокаивает недовольных, развлекает если что-то сломалось, а </a:t>
            </a:r>
            <a:r>
              <a:rPr lang="ru-RU" dirty="0" err="1"/>
              <a:t>разрабы</a:t>
            </a:r>
            <a:r>
              <a:rPr lang="ru-RU" dirty="0"/>
              <a:t> пытаются быстро все починить, а не отвечают на</a:t>
            </a:r>
            <a:r>
              <a:rPr lang="en-US" dirty="0"/>
              <a:t> </a:t>
            </a:r>
            <a:r>
              <a:rPr lang="ru-RU" dirty="0"/>
              <a:t>миллион вопросов а почему ничего не работает и когда все починят</a:t>
            </a:r>
          </a:p>
          <a:p>
            <a:pPr algn="just"/>
            <a:r>
              <a:rPr lang="ru-RU" dirty="0"/>
              <a:t>Нужен простой как грабли внутренний чат-бот (не нужно никого развлекать), который поможет работникам </a:t>
            </a:r>
            <a:r>
              <a:rPr lang="ru-RU" dirty="0" err="1"/>
              <a:t>Белстата</a:t>
            </a:r>
            <a:r>
              <a:rPr lang="ru-RU" dirty="0"/>
              <a:t> быстро найти ответ на вопрос как пользоваться системами </a:t>
            </a:r>
            <a:r>
              <a:rPr lang="ru-RU" dirty="0" err="1"/>
              <a:t>Белстата</a:t>
            </a:r>
            <a:r>
              <a:rPr lang="ru-RU" dirty="0"/>
              <a:t> </a:t>
            </a:r>
          </a:p>
          <a:p>
            <a:pPr algn="just"/>
            <a:r>
              <a:rPr lang="ru-RU" dirty="0"/>
              <a:t>Нужна </a:t>
            </a:r>
            <a:r>
              <a:rPr lang="ru-RU" dirty="0" err="1"/>
              <a:t>нейронка</a:t>
            </a:r>
            <a:r>
              <a:rPr lang="ru-RU" dirty="0"/>
              <a:t>, которая будет определять тональность пришедшего от респондента сообщения и рисовать красивые графики в </a:t>
            </a:r>
            <a:r>
              <a:rPr lang="ru-RU" dirty="0" err="1"/>
              <a:t>графане</a:t>
            </a:r>
            <a:r>
              <a:rPr lang="ru-RU" dirty="0"/>
              <a:t>, как хорошо мы работает (будем показывать заказчику, чем ни </a:t>
            </a:r>
            <a:r>
              <a:rPr lang="en-US" dirty="0"/>
              <a:t>KPI)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10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6B43D-69B3-4CB2-98D2-59EAD1E6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7919"/>
            <a:ext cx="9905998" cy="621197"/>
          </a:xfrm>
        </p:spPr>
        <p:txBody>
          <a:bodyPr/>
          <a:lstStyle/>
          <a:p>
            <a:r>
              <a:rPr lang="ru-RU" dirty="0"/>
              <a:t>Внешний чат-бот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951456C-2C78-4B2E-8AB0-CA56B09DB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028163"/>
            <a:ext cx="7057513" cy="5179206"/>
          </a:xfrm>
        </p:spPr>
      </p:pic>
    </p:spTree>
    <p:extLst>
      <p:ext uri="{BB962C8B-B14F-4D97-AF65-F5344CB8AC3E}">
        <p14:creationId xmlns:p14="http://schemas.microsoft.com/office/powerpoint/2010/main" val="7669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03C7E-C89A-4A9B-AE7D-25035A59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4820"/>
          </a:xfrm>
        </p:spPr>
        <p:txBody>
          <a:bodyPr/>
          <a:lstStyle/>
          <a:p>
            <a:r>
              <a:rPr lang="ru-RU" dirty="0"/>
              <a:t>Внешний чат-бот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F1026-8EB1-4330-A067-718B3563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68315"/>
            <a:ext cx="9905999" cy="4322886"/>
          </a:xfrm>
        </p:spPr>
        <p:txBody>
          <a:bodyPr/>
          <a:lstStyle/>
          <a:p>
            <a:pPr algn="just"/>
            <a:r>
              <a:rPr lang="ru-RU" dirty="0"/>
              <a:t>Чат-бот маленький, еще </a:t>
            </a:r>
            <a:r>
              <a:rPr lang="ru-RU" dirty="0" err="1"/>
              <a:t>писается</a:t>
            </a:r>
            <a:r>
              <a:rPr lang="ru-RU" dirty="0"/>
              <a:t> в штаны, несет всякую дичь, вряд ли можно запускать его в большой мир, поэтому планируем переписать, используя</a:t>
            </a:r>
            <a:r>
              <a:rPr lang="en-US" dirty="0"/>
              <a:t> </a:t>
            </a:r>
            <a:r>
              <a:rPr lang="ru-RU" dirty="0"/>
              <a:t>конвейер машинного обучения.</a:t>
            </a:r>
          </a:p>
          <a:p>
            <a:pPr algn="just"/>
            <a:r>
              <a:rPr lang="ru-RU" dirty="0"/>
              <a:t>Данные из БД будут поступать в модель, определятся тема вопроса и поступать на ту модель, которая обучена отвечать на распознанный вопрос</a:t>
            </a:r>
          </a:p>
          <a:p>
            <a:pPr algn="just"/>
            <a:r>
              <a:rPr lang="ru-RU" dirty="0"/>
              <a:t>Будет организовано логирование результатов, оценка правильности ответа, накопление вопросов и последующее </a:t>
            </a:r>
            <a:r>
              <a:rPr lang="ru-RU" dirty="0" err="1"/>
              <a:t>дообучение</a:t>
            </a:r>
            <a:r>
              <a:rPr lang="ru-RU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274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7687</TotalTime>
  <Words>333</Words>
  <Application>Microsoft Office PowerPoint</Application>
  <PresentationFormat>Широкоэкранный</PresentationFormat>
  <Paragraphs>26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Tw Cen MT</vt:lpstr>
      <vt:lpstr>Контур</vt:lpstr>
      <vt:lpstr>Проект</vt:lpstr>
      <vt:lpstr>Постановка Задачи</vt:lpstr>
      <vt:lpstr>Презентация PowerPoint</vt:lpstr>
      <vt:lpstr>Окно обратной связи</vt:lpstr>
      <vt:lpstr>Сообщения хранятся в бд oracle</vt:lpstr>
      <vt:lpstr>проблемы</vt:lpstr>
      <vt:lpstr>Решение</vt:lpstr>
      <vt:lpstr>Внешний чат-бот</vt:lpstr>
      <vt:lpstr>Внешний чат-бот</vt:lpstr>
      <vt:lpstr>Внутренний чат-бот</vt:lpstr>
      <vt:lpstr>Внутренний чат-бот</vt:lpstr>
      <vt:lpstr>Внутренний чат-бот </vt:lpstr>
      <vt:lpstr>Определение тональности сообщения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Лагун Мария Владимировна</dc:creator>
  <cp:lastModifiedBy>Лагун Мария Владимировна</cp:lastModifiedBy>
  <cp:revision>60</cp:revision>
  <dcterms:created xsi:type="dcterms:W3CDTF">2024-06-05T09:37:20Z</dcterms:created>
  <dcterms:modified xsi:type="dcterms:W3CDTF">2024-12-16T15:20:46Z</dcterms:modified>
</cp:coreProperties>
</file>