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</p:sldMasterIdLst>
  <p:notesMasterIdLst>
    <p:notesMasterId r:id="rId33"/>
  </p:notesMasterIdLst>
  <p:sldIdLst>
    <p:sldId id="256" r:id="rId2"/>
    <p:sldId id="258" r:id="rId3"/>
    <p:sldId id="260" r:id="rId4"/>
    <p:sldId id="261" r:id="rId5"/>
    <p:sldId id="263" r:id="rId6"/>
    <p:sldId id="339" r:id="rId7"/>
    <p:sldId id="326" r:id="rId8"/>
    <p:sldId id="264" r:id="rId9"/>
    <p:sldId id="316" r:id="rId10"/>
    <p:sldId id="320" r:id="rId11"/>
    <p:sldId id="319" r:id="rId12"/>
    <p:sldId id="321" r:id="rId13"/>
    <p:sldId id="322" r:id="rId14"/>
    <p:sldId id="334" r:id="rId15"/>
    <p:sldId id="335" r:id="rId16"/>
    <p:sldId id="327" r:id="rId17"/>
    <p:sldId id="269" r:id="rId18"/>
    <p:sldId id="336" r:id="rId19"/>
    <p:sldId id="325" r:id="rId20"/>
    <p:sldId id="317" r:id="rId21"/>
    <p:sldId id="268" r:id="rId22"/>
    <p:sldId id="281" r:id="rId23"/>
    <p:sldId id="278" r:id="rId24"/>
    <p:sldId id="337" r:id="rId25"/>
    <p:sldId id="338" r:id="rId26"/>
    <p:sldId id="340" r:id="rId27"/>
    <p:sldId id="341" r:id="rId28"/>
    <p:sldId id="330" r:id="rId29"/>
    <p:sldId id="275" r:id="rId30"/>
    <p:sldId id="331" r:id="rId31"/>
    <p:sldId id="265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4CDF2A-ED39-4EBC-8AAF-C9A113BA5687}">
  <a:tblStyle styleId="{B34CDF2A-ED39-4EBC-8AAF-C9A113BA5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0"/>
    <p:restoredTop sz="86474"/>
  </p:normalViewPr>
  <p:slideViewPr>
    <p:cSldViewPr snapToGrid="0">
      <p:cViewPr>
        <p:scale>
          <a:sx n="150" d="100"/>
          <a:sy n="150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8" name="Google Shape;32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9" name="Google Shape;32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>
          <a:extLst>
            <a:ext uri="{FF2B5EF4-FFF2-40B4-BE49-F238E27FC236}">
              <a16:creationId xmlns:a16="http://schemas.microsoft.com/office/drawing/2014/main" id="{B34EDECA-9841-3CF5-A0D1-4401B62F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106471266dd_0_4:notes">
            <a:extLst>
              <a:ext uri="{FF2B5EF4-FFF2-40B4-BE49-F238E27FC236}">
                <a16:creationId xmlns:a16="http://schemas.microsoft.com/office/drawing/2014/main" id="{BFE36492-923A-1B37-9E08-E5AD57D94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106471266dd_0_4:notes">
            <a:extLst>
              <a:ext uri="{FF2B5EF4-FFF2-40B4-BE49-F238E27FC236}">
                <a16:creationId xmlns:a16="http://schemas.microsoft.com/office/drawing/2014/main" id="{EE0F20C8-6A0E-FE02-5F60-1E2FBEADD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Which </a:t>
            </a:r>
            <a:r>
              <a:rPr lang="en-CA" dirty="0" err="1"/>
              <a:t>countianed</a:t>
            </a:r>
            <a:r>
              <a:rPr lang="en-CA" dirty="0"/>
              <a:t> 3 primary keys, </a:t>
            </a:r>
            <a:r>
              <a:rPr lang="en-CA" dirty="0" err="1"/>
              <a:t>employeeID</a:t>
            </a:r>
            <a:r>
              <a:rPr lang="en-CA" dirty="0"/>
              <a:t>, Project </a:t>
            </a:r>
            <a:r>
              <a:rPr lang="en-CA" dirty="0" err="1"/>
              <a:t>jey</a:t>
            </a:r>
            <a:r>
              <a:rPr lang="en-CA" dirty="0"/>
              <a:t> and </a:t>
            </a:r>
            <a:r>
              <a:rPr lang="en-CA" dirty="0" err="1"/>
              <a:t>brach</a:t>
            </a:r>
            <a:r>
              <a:rPr lang="en-CA" dirty="0"/>
              <a:t>, ID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>
          <a:extLst>
            <a:ext uri="{FF2B5EF4-FFF2-40B4-BE49-F238E27FC236}">
              <a16:creationId xmlns:a16="http://schemas.microsoft.com/office/drawing/2014/main" id="{1A8E7254-3B23-B6E1-D7C1-B6B37663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106471266dd_0_4:notes">
            <a:extLst>
              <a:ext uri="{FF2B5EF4-FFF2-40B4-BE49-F238E27FC236}">
                <a16:creationId xmlns:a16="http://schemas.microsoft.com/office/drawing/2014/main" id="{C3CA5235-F4A1-ABBB-A04C-678B6FF71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106471266dd_0_4:notes">
            <a:extLst>
              <a:ext uri="{FF2B5EF4-FFF2-40B4-BE49-F238E27FC236}">
                <a16:creationId xmlns:a16="http://schemas.microsoft.com/office/drawing/2014/main" id="{085412EF-12FC-4D8F-E8DE-1AA274DE32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That where used to </a:t>
            </a:r>
            <a:r>
              <a:rPr lang="en-CA" dirty="0" err="1"/>
              <a:t>fead</a:t>
            </a:r>
            <a:r>
              <a:rPr lang="en-CA" dirty="0"/>
              <a:t> the </a:t>
            </a:r>
            <a:r>
              <a:rPr lang="en-CA" dirty="0" err="1"/>
              <a:t>blling</a:t>
            </a:r>
            <a:r>
              <a:rPr lang="en-CA" dirty="0"/>
              <a:t> dataset. However, the datasets where merged, </a:t>
            </a:r>
            <a:r>
              <a:rPr lang="en-CA" dirty="0" err="1"/>
              <a:t>appeneded</a:t>
            </a:r>
            <a:r>
              <a:rPr lang="en-CA" dirty="0"/>
              <a:t> and transformed to fill the modeling needs.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255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>
          <a:extLst>
            <a:ext uri="{FF2B5EF4-FFF2-40B4-BE49-F238E27FC236}">
              <a16:creationId xmlns:a16="http://schemas.microsoft.com/office/drawing/2014/main" id="{3800CC27-3648-DDA8-B651-4BB7E8DB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2959126a4_0_1005:notes">
            <a:extLst>
              <a:ext uri="{FF2B5EF4-FFF2-40B4-BE49-F238E27FC236}">
                <a16:creationId xmlns:a16="http://schemas.microsoft.com/office/drawing/2014/main" id="{A917B54B-9B7B-0E60-11B7-0C114CA839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2959126a4_0_1005:notes">
            <a:extLst>
              <a:ext uri="{FF2B5EF4-FFF2-40B4-BE49-F238E27FC236}">
                <a16:creationId xmlns:a16="http://schemas.microsoft.com/office/drawing/2014/main" id="{0AECBBBD-90BD-99AC-6D22-DC6FA6125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When cleaning the data, a few a </a:t>
            </a:r>
            <a:r>
              <a:rPr lang="en-CA" dirty="0" err="1"/>
              <a:t>assusmptions</a:t>
            </a:r>
            <a:r>
              <a:rPr lang="en-CA" dirty="0"/>
              <a:t> where made,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221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>
          <a:extLst>
            <a:ext uri="{FF2B5EF4-FFF2-40B4-BE49-F238E27FC236}">
              <a16:creationId xmlns:a16="http://schemas.microsoft.com/office/drawing/2014/main" id="{649FDC1F-6925-17F8-79A3-476F71B9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2959126a4_0_1005:notes">
            <a:extLst>
              <a:ext uri="{FF2B5EF4-FFF2-40B4-BE49-F238E27FC236}">
                <a16:creationId xmlns:a16="http://schemas.microsoft.com/office/drawing/2014/main" id="{31F2F7E6-FCCD-CB71-7741-330F3D933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2959126a4_0_1005:notes">
            <a:extLst>
              <a:ext uri="{FF2B5EF4-FFF2-40B4-BE49-F238E27FC236}">
                <a16:creationId xmlns:a16="http://schemas.microsoft.com/office/drawing/2014/main" id="{1E134388-4447-FF70-4222-6E72208B2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Normalization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and </a:t>
            </a: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scaling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are important because they prevent certain features from dominating the learning process and help models converge faster and perform better.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261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>
          <a:extLst>
            <a:ext uri="{FF2B5EF4-FFF2-40B4-BE49-F238E27FC236}">
              <a16:creationId xmlns:a16="http://schemas.microsoft.com/office/drawing/2014/main" id="{297F8455-FF9B-4BA8-BB1E-7EDC34E8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2959126a4_0_1005:notes">
            <a:extLst>
              <a:ext uri="{FF2B5EF4-FFF2-40B4-BE49-F238E27FC236}">
                <a16:creationId xmlns:a16="http://schemas.microsoft.com/office/drawing/2014/main" id="{AFC44BF5-3099-1463-3664-5C38110DA2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2959126a4_0_1005:notes">
            <a:extLst>
              <a:ext uri="{FF2B5EF4-FFF2-40B4-BE49-F238E27FC236}">
                <a16:creationId xmlns:a16="http://schemas.microsoft.com/office/drawing/2014/main" id="{20946153-1F1D-9B6B-4686-D89E59FB0E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593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>
          <a:extLst>
            <a:ext uri="{FF2B5EF4-FFF2-40B4-BE49-F238E27FC236}">
              <a16:creationId xmlns:a16="http://schemas.microsoft.com/office/drawing/2014/main" id="{A0514411-F6AA-9EF3-8C78-4DF35391E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2959126a4_0_1005:notes">
            <a:extLst>
              <a:ext uri="{FF2B5EF4-FFF2-40B4-BE49-F238E27FC236}">
                <a16:creationId xmlns:a16="http://schemas.microsoft.com/office/drawing/2014/main" id="{6F8ABAF5-CD0E-7529-729C-E17FFB3E8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2959126a4_0_1005:notes">
            <a:extLst>
              <a:ext uri="{FF2B5EF4-FFF2-40B4-BE49-F238E27FC236}">
                <a16:creationId xmlns:a16="http://schemas.microsoft.com/office/drawing/2014/main" id="{E9E7067C-D611-83A9-51B8-952828705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565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5">
          <a:extLst>
            <a:ext uri="{FF2B5EF4-FFF2-40B4-BE49-F238E27FC236}">
              <a16:creationId xmlns:a16="http://schemas.microsoft.com/office/drawing/2014/main" id="{21546FD5-41DF-2E04-CAB0-64DA2C35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6" name="Google Shape;3396;g104a6746b65_0_141:notes">
            <a:extLst>
              <a:ext uri="{FF2B5EF4-FFF2-40B4-BE49-F238E27FC236}">
                <a16:creationId xmlns:a16="http://schemas.microsoft.com/office/drawing/2014/main" id="{DD57A8B3-4FEB-CF09-5FAF-07ABCC54E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7" name="Google Shape;3397;g104a6746b65_0_141:notes">
            <a:extLst>
              <a:ext uri="{FF2B5EF4-FFF2-40B4-BE49-F238E27FC236}">
                <a16:creationId xmlns:a16="http://schemas.microsoft.com/office/drawing/2014/main" id="{76FD445E-62D5-EA7B-6BCF-A532B968F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After preforming a chai square test of independence for categorical variables and looking at the strength in correlation of the numeric variables, we are left with 15 key variables used within the model,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9585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2" name="Google Shape;3782;g1047fd00cd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3" name="Google Shape;3783;g1047fd00cd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>
          <a:extLst>
            <a:ext uri="{FF2B5EF4-FFF2-40B4-BE49-F238E27FC236}">
              <a16:creationId xmlns:a16="http://schemas.microsoft.com/office/drawing/2014/main" id="{1B14F177-F25E-A28D-6DFF-EF5B78E8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>
            <a:extLst>
              <a:ext uri="{FF2B5EF4-FFF2-40B4-BE49-F238E27FC236}">
                <a16:creationId xmlns:a16="http://schemas.microsoft.com/office/drawing/2014/main" id="{6EE023EF-CDF7-EEDA-CA3D-6F3C47C2C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>
            <a:extLst>
              <a:ext uri="{FF2B5EF4-FFF2-40B4-BE49-F238E27FC236}">
                <a16:creationId xmlns:a16="http://schemas.microsoft.com/office/drawing/2014/main" id="{76439857-C5E2-DB25-85C1-A1102BD76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/>
              <a:t>tO</a:t>
            </a:r>
            <a:r>
              <a:rPr lang="en-CA" dirty="0"/>
              <a:t> assess what bucket the project will fall under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7960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>
          <a:extLst>
            <a:ext uri="{FF2B5EF4-FFF2-40B4-BE49-F238E27FC236}">
              <a16:creationId xmlns:a16="http://schemas.microsoft.com/office/drawing/2014/main" id="{7571B16D-ED08-5174-B6EA-EE61F29C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>
            <a:extLst>
              <a:ext uri="{FF2B5EF4-FFF2-40B4-BE49-F238E27FC236}">
                <a16:creationId xmlns:a16="http://schemas.microsoft.com/office/drawing/2014/main" id="{D65E3AC2-B371-76D8-BC4A-41AF64B95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>
            <a:extLst>
              <a:ext uri="{FF2B5EF4-FFF2-40B4-BE49-F238E27FC236}">
                <a16:creationId xmlns:a16="http://schemas.microsoft.com/office/drawing/2014/main" id="{E0CB0F9E-AC0C-2EA8-0A4D-F591B2331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We dug into the key models to help classify the durations. These where selected because of their pros and cons in respective to the dataset.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37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102959126a4_0_9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102959126a4_0_9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2">
          <a:extLst>
            <a:ext uri="{FF2B5EF4-FFF2-40B4-BE49-F238E27FC236}">
              <a16:creationId xmlns:a16="http://schemas.microsoft.com/office/drawing/2014/main" id="{DA19F78A-D7D5-5E67-A782-09BC4A0A9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" name="Google Shape;3893;g10463d1a929_0_39034:notes">
            <a:extLst>
              <a:ext uri="{FF2B5EF4-FFF2-40B4-BE49-F238E27FC236}">
                <a16:creationId xmlns:a16="http://schemas.microsoft.com/office/drawing/2014/main" id="{93E68768-CDC0-8EA5-561D-32F0A9E5D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4" name="Google Shape;3894;g10463d1a929_0_39034:notes">
            <a:extLst>
              <a:ext uri="{FF2B5EF4-FFF2-40B4-BE49-F238E27FC236}">
                <a16:creationId xmlns:a16="http://schemas.microsoft.com/office/drawing/2014/main" id="{6D985EDF-45E8-E5E2-40DE-66D6FC384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dirty="0"/>
              <a:t>Where the </a:t>
            </a:r>
            <a:r>
              <a:rPr lang="en-CA" dirty="0" err="1"/>
              <a:t>Generalzied</a:t>
            </a:r>
            <a:r>
              <a:rPr lang="en-CA" dirty="0"/>
              <a:t> </a:t>
            </a:r>
            <a:r>
              <a:rPr lang="en-CA" dirty="0" err="1"/>
              <a:t>Ordninal</a:t>
            </a:r>
            <a:r>
              <a:rPr lang="en-CA" dirty="0"/>
              <a:t> Logistic regression is create or </a:t>
            </a:r>
            <a:r>
              <a:rPr lang="en-CA" dirty="0" err="1"/>
              <a:t>interproablity</a:t>
            </a:r>
            <a:r>
              <a:rPr lang="en-CA" dirty="0"/>
              <a:t>, You are able to </a:t>
            </a:r>
            <a:r>
              <a:rPr lang="en-CA" dirty="0" err="1"/>
              <a:t>quantifty</a:t>
            </a:r>
            <a:r>
              <a:rPr lang="en-CA" dirty="0"/>
              <a:t> how much a </a:t>
            </a:r>
            <a:r>
              <a:rPr lang="en-CA" dirty="0" err="1"/>
              <a:t>araible</a:t>
            </a:r>
            <a:r>
              <a:rPr lang="en-CA" dirty="0"/>
              <a:t> impacts the probability of a project falling to any of the bins. While also being less prone to overfitting. The disadvantage and the high dimensional data, which as we dummy code all the </a:t>
            </a:r>
            <a:r>
              <a:rPr lang="en-CA" dirty="0" err="1"/>
              <a:t>catrgeorical</a:t>
            </a:r>
            <a:r>
              <a:rPr lang="en-CA" dirty="0"/>
              <a:t> variables, we are left with 48 variables which may be a lot for the model.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84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104a6746b65_0_2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104a6746b65_0_2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hnlHGxjLQzW78GxVD587oSzv_GlHBnUlmo1qswS62zs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105043460cb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105043460cb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06471266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06471266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Recall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measures how well your model identifies </a:t>
            </a: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true positives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(i.e., actual long-duration projects that are correctly classified as long).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If recall is </a:t>
            </a: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low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it means the model is </a:t>
            </a: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missing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many long-duration projects and misclassifying them as shorter, leading to underestimation and financial risk.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951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>
          <a:extLst>
            <a:ext uri="{FF2B5EF4-FFF2-40B4-BE49-F238E27FC236}">
              <a16:creationId xmlns:a16="http://schemas.microsoft.com/office/drawing/2014/main" id="{8D911F32-2728-CA45-4CAB-476E225B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06471266dd_0_0:notes">
            <a:extLst>
              <a:ext uri="{FF2B5EF4-FFF2-40B4-BE49-F238E27FC236}">
                <a16:creationId xmlns:a16="http://schemas.microsoft.com/office/drawing/2014/main" id="{4DC48137-3F75-CF65-8CE1-8C5F5AA87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06471266dd_0_0:notes">
            <a:extLst>
              <a:ext uri="{FF2B5EF4-FFF2-40B4-BE49-F238E27FC236}">
                <a16:creationId xmlns:a16="http://schemas.microsoft.com/office/drawing/2014/main" id="{EFE9BD70-138C-9256-0385-857A37C74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2403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>
          <a:extLst>
            <a:ext uri="{FF2B5EF4-FFF2-40B4-BE49-F238E27FC236}">
              <a16:creationId xmlns:a16="http://schemas.microsoft.com/office/drawing/2014/main" id="{E16462FE-80C1-BDF2-867F-3ED77E8BD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06471266dd_0_0:notes">
            <a:extLst>
              <a:ext uri="{FF2B5EF4-FFF2-40B4-BE49-F238E27FC236}">
                <a16:creationId xmlns:a16="http://schemas.microsoft.com/office/drawing/2014/main" id="{964A15B9-DBA0-72BD-FAB9-E1312B4C4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06471266dd_0_0:notes">
            <a:extLst>
              <a:ext uri="{FF2B5EF4-FFF2-40B4-BE49-F238E27FC236}">
                <a16:creationId xmlns:a16="http://schemas.microsoft.com/office/drawing/2014/main" id="{4BC21773-2D2A-558F-8F48-98AF9867CF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A ROC (Receiver Operating Characteristic) curve is a graphical representation used to evaluate the performance of a binary classification model across different threshold settings. 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optimal balance between true positive and false positive rates,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b="0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perfect classifier would achieve a TPR of 1 (all positives correctly identified) with an FPR of 0 (no negatives misclassified), resulting in a point at the top-left corner of the plot.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408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>
          <a:extLst>
            <a:ext uri="{FF2B5EF4-FFF2-40B4-BE49-F238E27FC236}">
              <a16:creationId xmlns:a16="http://schemas.microsoft.com/office/drawing/2014/main" id="{61A8FD7B-0E75-6BF4-CAC0-E399B8960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06471266dd_0_0:notes">
            <a:extLst>
              <a:ext uri="{FF2B5EF4-FFF2-40B4-BE49-F238E27FC236}">
                <a16:creationId xmlns:a16="http://schemas.microsoft.com/office/drawing/2014/main" id="{AD803536-03B1-8228-F347-DEDDCD89C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06471266dd_0_0:notes">
            <a:extLst>
              <a:ext uri="{FF2B5EF4-FFF2-40B4-BE49-F238E27FC236}">
                <a16:creationId xmlns:a16="http://schemas.microsoft.com/office/drawing/2014/main" id="{034BCBFD-D8DA-11CB-50D9-6FB15558D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terms of </a:t>
            </a:r>
            <a:r>
              <a:rPr lang="en-CA" dirty="0" err="1"/>
              <a:t>interpretablity</a:t>
            </a:r>
            <a:r>
              <a:rPr lang="en-CA" dirty="0"/>
              <a:t>, I would choose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0357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9">
          <a:extLst>
            <a:ext uri="{FF2B5EF4-FFF2-40B4-BE49-F238E27FC236}">
              <a16:creationId xmlns:a16="http://schemas.microsoft.com/office/drawing/2014/main" id="{4DF1B334-9DC0-75FB-6481-6C2C6BB1C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0" name="Google Shape;4360;g106471266dd_0_0:notes">
            <a:extLst>
              <a:ext uri="{FF2B5EF4-FFF2-40B4-BE49-F238E27FC236}">
                <a16:creationId xmlns:a16="http://schemas.microsoft.com/office/drawing/2014/main" id="{F1129CAD-EE36-1076-E10F-0B25CB1421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1" name="Google Shape;4361;g106471266dd_0_0:notes">
            <a:extLst>
              <a:ext uri="{FF2B5EF4-FFF2-40B4-BE49-F238E27FC236}">
                <a16:creationId xmlns:a16="http://schemas.microsoft.com/office/drawing/2014/main" id="{1F48AF6B-8F11-B128-1615-43F6BB377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027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>
          <a:extLst>
            <a:ext uri="{FF2B5EF4-FFF2-40B4-BE49-F238E27FC236}">
              <a16:creationId xmlns:a16="http://schemas.microsoft.com/office/drawing/2014/main" id="{6707A679-DCE1-4CFB-0E52-7F2EA192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105043460cb_0_166:notes">
            <a:extLst>
              <a:ext uri="{FF2B5EF4-FFF2-40B4-BE49-F238E27FC236}">
                <a16:creationId xmlns:a16="http://schemas.microsoft.com/office/drawing/2014/main" id="{42E1E104-0C82-DA22-3EA9-774213C23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105043460cb_0_166:notes">
            <a:extLst>
              <a:ext uri="{FF2B5EF4-FFF2-40B4-BE49-F238E27FC236}">
                <a16:creationId xmlns:a16="http://schemas.microsoft.com/office/drawing/2014/main" id="{D2A6FAAF-9027-95C6-42CA-5F12D0D079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977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2" name="Google Shape;4172;g104a6746b65_0_2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3" name="Google Shape;4173;g104a6746b65_0_2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r8q2xuMU-4Y9wLBa4xf82uI46eQhZsIuS69fE5OCBIU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04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g1047fd00cd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4" name="Google Shape;3384;g1047fd00cd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5">
          <a:extLst>
            <a:ext uri="{FF2B5EF4-FFF2-40B4-BE49-F238E27FC236}">
              <a16:creationId xmlns:a16="http://schemas.microsoft.com/office/drawing/2014/main" id="{E0ADE7FB-FF90-15C8-6995-3387014F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6" name="Google Shape;4386;g105043460cb_0_166:notes">
            <a:extLst>
              <a:ext uri="{FF2B5EF4-FFF2-40B4-BE49-F238E27FC236}">
                <a16:creationId xmlns:a16="http://schemas.microsoft.com/office/drawing/2014/main" id="{DABAE8ED-F92B-568E-D466-4F3712FA5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7" name="Google Shape;4387;g105043460cb_0_166:notes">
            <a:extLst>
              <a:ext uri="{FF2B5EF4-FFF2-40B4-BE49-F238E27FC236}">
                <a16:creationId xmlns:a16="http://schemas.microsoft.com/office/drawing/2014/main" id="{7D00CC92-06AD-8460-D9C1-4AE2A8F6A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Confirm assumptions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Dig into each category further!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8740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" name="Google Shape;3553;g10463d1a929_0_39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4" name="Google Shape;3554;g10463d1a929_0_39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0" name="Google Shape;3390;g102959126a4_0_10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1" name="Google Shape;3391;g102959126a4_0_10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SzPct val="100000"/>
            </a:pPr>
            <a:r>
              <a:rPr lang="en-CA" sz="1100" dirty="0">
                <a:latin typeface="-webkit-standard"/>
              </a:rPr>
              <a:t>Did you know that over 30% of Construction Projects Exceed Their Estimated Time by 40%!</a:t>
            </a:r>
            <a:br>
              <a:rPr lang="en-CA" sz="1100" dirty="0">
                <a:latin typeface="-webkit-standard"/>
              </a:rPr>
            </a:br>
            <a:br>
              <a:rPr lang="en-CA" sz="1100" dirty="0">
                <a:latin typeface="-webkit-standard"/>
              </a:rPr>
            </a:br>
            <a:r>
              <a:rPr lang="en-CA" sz="1100" dirty="0">
                <a:latin typeface="-webkit-standard"/>
              </a:rPr>
              <a:t>Ss reported by </a:t>
            </a:r>
            <a:r>
              <a:rPr lang="en-CA" sz="1100" dirty="0" err="1">
                <a:latin typeface="-webkit-standard"/>
              </a:rPr>
              <a:t>mckinsey</a:t>
            </a:r>
            <a:r>
              <a:rPr lang="en-CA" sz="1100" dirty="0">
                <a:latin typeface="-webkit-standard"/>
              </a:rPr>
              <a:t> that’s over </a:t>
            </a:r>
            <a:r>
              <a:rPr lang="en-CA" sz="1100" b="1" dirty="0">
                <a:latin typeface="-webkit-standard"/>
              </a:rPr>
              <a:t>$1.6 Trillion </a:t>
            </a:r>
            <a:r>
              <a:rPr lang="en-CA" sz="1100" dirty="0">
                <a:latin typeface="-webkit-standard"/>
              </a:rPr>
              <a:t>Lost Annually in Construction Delays</a:t>
            </a:r>
          </a:p>
          <a:p>
            <a:pPr marL="0" indent="0">
              <a:buSzPct val="100000"/>
            </a:pPr>
            <a:endParaRPr lang="en-CA" sz="1100" b="1" dirty="0">
              <a:latin typeface="-webkit-standard"/>
            </a:endParaRPr>
          </a:p>
          <a:p>
            <a:pPr marL="0" indent="0">
              <a:buSzPct val="100000"/>
            </a:pPr>
            <a:r>
              <a:rPr lang="en-CA" sz="1100" i="1" dirty="0">
                <a:latin typeface="-webkit-standard"/>
              </a:rPr>
              <a:t>What could we do if we can anticipate this?</a:t>
            </a:r>
            <a:endParaRPr lang="en-CA" sz="1100" b="1" i="1" dirty="0"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Source: https://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www.mckinsey.com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/capabilities/operations/our-insights/reinventing-construction-through-a-productivity-revolution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dirty="0"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My project aims to develop a structured approach for classifying project durations.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will </a:t>
            </a:r>
            <a:r>
              <a:rPr lang="en-CA" dirty="0" err="1"/>
              <a:t>asssit</a:t>
            </a:r>
            <a:r>
              <a:rPr lang="en-CA" dirty="0"/>
              <a:t> in enabling decision-makers to anticipate completion timelines, allocate resources effectively, and address the challenges of longer projects.</a:t>
            </a:r>
            <a:endParaRPr lang="en-CA" sz="1100" dirty="0">
              <a:latin typeface="-webkit-standard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>
          <a:extLst>
            <a:ext uri="{FF2B5EF4-FFF2-40B4-BE49-F238E27FC236}">
              <a16:creationId xmlns:a16="http://schemas.microsoft.com/office/drawing/2014/main" id="{922185F5-9A67-3414-BFD3-D1D2DE663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>
            <a:extLst>
              <a:ext uri="{FF2B5EF4-FFF2-40B4-BE49-F238E27FC236}">
                <a16:creationId xmlns:a16="http://schemas.microsoft.com/office/drawing/2014/main" id="{1BD1D55C-46A0-A2B2-0BD7-2A1FF3438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>
            <a:extLst>
              <a:ext uri="{FF2B5EF4-FFF2-40B4-BE49-F238E27FC236}">
                <a16:creationId xmlns:a16="http://schemas.microsoft.com/office/drawing/2014/main" id="{011982E9-2FF8-183C-97FE-0F887D7AE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topic </a:t>
            </a:r>
            <a:r>
              <a:rPr lang="en-CA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arised</a:t>
            </a: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when digging into the Urban Systems data, Looking at completed projects duration (which I calculated by the first and last day a project was billed).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distribution is highly skewed, having projects exceed over 19 years 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would be extremely useful to investigate why certain projects take much longer and whether they share common characteristics. Understanding what variables</a:t>
            </a:r>
            <a:r>
              <a:rPr lang="en-CA" b="0" i="0" u="none" strike="noStrike" dirty="0">
                <a:solidFill>
                  <a:srgbClr val="000000"/>
                </a:solidFill>
                <a:effectLst/>
              </a:rPr>
              <a:t> may require special monitoring, and lastly anticipate delays and bottlenecks in project execution.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9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>
          <a:extLst>
            <a:ext uri="{FF2B5EF4-FFF2-40B4-BE49-F238E27FC236}">
              <a16:creationId xmlns:a16="http://schemas.microsoft.com/office/drawing/2014/main" id="{615C9A3C-D525-003E-44B4-A7B92726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10463d1a929_0_39050:notes">
            <a:extLst>
              <a:ext uri="{FF2B5EF4-FFF2-40B4-BE49-F238E27FC236}">
                <a16:creationId xmlns:a16="http://schemas.microsoft.com/office/drawing/2014/main" id="{70A5B88B-CFB6-0B4D-20B7-B335C783E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10463d1a929_0_39050:notes">
            <a:extLst>
              <a:ext uri="{FF2B5EF4-FFF2-40B4-BE49-F238E27FC236}">
                <a16:creationId xmlns:a16="http://schemas.microsoft.com/office/drawing/2014/main" id="{AAF1A839-8976-D273-D348-7CAE30B86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CA" sz="1100" dirty="0"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CA" sz="1100" dirty="0">
                <a:latin typeface="-webkit-standard"/>
              </a:rPr>
              <a:t>The approach will group projects into four main buckers, short term ….. With the ability to dig into what variables influence each timeframe.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g1047fd00cd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7" name="Google Shape;3547;g1047fd00cd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3">
          <a:extLst>
            <a:ext uri="{FF2B5EF4-FFF2-40B4-BE49-F238E27FC236}">
              <a16:creationId xmlns:a16="http://schemas.microsoft.com/office/drawing/2014/main" id="{FD9825E7-4662-F22C-53BF-C4D165B5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g106471266dd_0_4:notes">
            <a:extLst>
              <a:ext uri="{FF2B5EF4-FFF2-40B4-BE49-F238E27FC236}">
                <a16:creationId xmlns:a16="http://schemas.microsoft.com/office/drawing/2014/main" id="{3E7FF315-C1CA-2718-9D9C-80CADEC9DC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5" name="Google Shape;4065;g106471266dd_0_4:notes">
            <a:extLst>
              <a:ext uri="{FF2B5EF4-FFF2-40B4-BE49-F238E27FC236}">
                <a16:creationId xmlns:a16="http://schemas.microsoft.com/office/drawing/2014/main" id="{D11F6AE6-F328-F111-9BEB-536E7616F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 quick run down of the datasets at hand. We had four datasets that were employees, projects, billing and branches,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16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01700"/>
            <a:ext cx="4459800" cy="25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91175"/>
            <a:ext cx="44598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44224" y="991907"/>
            <a:ext cx="2528583" cy="3403880"/>
            <a:chOff x="3074425" y="836100"/>
            <a:chExt cx="1472075" cy="1981650"/>
          </a:xfrm>
        </p:grpSpPr>
        <p:sp>
          <p:nvSpPr>
            <p:cNvPr id="12" name="Google Shape;12;p2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353357" y="1166011"/>
            <a:ext cx="1511499" cy="3290861"/>
            <a:chOff x="1622025" y="238125"/>
            <a:chExt cx="746825" cy="1626000"/>
          </a:xfrm>
        </p:grpSpPr>
        <p:sp>
          <p:nvSpPr>
            <p:cNvPr id="21" name="Google Shape;21;p2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189668" y="2296029"/>
            <a:ext cx="954870" cy="1856904"/>
            <a:chOff x="4087800" y="723675"/>
            <a:chExt cx="700750" cy="1362725"/>
          </a:xfrm>
        </p:grpSpPr>
        <p:sp>
          <p:nvSpPr>
            <p:cNvPr id="27" name="Google Shape;27;p2"/>
            <p:cNvSpPr/>
            <p:nvPr/>
          </p:nvSpPr>
          <p:spPr>
            <a:xfrm>
              <a:off x="4255125" y="723675"/>
              <a:ext cx="342125" cy="111600"/>
            </a:xfrm>
            <a:custGeom>
              <a:avLst/>
              <a:gdLst/>
              <a:ahLst/>
              <a:cxnLst/>
              <a:rect l="l" t="t" r="r" b="b"/>
              <a:pathLst>
                <a:path w="13685" h="4464" extrusionOk="0">
                  <a:moveTo>
                    <a:pt x="1" y="1"/>
                  </a:moveTo>
                  <a:lnTo>
                    <a:pt x="1" y="4463"/>
                  </a:lnTo>
                  <a:lnTo>
                    <a:pt x="13685" y="4463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12250" y="723675"/>
              <a:ext cx="85000" cy="111600"/>
            </a:xfrm>
            <a:custGeom>
              <a:avLst/>
              <a:gdLst/>
              <a:ahLst/>
              <a:cxnLst/>
              <a:rect l="l" t="t" r="r" b="b"/>
              <a:pathLst>
                <a:path w="3400" h="4464" extrusionOk="0">
                  <a:moveTo>
                    <a:pt x="0" y="1"/>
                  </a:moveTo>
                  <a:lnTo>
                    <a:pt x="0" y="4463"/>
                  </a:lnTo>
                  <a:lnTo>
                    <a:pt x="3400" y="446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87800" y="816075"/>
              <a:ext cx="700750" cy="1270325"/>
            </a:xfrm>
            <a:custGeom>
              <a:avLst/>
              <a:gdLst/>
              <a:ahLst/>
              <a:cxnLst/>
              <a:rect l="l" t="t" r="r" b="b"/>
              <a:pathLst>
                <a:path w="28030" h="50813" extrusionOk="0">
                  <a:moveTo>
                    <a:pt x="0" y="0"/>
                  </a:moveTo>
                  <a:lnTo>
                    <a:pt x="0" y="50812"/>
                  </a:lnTo>
                  <a:lnTo>
                    <a:pt x="28030" y="50812"/>
                  </a:lnTo>
                  <a:lnTo>
                    <a:pt x="28030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582400" y="816075"/>
              <a:ext cx="206150" cy="1270325"/>
            </a:xfrm>
            <a:custGeom>
              <a:avLst/>
              <a:gdLst/>
              <a:ahLst/>
              <a:cxnLst/>
              <a:rect l="l" t="t" r="r" b="b"/>
              <a:pathLst>
                <a:path w="8246" h="50813" extrusionOk="0">
                  <a:moveTo>
                    <a:pt x="1" y="0"/>
                  </a:moveTo>
                  <a:lnTo>
                    <a:pt x="1" y="50812"/>
                  </a:lnTo>
                  <a:lnTo>
                    <a:pt x="8246" y="50812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38350" y="94287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297850" y="9428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456475" y="94287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8350" y="108842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297850" y="10884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56475" y="108842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8350" y="1233975"/>
              <a:ext cx="68450" cy="68450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97850" y="1233975"/>
              <a:ext cx="68875" cy="68450"/>
            </a:xfrm>
            <a:custGeom>
              <a:avLst/>
              <a:gdLst/>
              <a:ahLst/>
              <a:cxnLst/>
              <a:rect l="l" t="t" r="r" b="b"/>
              <a:pathLst>
                <a:path w="2755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54" y="273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456475" y="1233975"/>
              <a:ext cx="68425" cy="68450"/>
            </a:xfrm>
            <a:custGeom>
              <a:avLst/>
              <a:gdLst/>
              <a:ahLst/>
              <a:cxnLst/>
              <a:rect l="l" t="t" r="r" b="b"/>
              <a:pathLst>
                <a:path w="2737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38350" y="137910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97850" y="137910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456475" y="137910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138350" y="152465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297850" y="152465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56475" y="152465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38350" y="1668875"/>
              <a:ext cx="68450" cy="68900"/>
            </a:xfrm>
            <a:custGeom>
              <a:avLst/>
              <a:gdLst/>
              <a:ahLst/>
              <a:cxnLst/>
              <a:rect l="l" t="t" r="r" b="b"/>
              <a:pathLst>
                <a:path w="2738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7850" y="1668875"/>
              <a:ext cx="68875" cy="68900"/>
            </a:xfrm>
            <a:custGeom>
              <a:avLst/>
              <a:gdLst/>
              <a:ahLst/>
              <a:cxnLst/>
              <a:rect l="l" t="t" r="r" b="b"/>
              <a:pathLst>
                <a:path w="2755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456475" y="1668875"/>
              <a:ext cx="68425" cy="68900"/>
            </a:xfrm>
            <a:custGeom>
              <a:avLst/>
              <a:gdLst/>
              <a:ahLst/>
              <a:cxnLst/>
              <a:rect l="l" t="t" r="r" b="b"/>
              <a:pathLst>
                <a:path w="2737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6125063" y="2365317"/>
            <a:ext cx="1004134" cy="1939934"/>
            <a:chOff x="3308625" y="459175"/>
            <a:chExt cx="736925" cy="1423700"/>
          </a:xfrm>
        </p:grpSpPr>
        <p:sp>
          <p:nvSpPr>
            <p:cNvPr id="50" name="Google Shape;50;p2"/>
            <p:cNvSpPr/>
            <p:nvPr/>
          </p:nvSpPr>
          <p:spPr>
            <a:xfrm>
              <a:off x="3308625" y="459175"/>
              <a:ext cx="736925" cy="1423700"/>
            </a:xfrm>
            <a:custGeom>
              <a:avLst/>
              <a:gdLst/>
              <a:ahLst/>
              <a:cxnLst/>
              <a:rect l="l" t="t" r="r" b="b"/>
              <a:pathLst>
                <a:path w="29477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29477" y="56948"/>
                  </a:lnTo>
                  <a:lnTo>
                    <a:pt x="29477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352625" y="748525"/>
              <a:ext cx="109850" cy="148175"/>
            </a:xfrm>
            <a:custGeom>
              <a:avLst/>
              <a:gdLst/>
              <a:ahLst/>
              <a:cxnLst/>
              <a:rect l="l" t="t" r="r" b="b"/>
              <a:pathLst>
                <a:path w="4394" h="5927" extrusionOk="0">
                  <a:moveTo>
                    <a:pt x="2197" y="0"/>
                  </a:moveTo>
                  <a:cubicBezTo>
                    <a:pt x="977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99500" y="7485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94" y="0"/>
                    <a:pt x="0" y="994"/>
                    <a:pt x="0" y="2214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214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46350" y="7485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214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52625" y="5546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499500" y="5546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646350" y="5546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52625" y="956825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499500" y="956825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46350" y="956825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35482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94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50167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94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648975" y="1356000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5482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76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50167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76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76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648975" y="15621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76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352625" y="11564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1"/>
                  </a:moveTo>
                  <a:cubicBezTo>
                    <a:pt x="977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499500" y="11564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1"/>
                  </a:moveTo>
                  <a:cubicBezTo>
                    <a:pt x="994" y="1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646350" y="11564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1"/>
                  </a:moveTo>
                  <a:cubicBezTo>
                    <a:pt x="994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1"/>
                    <a:pt x="221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13700" y="459175"/>
              <a:ext cx="231850" cy="1423700"/>
            </a:xfrm>
            <a:custGeom>
              <a:avLst/>
              <a:gdLst/>
              <a:ahLst/>
              <a:cxnLst/>
              <a:rect l="l" t="t" r="r" b="b"/>
              <a:pathLst>
                <a:path w="9274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9274" y="56948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>
            <a:off x="5172958" y="2730008"/>
            <a:ext cx="891924" cy="1726789"/>
            <a:chOff x="2607875" y="643925"/>
            <a:chExt cx="654575" cy="1267275"/>
          </a:xfrm>
        </p:grpSpPr>
        <p:sp>
          <p:nvSpPr>
            <p:cNvPr id="71" name="Google Shape;71;p2"/>
            <p:cNvSpPr/>
            <p:nvPr/>
          </p:nvSpPr>
          <p:spPr>
            <a:xfrm>
              <a:off x="2607875" y="643925"/>
              <a:ext cx="654575" cy="1267275"/>
            </a:xfrm>
            <a:custGeom>
              <a:avLst/>
              <a:gdLst/>
              <a:ahLst/>
              <a:cxnLst/>
              <a:rect l="l" t="t" r="r" b="b"/>
              <a:pathLst>
                <a:path w="26183" h="50691" extrusionOk="0">
                  <a:moveTo>
                    <a:pt x="1" y="1"/>
                  </a:moveTo>
                  <a:lnTo>
                    <a:pt x="1" y="50691"/>
                  </a:lnTo>
                  <a:lnTo>
                    <a:pt x="26183" y="50691"/>
                  </a:lnTo>
                  <a:lnTo>
                    <a:pt x="26183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667150" y="718450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76520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6325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60875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667150" y="1012175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75" y="841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6520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6325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960875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19"/>
                  </a:lnTo>
                  <a:lnTo>
                    <a:pt x="2057" y="84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667150" y="1294125"/>
              <a:ext cx="51875" cy="210050"/>
            </a:xfrm>
            <a:custGeom>
              <a:avLst/>
              <a:gdLst/>
              <a:ahLst/>
              <a:cxnLst/>
              <a:rect l="l" t="t" r="r" b="b"/>
              <a:pathLst>
                <a:path w="2075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75" y="840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6520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6325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60875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0" y="0"/>
                  </a:moveTo>
                  <a:lnTo>
                    <a:pt x="0" y="8402"/>
                  </a:lnTo>
                  <a:lnTo>
                    <a:pt x="2057" y="8402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67150" y="1568650"/>
              <a:ext cx="51875" cy="210525"/>
            </a:xfrm>
            <a:custGeom>
              <a:avLst/>
              <a:gdLst/>
              <a:ahLst/>
              <a:cxnLst/>
              <a:rect l="l" t="t" r="r" b="b"/>
              <a:pathLst>
                <a:path w="2075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76520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86325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960875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99450" y="643925"/>
              <a:ext cx="163000" cy="1267275"/>
            </a:xfrm>
            <a:custGeom>
              <a:avLst/>
              <a:gdLst/>
              <a:ahLst/>
              <a:cxnLst/>
              <a:rect l="l" t="t" r="r" b="b"/>
              <a:pathLst>
                <a:path w="6520" h="50691" extrusionOk="0">
                  <a:moveTo>
                    <a:pt x="0" y="1"/>
                  </a:moveTo>
                  <a:lnTo>
                    <a:pt x="0" y="50691"/>
                  </a:lnTo>
                  <a:lnTo>
                    <a:pt x="6520" y="50691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2"/>
          <p:cNvGrpSpPr/>
          <p:nvPr/>
        </p:nvGrpSpPr>
        <p:grpSpPr>
          <a:xfrm>
            <a:off x="8195570" y="1969438"/>
            <a:ext cx="891371" cy="1727419"/>
            <a:chOff x="4826000" y="484000"/>
            <a:chExt cx="654150" cy="1267700"/>
          </a:xfrm>
        </p:grpSpPr>
        <p:sp>
          <p:nvSpPr>
            <p:cNvPr id="90" name="Google Shape;90;p2"/>
            <p:cNvSpPr/>
            <p:nvPr/>
          </p:nvSpPr>
          <p:spPr>
            <a:xfrm>
              <a:off x="4826000" y="484000"/>
              <a:ext cx="654150" cy="1267700"/>
            </a:xfrm>
            <a:custGeom>
              <a:avLst/>
              <a:gdLst/>
              <a:ahLst/>
              <a:cxnLst/>
              <a:rect l="l" t="t" r="r" b="b"/>
              <a:pathLst>
                <a:path w="26166" h="50708" extrusionOk="0">
                  <a:moveTo>
                    <a:pt x="1" y="1"/>
                  </a:moveTo>
                  <a:lnTo>
                    <a:pt x="1" y="50708"/>
                  </a:lnTo>
                  <a:lnTo>
                    <a:pt x="26165" y="50708"/>
                  </a:lnTo>
                  <a:lnTo>
                    <a:pt x="2616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85275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829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08095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1790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885275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9829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8095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1790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885275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829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08095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1790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85275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1" y="1"/>
                  </a:moveTo>
                  <a:lnTo>
                    <a:pt x="1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9829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08095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1790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317575" y="484000"/>
              <a:ext cx="162575" cy="1267700"/>
            </a:xfrm>
            <a:custGeom>
              <a:avLst/>
              <a:gdLst/>
              <a:ahLst/>
              <a:cxnLst/>
              <a:rect l="l" t="t" r="r" b="b"/>
              <a:pathLst>
                <a:path w="6503" h="50708" extrusionOk="0">
                  <a:moveTo>
                    <a:pt x="0" y="1"/>
                  </a:moveTo>
                  <a:lnTo>
                    <a:pt x="0" y="50708"/>
                  </a:lnTo>
                  <a:lnTo>
                    <a:pt x="6502" y="50708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157382" y="2265586"/>
            <a:ext cx="1184079" cy="2130184"/>
            <a:chOff x="5195125" y="2889950"/>
            <a:chExt cx="787025" cy="1415875"/>
          </a:xfrm>
        </p:grpSpPr>
        <p:sp>
          <p:nvSpPr>
            <p:cNvPr id="109" name="Google Shape;109;p2"/>
            <p:cNvSpPr/>
            <p:nvPr/>
          </p:nvSpPr>
          <p:spPr>
            <a:xfrm>
              <a:off x="5291425" y="3540550"/>
              <a:ext cx="25" cy="692925"/>
            </a:xfrm>
            <a:custGeom>
              <a:avLst/>
              <a:gdLst/>
              <a:ahLst/>
              <a:cxnLst/>
              <a:rect l="l" t="t" r="r" b="b"/>
              <a:pathLst>
                <a:path w="1" h="27717" fill="none" extrusionOk="0">
                  <a:moveTo>
                    <a:pt x="0" y="1"/>
                  </a:moveTo>
                  <a:lnTo>
                    <a:pt x="0" y="2771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345900" y="3298700"/>
              <a:ext cx="25" cy="934775"/>
            </a:xfrm>
            <a:custGeom>
              <a:avLst/>
              <a:gdLst/>
              <a:ahLst/>
              <a:cxnLst/>
              <a:rect l="l" t="t" r="r" b="b"/>
              <a:pathLst>
                <a:path w="1" h="37391" fill="none" extrusionOk="0">
                  <a:moveTo>
                    <a:pt x="0" y="1"/>
                  </a:moveTo>
                  <a:lnTo>
                    <a:pt x="0" y="3739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238250" y="3536200"/>
              <a:ext cx="25" cy="755675"/>
            </a:xfrm>
            <a:custGeom>
              <a:avLst/>
              <a:gdLst/>
              <a:ahLst/>
              <a:cxnLst/>
              <a:rect l="l" t="t" r="r" b="b"/>
              <a:pathLst>
                <a:path w="1" h="30227" fill="none" extrusionOk="0">
                  <a:moveTo>
                    <a:pt x="1" y="1"/>
                  </a:moveTo>
                  <a:lnTo>
                    <a:pt x="1" y="3022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4339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04075" y="2970550"/>
              <a:ext cx="25" cy="1335275"/>
            </a:xfrm>
            <a:custGeom>
              <a:avLst/>
              <a:gdLst/>
              <a:ahLst/>
              <a:cxnLst/>
              <a:rect l="l" t="t" r="r" b="b"/>
              <a:pathLst>
                <a:path w="1" h="53411" fill="none" extrusionOk="0">
                  <a:moveTo>
                    <a:pt x="1" y="1"/>
                  </a:moveTo>
                  <a:lnTo>
                    <a:pt x="1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643975" y="293700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1"/>
                  </a:moveTo>
                  <a:lnTo>
                    <a:pt x="0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7141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1" y="0"/>
                  </a:moveTo>
                  <a:lnTo>
                    <a:pt x="1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78430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827425" y="3031575"/>
              <a:ext cx="25" cy="1210175"/>
            </a:xfrm>
            <a:custGeom>
              <a:avLst/>
              <a:gdLst/>
              <a:ahLst/>
              <a:cxnLst/>
              <a:rect l="l" t="t" r="r" b="b"/>
              <a:pathLst>
                <a:path w="1" h="48407" fill="none" extrusionOk="0">
                  <a:moveTo>
                    <a:pt x="1" y="0"/>
                  </a:moveTo>
                  <a:lnTo>
                    <a:pt x="1" y="4840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97600" y="3273425"/>
              <a:ext cx="25" cy="970950"/>
            </a:xfrm>
            <a:custGeom>
              <a:avLst/>
              <a:gdLst/>
              <a:ahLst/>
              <a:cxnLst/>
              <a:rect l="l" t="t" r="r" b="b"/>
              <a:pathLst>
                <a:path w="1" h="38838" fill="none" extrusionOk="0">
                  <a:moveTo>
                    <a:pt x="0" y="1"/>
                  </a:moveTo>
                  <a:lnTo>
                    <a:pt x="0" y="3883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407350" y="3131800"/>
              <a:ext cx="466300" cy="25"/>
            </a:xfrm>
            <a:custGeom>
              <a:avLst/>
              <a:gdLst/>
              <a:ahLst/>
              <a:cxnLst/>
              <a:rect l="l" t="t" r="r" b="b"/>
              <a:pathLst>
                <a:path w="18652" h="1" fill="none" extrusionOk="0">
                  <a:moveTo>
                    <a:pt x="0" y="0"/>
                  </a:moveTo>
                  <a:lnTo>
                    <a:pt x="18652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32825" y="32010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32825" y="32512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332825" y="33043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332825" y="360462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195125" y="36046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195125" y="37048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195125" y="41358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7341438" y="1489938"/>
            <a:ext cx="1782332" cy="2212156"/>
            <a:chOff x="5932450" y="2691225"/>
            <a:chExt cx="1445525" cy="1794125"/>
          </a:xfrm>
        </p:grpSpPr>
        <p:sp>
          <p:nvSpPr>
            <p:cNvPr id="142" name="Google Shape;142;p2"/>
            <p:cNvSpPr/>
            <p:nvPr/>
          </p:nvSpPr>
          <p:spPr>
            <a:xfrm>
              <a:off x="6817975" y="3120900"/>
              <a:ext cx="0" cy="1364450"/>
            </a:xfrm>
            <a:custGeom>
              <a:avLst/>
              <a:gdLst/>
              <a:ahLst/>
              <a:cxnLst/>
              <a:rect l="l" t="t" r="r" b="b"/>
              <a:pathLst>
                <a:path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775700" y="3120900"/>
              <a:ext cx="25" cy="1364450"/>
            </a:xfrm>
            <a:custGeom>
              <a:avLst/>
              <a:gdLst/>
              <a:ahLst/>
              <a:cxnLst/>
              <a:rect l="l" t="t" r="r" b="b"/>
              <a:pathLst>
                <a:path w="1"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776125" y="3153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776125" y="4383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722100" y="2980150"/>
              <a:ext cx="118550" cy="144700"/>
            </a:xfrm>
            <a:custGeom>
              <a:avLst/>
              <a:gdLst/>
              <a:ahLst/>
              <a:cxnLst/>
              <a:rect l="l" t="t" r="r" b="b"/>
              <a:pathLst>
                <a:path w="4742" h="5788" extrusionOk="0">
                  <a:moveTo>
                    <a:pt x="0" y="0"/>
                  </a:moveTo>
                  <a:lnTo>
                    <a:pt x="0" y="5788"/>
                  </a:lnTo>
                  <a:lnTo>
                    <a:pt x="4741" y="5788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227050" y="2692975"/>
              <a:ext cx="686375" cy="264100"/>
            </a:xfrm>
            <a:custGeom>
              <a:avLst/>
              <a:gdLst/>
              <a:ahLst/>
              <a:cxnLst/>
              <a:rect l="l" t="t" r="r" b="b"/>
              <a:pathLst>
                <a:path w="27455" h="10564" fill="none" extrusionOk="0">
                  <a:moveTo>
                    <a:pt x="27454" y="0"/>
                  </a:moveTo>
                  <a:lnTo>
                    <a:pt x="0" y="10564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454525" y="2692975"/>
              <a:ext cx="460200" cy="237525"/>
            </a:xfrm>
            <a:custGeom>
              <a:avLst/>
              <a:gdLst/>
              <a:ahLst/>
              <a:cxnLst/>
              <a:rect l="l" t="t" r="r" b="b"/>
              <a:pathLst>
                <a:path w="18408" h="9501" fill="none" extrusionOk="0">
                  <a:moveTo>
                    <a:pt x="18408" y="0"/>
                  </a:moveTo>
                  <a:lnTo>
                    <a:pt x="1691" y="9500"/>
                  </a:lnTo>
                  <a:lnTo>
                    <a:pt x="0" y="7060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6912525" y="2691225"/>
              <a:ext cx="160400" cy="232300"/>
            </a:xfrm>
            <a:custGeom>
              <a:avLst/>
              <a:gdLst/>
              <a:ahLst/>
              <a:cxnLst/>
              <a:rect l="l" t="t" r="r" b="b"/>
              <a:pathLst>
                <a:path w="6416" h="9292" fill="none" extrusionOk="0">
                  <a:moveTo>
                    <a:pt x="1" y="1"/>
                  </a:moveTo>
                  <a:lnTo>
                    <a:pt x="6415" y="9291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932450" y="2897775"/>
              <a:ext cx="1445525" cy="86325"/>
            </a:xfrm>
            <a:custGeom>
              <a:avLst/>
              <a:gdLst/>
              <a:ahLst/>
              <a:cxnLst/>
              <a:rect l="l" t="t" r="r" b="b"/>
              <a:pathLst>
                <a:path w="57821" h="3453" extrusionOk="0">
                  <a:moveTo>
                    <a:pt x="39796" y="175"/>
                  </a:moveTo>
                  <a:lnTo>
                    <a:pt x="44119" y="977"/>
                  </a:lnTo>
                  <a:lnTo>
                    <a:pt x="44241" y="994"/>
                  </a:lnTo>
                  <a:lnTo>
                    <a:pt x="48059" y="1709"/>
                  </a:lnTo>
                  <a:lnTo>
                    <a:pt x="48163" y="1727"/>
                  </a:lnTo>
                  <a:lnTo>
                    <a:pt x="51998" y="2441"/>
                  </a:lnTo>
                  <a:lnTo>
                    <a:pt x="52103" y="2459"/>
                  </a:lnTo>
                  <a:lnTo>
                    <a:pt x="57193" y="3348"/>
                  </a:lnTo>
                  <a:lnTo>
                    <a:pt x="1343" y="3348"/>
                  </a:lnTo>
                  <a:lnTo>
                    <a:pt x="7374" y="2825"/>
                  </a:lnTo>
                  <a:lnTo>
                    <a:pt x="7496" y="2825"/>
                  </a:lnTo>
                  <a:lnTo>
                    <a:pt x="11767" y="2476"/>
                  </a:lnTo>
                  <a:lnTo>
                    <a:pt x="11871" y="2476"/>
                  </a:lnTo>
                  <a:lnTo>
                    <a:pt x="15619" y="2162"/>
                  </a:lnTo>
                  <a:lnTo>
                    <a:pt x="15724" y="2162"/>
                  </a:lnTo>
                  <a:lnTo>
                    <a:pt x="19576" y="1831"/>
                  </a:lnTo>
                  <a:lnTo>
                    <a:pt x="19698" y="1831"/>
                  </a:lnTo>
                  <a:lnTo>
                    <a:pt x="23620" y="1500"/>
                  </a:lnTo>
                  <a:lnTo>
                    <a:pt x="23725" y="1500"/>
                  </a:lnTo>
                  <a:lnTo>
                    <a:pt x="27368" y="1186"/>
                  </a:lnTo>
                  <a:lnTo>
                    <a:pt x="27472" y="1186"/>
                  </a:lnTo>
                  <a:lnTo>
                    <a:pt x="31377" y="855"/>
                  </a:lnTo>
                  <a:lnTo>
                    <a:pt x="31482" y="855"/>
                  </a:lnTo>
                  <a:lnTo>
                    <a:pt x="35386" y="524"/>
                  </a:lnTo>
                  <a:lnTo>
                    <a:pt x="35491" y="524"/>
                  </a:lnTo>
                  <a:lnTo>
                    <a:pt x="39692" y="175"/>
                  </a:lnTo>
                  <a:close/>
                  <a:moveTo>
                    <a:pt x="39692" y="1"/>
                  </a:moveTo>
                  <a:lnTo>
                    <a:pt x="35491" y="350"/>
                  </a:lnTo>
                  <a:lnTo>
                    <a:pt x="35386" y="350"/>
                  </a:lnTo>
                  <a:lnTo>
                    <a:pt x="31499" y="681"/>
                  </a:lnTo>
                  <a:lnTo>
                    <a:pt x="31377" y="698"/>
                  </a:lnTo>
                  <a:lnTo>
                    <a:pt x="27490" y="1012"/>
                  </a:lnTo>
                  <a:lnTo>
                    <a:pt x="27385" y="1012"/>
                  </a:lnTo>
                  <a:lnTo>
                    <a:pt x="11837" y="2319"/>
                  </a:lnTo>
                  <a:lnTo>
                    <a:pt x="11767" y="2319"/>
                  </a:lnTo>
                  <a:lnTo>
                    <a:pt x="7461" y="2685"/>
                  </a:lnTo>
                  <a:lnTo>
                    <a:pt x="7392" y="2685"/>
                  </a:lnTo>
                  <a:lnTo>
                    <a:pt x="53" y="3348"/>
                  </a:lnTo>
                  <a:cubicBezTo>
                    <a:pt x="36" y="3348"/>
                    <a:pt x="1" y="3365"/>
                    <a:pt x="1" y="3400"/>
                  </a:cubicBezTo>
                  <a:cubicBezTo>
                    <a:pt x="1" y="3417"/>
                    <a:pt x="36" y="3452"/>
                    <a:pt x="53" y="3452"/>
                  </a:cubicBezTo>
                  <a:lnTo>
                    <a:pt x="57768" y="3452"/>
                  </a:lnTo>
                  <a:cubicBezTo>
                    <a:pt x="57803" y="3452"/>
                    <a:pt x="57820" y="3417"/>
                    <a:pt x="57820" y="3400"/>
                  </a:cubicBezTo>
                  <a:cubicBezTo>
                    <a:pt x="57820" y="3365"/>
                    <a:pt x="57803" y="3348"/>
                    <a:pt x="57785" y="3348"/>
                  </a:cubicBezTo>
                  <a:lnTo>
                    <a:pt x="52120" y="2284"/>
                  </a:lnTo>
                  <a:lnTo>
                    <a:pt x="51998" y="2267"/>
                  </a:lnTo>
                  <a:lnTo>
                    <a:pt x="48181" y="1552"/>
                  </a:lnTo>
                  <a:lnTo>
                    <a:pt x="48076" y="1535"/>
                  </a:lnTo>
                  <a:lnTo>
                    <a:pt x="44259" y="820"/>
                  </a:lnTo>
                  <a:lnTo>
                    <a:pt x="44137" y="803"/>
                  </a:lnTo>
                  <a:lnTo>
                    <a:pt x="398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117225" y="2965325"/>
              <a:ext cx="2650" cy="18325"/>
            </a:xfrm>
            <a:custGeom>
              <a:avLst/>
              <a:gdLst/>
              <a:ahLst/>
              <a:cxnLst/>
              <a:rect l="l" t="t" r="r" b="b"/>
              <a:pathLst>
                <a:path w="106" h="733" extrusionOk="0">
                  <a:moveTo>
                    <a:pt x="53" y="1"/>
                  </a:moveTo>
                  <a:cubicBezTo>
                    <a:pt x="27" y="1"/>
                    <a:pt x="1" y="18"/>
                    <a:pt x="1" y="53"/>
                  </a:cubicBezTo>
                  <a:lnTo>
                    <a:pt x="1" y="663"/>
                  </a:lnTo>
                  <a:cubicBezTo>
                    <a:pt x="1" y="698"/>
                    <a:pt x="18" y="733"/>
                    <a:pt x="53" y="733"/>
                  </a:cubicBezTo>
                  <a:cubicBezTo>
                    <a:pt x="88" y="733"/>
                    <a:pt x="105" y="698"/>
                    <a:pt x="105" y="663"/>
                  </a:cubicBezTo>
                  <a:lnTo>
                    <a:pt x="105" y="53"/>
                  </a:lnTo>
                  <a:cubicBezTo>
                    <a:pt x="105" y="18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226400" y="2956175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61" y="1"/>
                  </a:moveTo>
                  <a:cubicBezTo>
                    <a:pt x="31" y="1"/>
                    <a:pt x="0" y="18"/>
                    <a:pt x="9" y="53"/>
                  </a:cubicBezTo>
                  <a:lnTo>
                    <a:pt x="9" y="1012"/>
                  </a:lnTo>
                  <a:cubicBezTo>
                    <a:pt x="9" y="1047"/>
                    <a:pt x="26" y="1064"/>
                    <a:pt x="61" y="1064"/>
                  </a:cubicBezTo>
                  <a:cubicBezTo>
                    <a:pt x="96" y="1064"/>
                    <a:pt x="113" y="1047"/>
                    <a:pt x="113" y="1012"/>
                  </a:cubicBezTo>
                  <a:lnTo>
                    <a:pt x="113" y="53"/>
                  </a:lnTo>
                  <a:cubicBezTo>
                    <a:pt x="122" y="18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322925" y="2948775"/>
              <a:ext cx="2625" cy="34000"/>
            </a:xfrm>
            <a:custGeom>
              <a:avLst/>
              <a:gdLst/>
              <a:ahLst/>
              <a:cxnLst/>
              <a:rect l="l" t="t" r="r" b="b"/>
              <a:pathLst>
                <a:path w="105" h="1360" extrusionOk="0">
                  <a:moveTo>
                    <a:pt x="52" y="0"/>
                  </a:moveTo>
                  <a:cubicBezTo>
                    <a:pt x="35" y="0"/>
                    <a:pt x="0" y="18"/>
                    <a:pt x="0" y="53"/>
                  </a:cubicBezTo>
                  <a:lnTo>
                    <a:pt x="0" y="1308"/>
                  </a:lnTo>
                  <a:cubicBezTo>
                    <a:pt x="0" y="1343"/>
                    <a:pt x="35" y="1360"/>
                    <a:pt x="52" y="1360"/>
                  </a:cubicBezTo>
                  <a:cubicBezTo>
                    <a:pt x="87" y="1360"/>
                    <a:pt x="105" y="1343"/>
                    <a:pt x="105" y="1308"/>
                  </a:cubicBezTo>
                  <a:lnTo>
                    <a:pt x="105" y="53"/>
                  </a:lnTo>
                  <a:cubicBezTo>
                    <a:pt x="105" y="18"/>
                    <a:pt x="87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422275" y="2940500"/>
              <a:ext cx="2650" cy="42275"/>
            </a:xfrm>
            <a:custGeom>
              <a:avLst/>
              <a:gdLst/>
              <a:ahLst/>
              <a:cxnLst/>
              <a:rect l="l" t="t" r="r" b="b"/>
              <a:pathLst>
                <a:path w="106" h="1691" extrusionOk="0">
                  <a:moveTo>
                    <a:pt x="53" y="0"/>
                  </a:moveTo>
                  <a:cubicBezTo>
                    <a:pt x="27" y="0"/>
                    <a:pt x="0" y="18"/>
                    <a:pt x="0" y="52"/>
                  </a:cubicBezTo>
                  <a:lnTo>
                    <a:pt x="0" y="1639"/>
                  </a:lnTo>
                  <a:cubicBezTo>
                    <a:pt x="0" y="1674"/>
                    <a:pt x="18" y="1691"/>
                    <a:pt x="53" y="1691"/>
                  </a:cubicBezTo>
                  <a:cubicBezTo>
                    <a:pt x="88" y="1691"/>
                    <a:pt x="105" y="1674"/>
                    <a:pt x="105" y="1639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23150" y="2932200"/>
              <a:ext cx="3075" cy="50575"/>
            </a:xfrm>
            <a:custGeom>
              <a:avLst/>
              <a:gdLst/>
              <a:ahLst/>
              <a:cxnLst/>
              <a:rect l="l" t="t" r="r" b="b"/>
              <a:pathLst>
                <a:path w="123" h="2023" extrusionOk="0">
                  <a:moveTo>
                    <a:pt x="62" y="1"/>
                  </a:moveTo>
                  <a:cubicBezTo>
                    <a:pt x="31" y="1"/>
                    <a:pt x="1" y="18"/>
                    <a:pt x="10" y="53"/>
                  </a:cubicBezTo>
                  <a:lnTo>
                    <a:pt x="10" y="1971"/>
                  </a:lnTo>
                  <a:cubicBezTo>
                    <a:pt x="10" y="2006"/>
                    <a:pt x="27" y="2023"/>
                    <a:pt x="62" y="2023"/>
                  </a:cubicBezTo>
                  <a:cubicBezTo>
                    <a:pt x="79" y="2023"/>
                    <a:pt x="114" y="2006"/>
                    <a:pt x="114" y="1971"/>
                  </a:cubicBezTo>
                  <a:lnTo>
                    <a:pt x="114" y="53"/>
                  </a:lnTo>
                  <a:cubicBezTo>
                    <a:pt x="123" y="18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617075" y="2923500"/>
              <a:ext cx="2625" cy="59275"/>
            </a:xfrm>
            <a:custGeom>
              <a:avLst/>
              <a:gdLst/>
              <a:ahLst/>
              <a:cxnLst/>
              <a:rect l="l" t="t" r="r" b="b"/>
              <a:pathLst>
                <a:path w="105" h="2371" extrusionOk="0">
                  <a:moveTo>
                    <a:pt x="105" y="0"/>
                  </a:moveTo>
                  <a:lnTo>
                    <a:pt x="0" y="18"/>
                  </a:lnTo>
                  <a:lnTo>
                    <a:pt x="0" y="2319"/>
                  </a:lnTo>
                  <a:cubicBezTo>
                    <a:pt x="9" y="2354"/>
                    <a:pt x="35" y="2371"/>
                    <a:pt x="59" y="2371"/>
                  </a:cubicBezTo>
                  <a:cubicBezTo>
                    <a:pt x="83" y="2371"/>
                    <a:pt x="105" y="2354"/>
                    <a:pt x="105" y="23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036300" y="2917825"/>
              <a:ext cx="2625" cy="64950"/>
            </a:xfrm>
            <a:custGeom>
              <a:avLst/>
              <a:gdLst/>
              <a:ahLst/>
              <a:cxnLst/>
              <a:rect l="l" t="t" r="r" b="b"/>
              <a:pathLst>
                <a:path w="105" h="2598" extrusionOk="0">
                  <a:moveTo>
                    <a:pt x="0" y="1"/>
                  </a:moveTo>
                  <a:lnTo>
                    <a:pt x="0" y="2546"/>
                  </a:lnTo>
                  <a:cubicBezTo>
                    <a:pt x="0" y="2581"/>
                    <a:pt x="17" y="2598"/>
                    <a:pt x="52" y="2598"/>
                  </a:cubicBezTo>
                  <a:cubicBezTo>
                    <a:pt x="87" y="2598"/>
                    <a:pt x="105" y="2581"/>
                    <a:pt x="105" y="2546"/>
                  </a:cubicBezTo>
                  <a:lnTo>
                    <a:pt x="105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232825" y="2954425"/>
              <a:ext cx="2650" cy="28350"/>
            </a:xfrm>
            <a:custGeom>
              <a:avLst/>
              <a:gdLst/>
              <a:ahLst/>
              <a:cxnLst/>
              <a:rect l="l" t="t" r="r" b="b"/>
              <a:pathLst>
                <a:path w="106" h="1134" extrusionOk="0">
                  <a:moveTo>
                    <a:pt x="1" y="1"/>
                  </a:moveTo>
                  <a:lnTo>
                    <a:pt x="1" y="1082"/>
                  </a:lnTo>
                  <a:cubicBezTo>
                    <a:pt x="1" y="1117"/>
                    <a:pt x="18" y="1134"/>
                    <a:pt x="53" y="1134"/>
                  </a:cubicBezTo>
                  <a:cubicBezTo>
                    <a:pt x="88" y="1134"/>
                    <a:pt x="105" y="1117"/>
                    <a:pt x="105" y="1082"/>
                  </a:cubicBezTo>
                  <a:lnTo>
                    <a:pt x="105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224425" y="2983200"/>
              <a:ext cx="122475" cy="346900"/>
            </a:xfrm>
            <a:custGeom>
              <a:avLst/>
              <a:gdLst/>
              <a:ahLst/>
              <a:cxnLst/>
              <a:rect l="l" t="t" r="r" b="b"/>
              <a:pathLst>
                <a:path w="4899" h="13876" fill="none" extrusionOk="0">
                  <a:moveTo>
                    <a:pt x="4899" y="0"/>
                  </a:moveTo>
                  <a:lnTo>
                    <a:pt x="4899" y="5822"/>
                  </a:lnTo>
                  <a:lnTo>
                    <a:pt x="1" y="13876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346875" y="3128750"/>
              <a:ext cx="96350" cy="195250"/>
            </a:xfrm>
            <a:custGeom>
              <a:avLst/>
              <a:gdLst/>
              <a:ahLst/>
              <a:cxnLst/>
              <a:rect l="l" t="t" r="r" b="b"/>
              <a:pathLst>
                <a:path w="3854" h="7810" fill="none" extrusionOk="0">
                  <a:moveTo>
                    <a:pt x="1" y="0"/>
                  </a:moveTo>
                  <a:lnTo>
                    <a:pt x="3853" y="7810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177800" y="3308300"/>
              <a:ext cx="331225" cy="178250"/>
            </a:xfrm>
            <a:custGeom>
              <a:avLst/>
              <a:gdLst/>
              <a:ahLst/>
              <a:cxnLst/>
              <a:rect l="l" t="t" r="r" b="b"/>
              <a:pathLst>
                <a:path w="13249" h="7130" extrusionOk="0">
                  <a:moveTo>
                    <a:pt x="1" y="0"/>
                  </a:moveTo>
                  <a:lnTo>
                    <a:pt x="1" y="7129"/>
                  </a:lnTo>
                  <a:lnTo>
                    <a:pt x="13248" y="7129"/>
                  </a:lnTo>
                  <a:lnTo>
                    <a:pt x="13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438400" y="3308300"/>
              <a:ext cx="70625" cy="178250"/>
            </a:xfrm>
            <a:custGeom>
              <a:avLst/>
              <a:gdLst/>
              <a:ahLst/>
              <a:cxnLst/>
              <a:rect l="l" t="t" r="r" b="b"/>
              <a:pathLst>
                <a:path w="2825" h="7130" extrusionOk="0">
                  <a:moveTo>
                    <a:pt x="0" y="0"/>
                  </a:moveTo>
                  <a:lnTo>
                    <a:pt x="0" y="7129"/>
                  </a:lnTo>
                  <a:lnTo>
                    <a:pt x="2824" y="7129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-381000" y="3714140"/>
            <a:ext cx="9870375" cy="1455000"/>
            <a:chOff x="-381000" y="2758675"/>
            <a:chExt cx="9870375" cy="1455000"/>
          </a:xfrm>
        </p:grpSpPr>
        <p:sp>
          <p:nvSpPr>
            <p:cNvPr id="215" name="Google Shape;215;p2"/>
            <p:cNvSpPr/>
            <p:nvPr/>
          </p:nvSpPr>
          <p:spPr>
            <a:xfrm>
              <a:off x="152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6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81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228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04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09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457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33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62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85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38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6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764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0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15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263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39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44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91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67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796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720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2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381000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52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6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81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28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04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09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57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33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62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5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838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869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764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10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63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44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7965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7203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872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-381000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620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858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8382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2"/>
          <p:cNvSpPr/>
          <p:nvPr/>
        </p:nvSpPr>
        <p:spPr>
          <a:xfrm>
            <a:off x="0" y="3714150"/>
            <a:ext cx="2898900" cy="11745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/>
          <p:nvPr/>
        </p:nvSpPr>
        <p:spPr>
          <a:xfrm>
            <a:off x="0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"/>
          <p:cNvSpPr/>
          <p:nvPr/>
        </p:nvSpPr>
        <p:spPr>
          <a:xfrm>
            <a:off x="0" y="4521719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"/>
          <p:cNvSpPr/>
          <p:nvPr/>
        </p:nvSpPr>
        <p:spPr>
          <a:xfrm>
            <a:off x="2742610" y="4791913"/>
            <a:ext cx="2036911" cy="36137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"/>
          <p:cNvSpPr/>
          <p:nvPr/>
        </p:nvSpPr>
        <p:spPr>
          <a:xfrm>
            <a:off x="0" y="5025282"/>
            <a:ext cx="653285" cy="235097"/>
          </a:xfrm>
          <a:custGeom>
            <a:avLst/>
            <a:gdLst/>
            <a:ahLst/>
            <a:cxnLst/>
            <a:rect l="l" t="t" r="r" b="b"/>
            <a:pathLst>
              <a:path w="8856" h="3187" extrusionOk="0">
                <a:moveTo>
                  <a:pt x="4158" y="1"/>
                </a:moveTo>
                <a:cubicBezTo>
                  <a:pt x="2578" y="1"/>
                  <a:pt x="1059" y="686"/>
                  <a:pt x="0" y="1896"/>
                </a:cubicBezTo>
                <a:lnTo>
                  <a:pt x="0" y="3186"/>
                </a:lnTo>
                <a:lnTo>
                  <a:pt x="8855" y="3186"/>
                </a:lnTo>
                <a:cubicBezTo>
                  <a:pt x="8140" y="1530"/>
                  <a:pt x="6659" y="362"/>
                  <a:pt x="4881" y="49"/>
                </a:cubicBezTo>
                <a:cubicBezTo>
                  <a:pt x="4639" y="16"/>
                  <a:pt x="4398" y="1"/>
                  <a:pt x="41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"/>
          <p:cNvSpPr/>
          <p:nvPr/>
        </p:nvSpPr>
        <p:spPr>
          <a:xfrm>
            <a:off x="370767" y="32605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"/>
          <p:cNvSpPr/>
          <p:nvPr/>
        </p:nvSpPr>
        <p:spPr>
          <a:xfrm>
            <a:off x="6716384" y="1142647"/>
            <a:ext cx="1422800" cy="201218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"/>
          <p:cNvGrpSpPr/>
          <p:nvPr/>
        </p:nvGrpSpPr>
        <p:grpSpPr>
          <a:xfrm>
            <a:off x="6258499" y="4642"/>
            <a:ext cx="1874021" cy="991923"/>
            <a:chOff x="3927875" y="2818025"/>
            <a:chExt cx="1071175" cy="566975"/>
          </a:xfrm>
        </p:grpSpPr>
        <p:sp>
          <p:nvSpPr>
            <p:cNvPr id="273" name="Google Shape;273;p2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"/>
          <p:cNvSpPr/>
          <p:nvPr/>
        </p:nvSpPr>
        <p:spPr>
          <a:xfrm>
            <a:off x="8244388" y="4530058"/>
            <a:ext cx="928204" cy="430572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8"/>
          <p:cNvSpPr txBox="1">
            <a:spLocks noGrp="1"/>
          </p:cNvSpPr>
          <p:nvPr>
            <p:ph type="title"/>
          </p:nvPr>
        </p:nvSpPr>
        <p:spPr>
          <a:xfrm>
            <a:off x="3907075" y="2454900"/>
            <a:ext cx="452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2" name="Google Shape;1552;p18"/>
          <p:cNvSpPr txBox="1">
            <a:spLocks noGrp="1"/>
          </p:cNvSpPr>
          <p:nvPr>
            <p:ph type="subTitle" idx="1"/>
          </p:nvPr>
        </p:nvSpPr>
        <p:spPr>
          <a:xfrm>
            <a:off x="3907075" y="935900"/>
            <a:ext cx="4523700" cy="15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1553" name="Google Shape;1553;p18"/>
          <p:cNvGrpSpPr/>
          <p:nvPr/>
        </p:nvGrpSpPr>
        <p:grpSpPr>
          <a:xfrm>
            <a:off x="2333803" y="-59389"/>
            <a:ext cx="1511535" cy="800058"/>
            <a:chOff x="3927875" y="2818025"/>
            <a:chExt cx="1071175" cy="566975"/>
          </a:xfrm>
        </p:grpSpPr>
        <p:sp>
          <p:nvSpPr>
            <p:cNvPr id="1554" name="Google Shape;1554;p18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5" name="Google Shape;1565;p18"/>
          <p:cNvGrpSpPr/>
          <p:nvPr/>
        </p:nvGrpSpPr>
        <p:grpSpPr>
          <a:xfrm>
            <a:off x="4712082" y="1023482"/>
            <a:ext cx="2528583" cy="3403880"/>
            <a:chOff x="3074425" y="836100"/>
            <a:chExt cx="1472075" cy="1981650"/>
          </a:xfrm>
        </p:grpSpPr>
        <p:sp>
          <p:nvSpPr>
            <p:cNvPr id="1566" name="Google Shape;1566;p18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4" name="Google Shape;1574;p18"/>
          <p:cNvGrpSpPr/>
          <p:nvPr/>
        </p:nvGrpSpPr>
        <p:grpSpPr>
          <a:xfrm>
            <a:off x="2470265" y="1378836"/>
            <a:ext cx="1511499" cy="3290861"/>
            <a:chOff x="1622025" y="238125"/>
            <a:chExt cx="746825" cy="1626000"/>
          </a:xfrm>
        </p:grpSpPr>
        <p:sp>
          <p:nvSpPr>
            <p:cNvPr id="1575" name="Google Shape;1575;p1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0" name="Google Shape;1580;p18"/>
          <p:cNvGrpSpPr/>
          <p:nvPr/>
        </p:nvGrpSpPr>
        <p:grpSpPr>
          <a:xfrm flipH="1">
            <a:off x="7608160" y="1204733"/>
            <a:ext cx="1727332" cy="3760613"/>
            <a:chOff x="1622025" y="238125"/>
            <a:chExt cx="746825" cy="1626000"/>
          </a:xfrm>
        </p:grpSpPr>
        <p:sp>
          <p:nvSpPr>
            <p:cNvPr id="1581" name="Google Shape;1581;p1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6" name="Google Shape;1586;p18"/>
          <p:cNvGrpSpPr/>
          <p:nvPr/>
        </p:nvGrpSpPr>
        <p:grpSpPr>
          <a:xfrm flipH="1">
            <a:off x="90006" y="905495"/>
            <a:ext cx="1941800" cy="3493159"/>
            <a:chOff x="3074425" y="1038250"/>
            <a:chExt cx="989200" cy="1779500"/>
          </a:xfrm>
        </p:grpSpPr>
        <p:sp>
          <p:nvSpPr>
            <p:cNvPr id="1587" name="Google Shape;1587;p1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2" name="Google Shape;1592;p18"/>
          <p:cNvSpPr/>
          <p:nvPr/>
        </p:nvSpPr>
        <p:spPr>
          <a:xfrm>
            <a:off x="-218825" y="451239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18"/>
          <p:cNvSpPr/>
          <p:nvPr/>
        </p:nvSpPr>
        <p:spPr>
          <a:xfrm>
            <a:off x="5602806" y="225667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4" name="Google Shape;1594;p18"/>
          <p:cNvSpPr/>
          <p:nvPr/>
        </p:nvSpPr>
        <p:spPr>
          <a:xfrm flipH="1">
            <a:off x="-3955" y="4879925"/>
            <a:ext cx="9144000" cy="2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95" name="Google Shape;1595;p18"/>
          <p:cNvGrpSpPr/>
          <p:nvPr/>
        </p:nvGrpSpPr>
        <p:grpSpPr>
          <a:xfrm flipH="1">
            <a:off x="-349330" y="3162504"/>
            <a:ext cx="9870375" cy="1746000"/>
            <a:chOff x="-381000" y="2898432"/>
            <a:chExt cx="9870375" cy="1746000"/>
          </a:xfrm>
        </p:grpSpPr>
        <p:grpSp>
          <p:nvGrpSpPr>
            <p:cNvPr id="1596" name="Google Shape;1596;p18"/>
            <p:cNvGrpSpPr/>
            <p:nvPr/>
          </p:nvGrpSpPr>
          <p:grpSpPr>
            <a:xfrm>
              <a:off x="-381000" y="3189432"/>
              <a:ext cx="9870375" cy="1455000"/>
              <a:chOff x="-381000" y="3189432"/>
              <a:chExt cx="9870375" cy="1455000"/>
            </a:xfrm>
          </p:grpSpPr>
          <p:grpSp>
            <p:nvGrpSpPr>
              <p:cNvPr id="1597" name="Google Shape;1597;p18"/>
              <p:cNvGrpSpPr/>
              <p:nvPr/>
            </p:nvGrpSpPr>
            <p:grpSpPr>
              <a:xfrm>
                <a:off x="-381000" y="3189432"/>
                <a:ext cx="9870375" cy="1455000"/>
                <a:chOff x="-381000" y="2758675"/>
                <a:chExt cx="9870375" cy="1455000"/>
              </a:xfrm>
            </p:grpSpPr>
            <p:sp>
              <p:nvSpPr>
                <p:cNvPr id="1598" name="Google Shape;1598;p18"/>
                <p:cNvSpPr/>
                <p:nvPr/>
              </p:nvSpPr>
              <p:spPr>
                <a:xfrm>
                  <a:off x="152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9" name="Google Shape;1599;p18"/>
                <p:cNvSpPr/>
                <p:nvPr/>
              </p:nvSpPr>
              <p:spPr>
                <a:xfrm>
                  <a:off x="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0" name="Google Shape;1600;p18"/>
                <p:cNvSpPr/>
                <p:nvPr/>
              </p:nvSpPr>
              <p:spPr>
                <a:xfrm>
                  <a:off x="76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18"/>
                <p:cNvSpPr/>
                <p:nvPr/>
              </p:nvSpPr>
              <p:spPr>
                <a:xfrm>
                  <a:off x="381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2" name="Google Shape;1602;p18"/>
                <p:cNvSpPr/>
                <p:nvPr/>
              </p:nvSpPr>
              <p:spPr>
                <a:xfrm>
                  <a:off x="228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3" name="Google Shape;1603;p18"/>
                <p:cNvSpPr/>
                <p:nvPr/>
              </p:nvSpPr>
              <p:spPr>
                <a:xfrm>
                  <a:off x="304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18"/>
                <p:cNvSpPr/>
                <p:nvPr/>
              </p:nvSpPr>
              <p:spPr>
                <a:xfrm>
                  <a:off x="609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18"/>
                <p:cNvSpPr/>
                <p:nvPr/>
              </p:nvSpPr>
              <p:spPr>
                <a:xfrm>
                  <a:off x="457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18"/>
                <p:cNvSpPr/>
                <p:nvPr/>
              </p:nvSpPr>
              <p:spPr>
                <a:xfrm>
                  <a:off x="533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7" name="Google Shape;1607;p18"/>
                <p:cNvSpPr/>
                <p:nvPr/>
              </p:nvSpPr>
              <p:spPr>
                <a:xfrm>
                  <a:off x="762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8" name="Google Shape;1608;p18"/>
                <p:cNvSpPr/>
                <p:nvPr/>
              </p:nvSpPr>
              <p:spPr>
                <a:xfrm>
                  <a:off x="685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9" name="Google Shape;1609;p18"/>
                <p:cNvSpPr/>
                <p:nvPr/>
              </p:nvSpPr>
              <p:spPr>
                <a:xfrm>
                  <a:off x="838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18"/>
                <p:cNvSpPr/>
                <p:nvPr/>
              </p:nvSpPr>
              <p:spPr>
                <a:xfrm>
                  <a:off x="186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1" name="Google Shape;1611;p18"/>
                <p:cNvSpPr/>
                <p:nvPr/>
              </p:nvSpPr>
              <p:spPr>
                <a:xfrm>
                  <a:off x="3764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2" name="Google Shape;1612;p18"/>
                <p:cNvSpPr/>
                <p:nvPr/>
              </p:nvSpPr>
              <p:spPr>
                <a:xfrm>
                  <a:off x="110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18"/>
                <p:cNvSpPr/>
                <p:nvPr/>
              </p:nvSpPr>
              <p:spPr>
                <a:xfrm>
                  <a:off x="415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18"/>
                <p:cNvSpPr/>
                <p:nvPr/>
              </p:nvSpPr>
              <p:spPr>
                <a:xfrm>
                  <a:off x="263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18"/>
                <p:cNvSpPr/>
                <p:nvPr/>
              </p:nvSpPr>
              <p:spPr>
                <a:xfrm>
                  <a:off x="339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6" name="Google Shape;1616;p18"/>
                <p:cNvSpPr/>
                <p:nvPr/>
              </p:nvSpPr>
              <p:spPr>
                <a:xfrm>
                  <a:off x="644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7" name="Google Shape;1617;p18"/>
                <p:cNvSpPr/>
                <p:nvPr/>
              </p:nvSpPr>
              <p:spPr>
                <a:xfrm>
                  <a:off x="491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8" name="Google Shape;1618;p18"/>
                <p:cNvSpPr/>
                <p:nvPr/>
              </p:nvSpPr>
              <p:spPr>
                <a:xfrm>
                  <a:off x="567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18"/>
                <p:cNvSpPr/>
                <p:nvPr/>
              </p:nvSpPr>
              <p:spPr>
                <a:xfrm>
                  <a:off x="796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0" name="Google Shape;1620;p18"/>
                <p:cNvSpPr/>
                <p:nvPr/>
              </p:nvSpPr>
              <p:spPr>
                <a:xfrm>
                  <a:off x="720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1" name="Google Shape;1621;p18"/>
                <p:cNvSpPr/>
                <p:nvPr/>
              </p:nvSpPr>
              <p:spPr>
                <a:xfrm>
                  <a:off x="872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18"/>
                <p:cNvSpPr/>
                <p:nvPr/>
              </p:nvSpPr>
              <p:spPr>
                <a:xfrm>
                  <a:off x="-381000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3" name="Google Shape;1623;p18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4" name="Google Shape;1624;p18"/>
                <p:cNvSpPr/>
                <p:nvPr/>
              </p:nvSpPr>
              <p:spPr>
                <a:xfrm>
                  <a:off x="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5" name="Google Shape;1625;p18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18"/>
                <p:cNvSpPr/>
                <p:nvPr/>
              </p:nvSpPr>
              <p:spPr>
                <a:xfrm>
                  <a:off x="381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7" name="Google Shape;1627;p18"/>
                <p:cNvSpPr/>
                <p:nvPr/>
              </p:nvSpPr>
              <p:spPr>
                <a:xfrm>
                  <a:off x="228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8" name="Google Shape;1628;p18"/>
                <p:cNvSpPr/>
                <p:nvPr/>
              </p:nvSpPr>
              <p:spPr>
                <a:xfrm>
                  <a:off x="304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8"/>
                <p:cNvSpPr/>
                <p:nvPr/>
              </p:nvSpPr>
              <p:spPr>
                <a:xfrm>
                  <a:off x="609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18"/>
                <p:cNvSpPr/>
                <p:nvPr/>
              </p:nvSpPr>
              <p:spPr>
                <a:xfrm>
                  <a:off x="457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18"/>
                <p:cNvSpPr/>
                <p:nvPr/>
              </p:nvSpPr>
              <p:spPr>
                <a:xfrm>
                  <a:off x="533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18"/>
                <p:cNvSpPr/>
                <p:nvPr/>
              </p:nvSpPr>
              <p:spPr>
                <a:xfrm>
                  <a:off x="762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3" name="Google Shape;1633;p18"/>
                <p:cNvSpPr/>
                <p:nvPr/>
              </p:nvSpPr>
              <p:spPr>
                <a:xfrm>
                  <a:off x="685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4" name="Google Shape;1634;p18"/>
                <p:cNvSpPr/>
                <p:nvPr/>
              </p:nvSpPr>
              <p:spPr>
                <a:xfrm>
                  <a:off x="838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5" name="Google Shape;1635;p18"/>
                <p:cNvSpPr/>
                <p:nvPr/>
              </p:nvSpPr>
              <p:spPr>
                <a:xfrm>
                  <a:off x="1869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6" name="Google Shape;1636;p18"/>
                <p:cNvSpPr/>
                <p:nvPr/>
              </p:nvSpPr>
              <p:spPr>
                <a:xfrm>
                  <a:off x="3764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7" name="Google Shape;1637;p18"/>
                <p:cNvSpPr/>
                <p:nvPr/>
              </p:nvSpPr>
              <p:spPr>
                <a:xfrm>
                  <a:off x="110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8" name="Google Shape;1638;p18"/>
                <p:cNvSpPr/>
                <p:nvPr/>
              </p:nvSpPr>
              <p:spPr>
                <a:xfrm>
                  <a:off x="7965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9" name="Google Shape;1639;p18"/>
                <p:cNvSpPr/>
                <p:nvPr/>
              </p:nvSpPr>
              <p:spPr>
                <a:xfrm>
                  <a:off x="7203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0" name="Google Shape;1640;p18"/>
                <p:cNvSpPr/>
                <p:nvPr/>
              </p:nvSpPr>
              <p:spPr>
                <a:xfrm>
                  <a:off x="872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1" name="Google Shape;1641;p18"/>
                <p:cNvSpPr/>
                <p:nvPr/>
              </p:nvSpPr>
              <p:spPr>
                <a:xfrm>
                  <a:off x="-381000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2" name="Google Shape;1642;p18"/>
                <p:cNvSpPr/>
                <p:nvPr/>
              </p:nvSpPr>
              <p:spPr>
                <a:xfrm>
                  <a:off x="7620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3" name="Google Shape;1643;p18"/>
                <p:cNvSpPr/>
                <p:nvPr/>
              </p:nvSpPr>
              <p:spPr>
                <a:xfrm>
                  <a:off x="8382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4" name="Google Shape;1644;p18"/>
                <p:cNvSpPr/>
                <p:nvPr/>
              </p:nvSpPr>
              <p:spPr>
                <a:xfrm>
                  <a:off x="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45" name="Google Shape;1645;p18"/>
              <p:cNvGrpSpPr/>
              <p:nvPr/>
            </p:nvGrpSpPr>
            <p:grpSpPr>
              <a:xfrm>
                <a:off x="762000" y="3189432"/>
                <a:ext cx="1524000" cy="291000"/>
                <a:chOff x="762000" y="3340675"/>
                <a:chExt cx="1524000" cy="291000"/>
              </a:xfrm>
            </p:grpSpPr>
            <p:sp>
              <p:nvSpPr>
                <p:cNvPr id="1646" name="Google Shape;1646;p18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7" name="Google Shape;1647;p18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48" name="Google Shape;1648;p18"/>
            <p:cNvGrpSpPr/>
            <p:nvPr/>
          </p:nvGrpSpPr>
          <p:grpSpPr>
            <a:xfrm>
              <a:off x="7965375" y="2898432"/>
              <a:ext cx="1524000" cy="291000"/>
              <a:chOff x="7965375" y="3049675"/>
              <a:chExt cx="1524000" cy="291000"/>
            </a:xfrm>
          </p:grpSpPr>
          <p:sp>
            <p:nvSpPr>
              <p:cNvPr id="1649" name="Google Shape;1649;p18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8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18"/>
            <p:cNvGrpSpPr/>
            <p:nvPr/>
          </p:nvGrpSpPr>
          <p:grpSpPr>
            <a:xfrm>
              <a:off x="-381000" y="2902607"/>
              <a:ext cx="1519475" cy="291000"/>
              <a:chOff x="-381000" y="3049675"/>
              <a:chExt cx="1519475" cy="291000"/>
            </a:xfrm>
          </p:grpSpPr>
          <p:sp>
            <p:nvSpPr>
              <p:cNvPr id="1652" name="Google Shape;1652;p18"/>
              <p:cNvSpPr/>
              <p:nvPr/>
            </p:nvSpPr>
            <p:spPr>
              <a:xfrm>
                <a:off x="3764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8"/>
              <p:cNvSpPr/>
              <p:nvPr/>
            </p:nvSpPr>
            <p:spPr>
              <a:xfrm>
                <a:off x="-381000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4" name="Google Shape;1654;p18"/>
          <p:cNvSpPr/>
          <p:nvPr/>
        </p:nvSpPr>
        <p:spPr>
          <a:xfrm>
            <a:off x="8079324" y="4427347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18"/>
          <p:cNvSpPr/>
          <p:nvPr/>
        </p:nvSpPr>
        <p:spPr>
          <a:xfrm>
            <a:off x="7120" y="3178097"/>
            <a:ext cx="3621300" cy="17460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18"/>
          <p:cNvSpPr/>
          <p:nvPr/>
        </p:nvSpPr>
        <p:spPr>
          <a:xfrm>
            <a:off x="3023387" y="4782357"/>
            <a:ext cx="1625936" cy="28846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7" name="Google Shape;1657;p18"/>
          <p:cNvGrpSpPr/>
          <p:nvPr/>
        </p:nvGrpSpPr>
        <p:grpSpPr>
          <a:xfrm>
            <a:off x="5602806" y="4421153"/>
            <a:ext cx="1760682" cy="642759"/>
            <a:chOff x="3991550" y="1985765"/>
            <a:chExt cx="721650" cy="263447"/>
          </a:xfrm>
        </p:grpSpPr>
        <p:sp>
          <p:nvSpPr>
            <p:cNvPr id="1658" name="Google Shape;1658;p18"/>
            <p:cNvSpPr/>
            <p:nvPr/>
          </p:nvSpPr>
          <p:spPr>
            <a:xfrm>
              <a:off x="3991550" y="1985765"/>
              <a:ext cx="527625" cy="248475"/>
            </a:xfrm>
            <a:custGeom>
              <a:avLst/>
              <a:gdLst/>
              <a:ahLst/>
              <a:cxnLst/>
              <a:rect l="l" t="t" r="r" b="b"/>
              <a:pathLst>
                <a:path w="21105" h="9939" extrusionOk="0">
                  <a:moveTo>
                    <a:pt x="12210" y="1"/>
                  </a:moveTo>
                  <a:cubicBezTo>
                    <a:pt x="10896" y="1"/>
                    <a:pt x="9488" y="338"/>
                    <a:pt x="8217" y="379"/>
                  </a:cubicBezTo>
                  <a:cubicBezTo>
                    <a:pt x="6340" y="445"/>
                    <a:pt x="4046" y="3091"/>
                    <a:pt x="2937" y="4858"/>
                  </a:cubicBezTo>
                  <a:cubicBezTo>
                    <a:pt x="1565" y="6955"/>
                    <a:pt x="259" y="8799"/>
                    <a:pt x="105" y="9216"/>
                  </a:cubicBezTo>
                  <a:cubicBezTo>
                    <a:pt x="1" y="9521"/>
                    <a:pt x="1075" y="9562"/>
                    <a:pt x="1802" y="9562"/>
                  </a:cubicBezTo>
                  <a:cubicBezTo>
                    <a:pt x="2070" y="9562"/>
                    <a:pt x="2291" y="9556"/>
                    <a:pt x="2388" y="9556"/>
                  </a:cubicBezTo>
                  <a:cubicBezTo>
                    <a:pt x="3201" y="9556"/>
                    <a:pt x="4013" y="9490"/>
                    <a:pt x="4825" y="9490"/>
                  </a:cubicBezTo>
                  <a:cubicBezTo>
                    <a:pt x="5130" y="9490"/>
                    <a:pt x="5440" y="9489"/>
                    <a:pt x="5754" y="9489"/>
                  </a:cubicBezTo>
                  <a:cubicBezTo>
                    <a:pt x="6958" y="9489"/>
                    <a:pt x="8214" y="9510"/>
                    <a:pt x="9381" y="9710"/>
                  </a:cubicBezTo>
                  <a:cubicBezTo>
                    <a:pt x="10359" y="9876"/>
                    <a:pt x="11301" y="9938"/>
                    <a:pt x="12234" y="9938"/>
                  </a:cubicBezTo>
                  <a:cubicBezTo>
                    <a:pt x="13771" y="9938"/>
                    <a:pt x="15284" y="9768"/>
                    <a:pt x="16889" y="9611"/>
                  </a:cubicBezTo>
                  <a:cubicBezTo>
                    <a:pt x="17756" y="9490"/>
                    <a:pt x="18569" y="9425"/>
                    <a:pt x="19381" y="9359"/>
                  </a:cubicBezTo>
                  <a:cubicBezTo>
                    <a:pt x="19941" y="9304"/>
                    <a:pt x="20644" y="9304"/>
                    <a:pt x="21105" y="9040"/>
                  </a:cubicBezTo>
                  <a:cubicBezTo>
                    <a:pt x="19842" y="7471"/>
                    <a:pt x="18371" y="6142"/>
                    <a:pt x="17153" y="4430"/>
                  </a:cubicBezTo>
                  <a:cubicBezTo>
                    <a:pt x="16033" y="2915"/>
                    <a:pt x="15276" y="511"/>
                    <a:pt x="13442" y="127"/>
                  </a:cubicBezTo>
                  <a:cubicBezTo>
                    <a:pt x="13047" y="36"/>
                    <a:pt x="12634" y="1"/>
                    <a:pt x="12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8"/>
            <p:cNvSpPr/>
            <p:nvPr/>
          </p:nvSpPr>
          <p:spPr>
            <a:xfrm>
              <a:off x="4206150" y="2087638"/>
              <a:ext cx="507050" cy="161575"/>
            </a:xfrm>
            <a:custGeom>
              <a:avLst/>
              <a:gdLst/>
              <a:ahLst/>
              <a:cxnLst/>
              <a:rect l="l" t="t" r="r" b="b"/>
              <a:pathLst>
                <a:path w="20282" h="6463" extrusionOk="0">
                  <a:moveTo>
                    <a:pt x="12116" y="1"/>
                  </a:moveTo>
                  <a:cubicBezTo>
                    <a:pt x="12042" y="1"/>
                    <a:pt x="11968" y="2"/>
                    <a:pt x="11895" y="4"/>
                  </a:cubicBezTo>
                  <a:cubicBezTo>
                    <a:pt x="8733" y="114"/>
                    <a:pt x="6406" y="1980"/>
                    <a:pt x="3695" y="3407"/>
                  </a:cubicBezTo>
                  <a:cubicBezTo>
                    <a:pt x="2904" y="3769"/>
                    <a:pt x="2147" y="4187"/>
                    <a:pt x="1412" y="4648"/>
                  </a:cubicBezTo>
                  <a:cubicBezTo>
                    <a:pt x="1038" y="4889"/>
                    <a:pt x="347" y="5218"/>
                    <a:pt x="215" y="5680"/>
                  </a:cubicBezTo>
                  <a:cubicBezTo>
                    <a:pt x="0" y="6348"/>
                    <a:pt x="869" y="6463"/>
                    <a:pt x="1544" y="6463"/>
                  </a:cubicBezTo>
                  <a:cubicBezTo>
                    <a:pt x="1800" y="6463"/>
                    <a:pt x="2028" y="6446"/>
                    <a:pt x="2158" y="6437"/>
                  </a:cubicBezTo>
                  <a:lnTo>
                    <a:pt x="3091" y="6327"/>
                  </a:lnTo>
                  <a:cubicBezTo>
                    <a:pt x="3091" y="6327"/>
                    <a:pt x="5089" y="6390"/>
                    <a:pt x="7502" y="6390"/>
                  </a:cubicBezTo>
                  <a:cubicBezTo>
                    <a:pt x="9470" y="6390"/>
                    <a:pt x="11715" y="6348"/>
                    <a:pt x="13377" y="6195"/>
                  </a:cubicBezTo>
                  <a:cubicBezTo>
                    <a:pt x="14881" y="6009"/>
                    <a:pt x="16396" y="6075"/>
                    <a:pt x="17899" y="6042"/>
                  </a:cubicBezTo>
                  <a:cubicBezTo>
                    <a:pt x="18931" y="6042"/>
                    <a:pt x="20282" y="5899"/>
                    <a:pt x="19568" y="4571"/>
                  </a:cubicBezTo>
                  <a:cubicBezTo>
                    <a:pt x="18745" y="3177"/>
                    <a:pt x="17197" y="1958"/>
                    <a:pt x="15847" y="1069"/>
                  </a:cubicBezTo>
                  <a:cubicBezTo>
                    <a:pt x="14724" y="372"/>
                    <a:pt x="13433" y="1"/>
                    <a:pt x="12116" y="1"/>
                  </a:cubicBezTo>
                  <a:close/>
                </a:path>
              </a:pathLst>
            </a:custGeom>
            <a:solidFill>
              <a:srgbClr val="FEB9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0" name="Google Shape;1660;p18"/>
          <p:cNvSpPr/>
          <p:nvPr/>
        </p:nvSpPr>
        <p:spPr>
          <a:xfrm>
            <a:off x="-3941" y="4603997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7" name="Google Shape;2507;p26"/>
          <p:cNvGrpSpPr/>
          <p:nvPr/>
        </p:nvGrpSpPr>
        <p:grpSpPr>
          <a:xfrm flipH="1">
            <a:off x="225409" y="1336543"/>
            <a:ext cx="2181468" cy="2936607"/>
            <a:chOff x="3074425" y="836100"/>
            <a:chExt cx="1472075" cy="1981650"/>
          </a:xfrm>
        </p:grpSpPr>
        <p:sp>
          <p:nvSpPr>
            <p:cNvPr id="2508" name="Google Shape;2508;p26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6"/>
          <p:cNvGrpSpPr/>
          <p:nvPr/>
        </p:nvGrpSpPr>
        <p:grpSpPr>
          <a:xfrm flipH="1">
            <a:off x="6833489" y="978609"/>
            <a:ext cx="1677593" cy="3652484"/>
            <a:chOff x="1622025" y="238125"/>
            <a:chExt cx="746825" cy="1626000"/>
          </a:xfrm>
        </p:grpSpPr>
        <p:sp>
          <p:nvSpPr>
            <p:cNvPr id="2517" name="Google Shape;2517;p26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2" name="Google Shape;2522;p26"/>
          <p:cNvGrpSpPr/>
          <p:nvPr/>
        </p:nvGrpSpPr>
        <p:grpSpPr>
          <a:xfrm>
            <a:off x="6809020" y="2376474"/>
            <a:ext cx="1134024" cy="2205298"/>
            <a:chOff x="4087800" y="723675"/>
            <a:chExt cx="700750" cy="1362725"/>
          </a:xfrm>
        </p:grpSpPr>
        <p:sp>
          <p:nvSpPr>
            <p:cNvPr id="2523" name="Google Shape;2523;p26"/>
            <p:cNvSpPr/>
            <p:nvPr/>
          </p:nvSpPr>
          <p:spPr>
            <a:xfrm>
              <a:off x="4255125" y="723675"/>
              <a:ext cx="342125" cy="111600"/>
            </a:xfrm>
            <a:custGeom>
              <a:avLst/>
              <a:gdLst/>
              <a:ahLst/>
              <a:cxnLst/>
              <a:rect l="l" t="t" r="r" b="b"/>
              <a:pathLst>
                <a:path w="13685" h="4464" extrusionOk="0">
                  <a:moveTo>
                    <a:pt x="1" y="1"/>
                  </a:moveTo>
                  <a:lnTo>
                    <a:pt x="1" y="4463"/>
                  </a:lnTo>
                  <a:lnTo>
                    <a:pt x="13685" y="4463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>
              <a:off x="4512250" y="723675"/>
              <a:ext cx="85000" cy="111600"/>
            </a:xfrm>
            <a:custGeom>
              <a:avLst/>
              <a:gdLst/>
              <a:ahLst/>
              <a:cxnLst/>
              <a:rect l="l" t="t" r="r" b="b"/>
              <a:pathLst>
                <a:path w="3400" h="4464" extrusionOk="0">
                  <a:moveTo>
                    <a:pt x="0" y="1"/>
                  </a:moveTo>
                  <a:lnTo>
                    <a:pt x="0" y="4463"/>
                  </a:lnTo>
                  <a:lnTo>
                    <a:pt x="3400" y="446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>
              <a:off x="4087800" y="816075"/>
              <a:ext cx="700750" cy="1270325"/>
            </a:xfrm>
            <a:custGeom>
              <a:avLst/>
              <a:gdLst/>
              <a:ahLst/>
              <a:cxnLst/>
              <a:rect l="l" t="t" r="r" b="b"/>
              <a:pathLst>
                <a:path w="28030" h="50813" extrusionOk="0">
                  <a:moveTo>
                    <a:pt x="0" y="0"/>
                  </a:moveTo>
                  <a:lnTo>
                    <a:pt x="0" y="50812"/>
                  </a:lnTo>
                  <a:lnTo>
                    <a:pt x="28030" y="50812"/>
                  </a:lnTo>
                  <a:lnTo>
                    <a:pt x="28030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>
              <a:off x="4582400" y="816075"/>
              <a:ext cx="206150" cy="1270325"/>
            </a:xfrm>
            <a:custGeom>
              <a:avLst/>
              <a:gdLst/>
              <a:ahLst/>
              <a:cxnLst/>
              <a:rect l="l" t="t" r="r" b="b"/>
              <a:pathLst>
                <a:path w="8246" h="50813" extrusionOk="0">
                  <a:moveTo>
                    <a:pt x="1" y="0"/>
                  </a:moveTo>
                  <a:lnTo>
                    <a:pt x="1" y="50812"/>
                  </a:lnTo>
                  <a:lnTo>
                    <a:pt x="8246" y="50812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>
              <a:off x="4138350" y="94287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>
              <a:off x="4297850" y="9428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>
              <a:off x="4456475" y="94287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>
              <a:off x="4138350" y="108842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>
              <a:off x="4297850" y="10884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>
              <a:off x="4456475" y="108842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>
              <a:off x="4138350" y="1233975"/>
              <a:ext cx="68450" cy="68450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>
              <a:off x="4297850" y="1233975"/>
              <a:ext cx="68875" cy="68450"/>
            </a:xfrm>
            <a:custGeom>
              <a:avLst/>
              <a:gdLst/>
              <a:ahLst/>
              <a:cxnLst/>
              <a:rect l="l" t="t" r="r" b="b"/>
              <a:pathLst>
                <a:path w="2755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54" y="273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>
              <a:off x="4456475" y="1233975"/>
              <a:ext cx="68425" cy="68450"/>
            </a:xfrm>
            <a:custGeom>
              <a:avLst/>
              <a:gdLst/>
              <a:ahLst/>
              <a:cxnLst/>
              <a:rect l="l" t="t" r="r" b="b"/>
              <a:pathLst>
                <a:path w="2737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>
              <a:off x="4138350" y="137910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>
              <a:off x="4297850" y="137910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>
              <a:off x="4456475" y="137910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>
              <a:off x="4138350" y="152465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>
              <a:off x="4297850" y="152465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>
              <a:off x="4456475" y="152465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>
              <a:off x="4138350" y="1668875"/>
              <a:ext cx="68450" cy="68900"/>
            </a:xfrm>
            <a:custGeom>
              <a:avLst/>
              <a:gdLst/>
              <a:ahLst/>
              <a:cxnLst/>
              <a:rect l="l" t="t" r="r" b="b"/>
              <a:pathLst>
                <a:path w="2738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>
              <a:off x="4297850" y="1668875"/>
              <a:ext cx="68875" cy="68900"/>
            </a:xfrm>
            <a:custGeom>
              <a:avLst/>
              <a:gdLst/>
              <a:ahLst/>
              <a:cxnLst/>
              <a:rect l="l" t="t" r="r" b="b"/>
              <a:pathLst>
                <a:path w="2755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>
              <a:off x="4456475" y="1668875"/>
              <a:ext cx="68425" cy="68900"/>
            </a:xfrm>
            <a:custGeom>
              <a:avLst/>
              <a:gdLst/>
              <a:ahLst/>
              <a:cxnLst/>
              <a:rect l="l" t="t" r="r" b="b"/>
              <a:pathLst>
                <a:path w="2737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5" name="Google Shape;2545;p26"/>
          <p:cNvGrpSpPr/>
          <p:nvPr/>
        </p:nvGrpSpPr>
        <p:grpSpPr>
          <a:xfrm>
            <a:off x="1265733" y="1912398"/>
            <a:ext cx="1221601" cy="2360067"/>
            <a:chOff x="3308625" y="459175"/>
            <a:chExt cx="736925" cy="1423700"/>
          </a:xfrm>
        </p:grpSpPr>
        <p:sp>
          <p:nvSpPr>
            <p:cNvPr id="2546" name="Google Shape;2546;p26"/>
            <p:cNvSpPr/>
            <p:nvPr/>
          </p:nvSpPr>
          <p:spPr>
            <a:xfrm>
              <a:off x="3308625" y="459175"/>
              <a:ext cx="736925" cy="1423700"/>
            </a:xfrm>
            <a:custGeom>
              <a:avLst/>
              <a:gdLst/>
              <a:ahLst/>
              <a:cxnLst/>
              <a:rect l="l" t="t" r="r" b="b"/>
              <a:pathLst>
                <a:path w="29477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29477" y="56948"/>
                  </a:lnTo>
                  <a:lnTo>
                    <a:pt x="29477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>
              <a:off x="3352625" y="748525"/>
              <a:ext cx="109850" cy="148175"/>
            </a:xfrm>
            <a:custGeom>
              <a:avLst/>
              <a:gdLst/>
              <a:ahLst/>
              <a:cxnLst/>
              <a:rect l="l" t="t" r="r" b="b"/>
              <a:pathLst>
                <a:path w="4394" h="5927" extrusionOk="0">
                  <a:moveTo>
                    <a:pt x="2197" y="0"/>
                  </a:moveTo>
                  <a:cubicBezTo>
                    <a:pt x="977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>
              <a:off x="3499500" y="7485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94" y="0"/>
                    <a:pt x="0" y="994"/>
                    <a:pt x="0" y="2214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214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>
              <a:off x="3646350" y="7485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214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>
              <a:off x="3352625" y="5546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>
              <a:off x="3499500" y="5546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>
              <a:off x="3646350" y="5546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>
              <a:off x="3352625" y="956825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>
              <a:off x="3499500" y="956825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>
              <a:off x="3646350" y="956825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>
              <a:off x="335482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94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>
              <a:off x="350167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94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>
              <a:off x="3648975" y="1356000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335482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76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350167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76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76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3648975" y="15621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76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3352625" y="11564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1"/>
                  </a:moveTo>
                  <a:cubicBezTo>
                    <a:pt x="977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3499500" y="11564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1"/>
                  </a:moveTo>
                  <a:cubicBezTo>
                    <a:pt x="994" y="1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3646350" y="11564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1"/>
                  </a:moveTo>
                  <a:cubicBezTo>
                    <a:pt x="994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1"/>
                    <a:pt x="221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3813700" y="459175"/>
              <a:ext cx="231850" cy="1423700"/>
            </a:xfrm>
            <a:custGeom>
              <a:avLst/>
              <a:gdLst/>
              <a:ahLst/>
              <a:cxnLst/>
              <a:rect l="l" t="t" r="r" b="b"/>
              <a:pathLst>
                <a:path w="9274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9274" y="56948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6" name="Google Shape;2566;p26"/>
          <p:cNvGrpSpPr/>
          <p:nvPr/>
        </p:nvGrpSpPr>
        <p:grpSpPr>
          <a:xfrm>
            <a:off x="107430" y="2356069"/>
            <a:ext cx="1085089" cy="2100762"/>
            <a:chOff x="2607875" y="643925"/>
            <a:chExt cx="654575" cy="1267275"/>
          </a:xfrm>
        </p:grpSpPr>
        <p:sp>
          <p:nvSpPr>
            <p:cNvPr id="2567" name="Google Shape;2567;p26"/>
            <p:cNvSpPr/>
            <p:nvPr/>
          </p:nvSpPr>
          <p:spPr>
            <a:xfrm>
              <a:off x="2607875" y="643925"/>
              <a:ext cx="654575" cy="1267275"/>
            </a:xfrm>
            <a:custGeom>
              <a:avLst/>
              <a:gdLst/>
              <a:ahLst/>
              <a:cxnLst/>
              <a:rect l="l" t="t" r="r" b="b"/>
              <a:pathLst>
                <a:path w="26183" h="50691" extrusionOk="0">
                  <a:moveTo>
                    <a:pt x="1" y="1"/>
                  </a:moveTo>
                  <a:lnTo>
                    <a:pt x="1" y="50691"/>
                  </a:lnTo>
                  <a:lnTo>
                    <a:pt x="26183" y="50691"/>
                  </a:lnTo>
                  <a:lnTo>
                    <a:pt x="26183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2667150" y="718450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>
              <a:off x="276520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>
              <a:off x="286325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>
              <a:off x="2960875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>
              <a:off x="2667150" y="1012175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75" y="841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>
              <a:off x="276520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>
              <a:off x="286325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>
              <a:off x="2960875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19"/>
                  </a:lnTo>
                  <a:lnTo>
                    <a:pt x="2057" y="84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>
              <a:off x="2667150" y="1294125"/>
              <a:ext cx="51875" cy="210050"/>
            </a:xfrm>
            <a:custGeom>
              <a:avLst/>
              <a:gdLst/>
              <a:ahLst/>
              <a:cxnLst/>
              <a:rect l="l" t="t" r="r" b="b"/>
              <a:pathLst>
                <a:path w="2075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75" y="840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>
              <a:off x="276520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>
              <a:off x="286325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>
              <a:off x="2960875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0" y="0"/>
                  </a:moveTo>
                  <a:lnTo>
                    <a:pt x="0" y="8402"/>
                  </a:lnTo>
                  <a:lnTo>
                    <a:pt x="2057" y="8402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>
              <a:off x="2667150" y="1568650"/>
              <a:ext cx="51875" cy="210525"/>
            </a:xfrm>
            <a:custGeom>
              <a:avLst/>
              <a:gdLst/>
              <a:ahLst/>
              <a:cxnLst/>
              <a:rect l="l" t="t" r="r" b="b"/>
              <a:pathLst>
                <a:path w="2075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>
              <a:off x="276520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>
              <a:off x="286325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>
              <a:off x="2960875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>
              <a:off x="3099450" y="643925"/>
              <a:ext cx="163000" cy="1267275"/>
            </a:xfrm>
            <a:custGeom>
              <a:avLst/>
              <a:gdLst/>
              <a:ahLst/>
              <a:cxnLst/>
              <a:rect l="l" t="t" r="r" b="b"/>
              <a:pathLst>
                <a:path w="6520" h="50691" extrusionOk="0">
                  <a:moveTo>
                    <a:pt x="0" y="1"/>
                  </a:moveTo>
                  <a:lnTo>
                    <a:pt x="0" y="50691"/>
                  </a:lnTo>
                  <a:lnTo>
                    <a:pt x="6520" y="50691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5" name="Google Shape;2585;p26"/>
          <p:cNvGrpSpPr/>
          <p:nvPr/>
        </p:nvGrpSpPr>
        <p:grpSpPr>
          <a:xfrm>
            <a:off x="8003649" y="1988608"/>
            <a:ext cx="1058611" cy="2051519"/>
            <a:chOff x="4826000" y="484000"/>
            <a:chExt cx="654150" cy="1267700"/>
          </a:xfrm>
        </p:grpSpPr>
        <p:sp>
          <p:nvSpPr>
            <p:cNvPr id="2586" name="Google Shape;2586;p26"/>
            <p:cNvSpPr/>
            <p:nvPr/>
          </p:nvSpPr>
          <p:spPr>
            <a:xfrm>
              <a:off x="4826000" y="484000"/>
              <a:ext cx="654150" cy="1267700"/>
            </a:xfrm>
            <a:custGeom>
              <a:avLst/>
              <a:gdLst/>
              <a:ahLst/>
              <a:cxnLst/>
              <a:rect l="l" t="t" r="r" b="b"/>
              <a:pathLst>
                <a:path w="26166" h="50708" extrusionOk="0">
                  <a:moveTo>
                    <a:pt x="1" y="1"/>
                  </a:moveTo>
                  <a:lnTo>
                    <a:pt x="1" y="50708"/>
                  </a:lnTo>
                  <a:lnTo>
                    <a:pt x="26165" y="50708"/>
                  </a:lnTo>
                  <a:lnTo>
                    <a:pt x="2616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>
              <a:off x="4885275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>
              <a:off x="49829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>
              <a:off x="508095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>
              <a:off x="51790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>
              <a:off x="4885275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>
              <a:off x="49829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>
              <a:off x="508095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>
              <a:off x="51790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>
              <a:off x="4885275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>
              <a:off x="49829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>
              <a:off x="508095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>
              <a:off x="51790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>
              <a:off x="4885275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1" y="1"/>
                  </a:moveTo>
                  <a:lnTo>
                    <a:pt x="1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>
              <a:off x="49829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>
              <a:off x="508095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>
              <a:off x="51790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>
              <a:off x="5317575" y="484000"/>
              <a:ext cx="162575" cy="1267700"/>
            </a:xfrm>
            <a:custGeom>
              <a:avLst/>
              <a:gdLst/>
              <a:ahLst/>
              <a:cxnLst/>
              <a:rect l="l" t="t" r="r" b="b"/>
              <a:pathLst>
                <a:path w="6503" h="50708" extrusionOk="0">
                  <a:moveTo>
                    <a:pt x="0" y="1"/>
                  </a:moveTo>
                  <a:lnTo>
                    <a:pt x="0" y="50708"/>
                  </a:lnTo>
                  <a:lnTo>
                    <a:pt x="6502" y="50708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4" name="Google Shape;2604;p26"/>
          <p:cNvGrpSpPr/>
          <p:nvPr/>
        </p:nvGrpSpPr>
        <p:grpSpPr>
          <a:xfrm>
            <a:off x="-381000" y="3714140"/>
            <a:ext cx="9870375" cy="1455000"/>
            <a:chOff x="-381000" y="2758675"/>
            <a:chExt cx="9870375" cy="1455000"/>
          </a:xfrm>
        </p:grpSpPr>
        <p:sp>
          <p:nvSpPr>
            <p:cNvPr id="2605" name="Google Shape;2605;p26"/>
            <p:cNvSpPr/>
            <p:nvPr/>
          </p:nvSpPr>
          <p:spPr>
            <a:xfrm>
              <a:off x="152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>
              <a:off x="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>
              <a:off x="76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>
              <a:off x="381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>
              <a:off x="228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>
              <a:off x="304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>
              <a:off x="609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>
              <a:off x="457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>
              <a:off x="533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>
              <a:off x="762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>
              <a:off x="685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>
              <a:off x="838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>
              <a:off x="186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>
              <a:off x="3764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>
              <a:off x="110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>
              <a:off x="415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>
              <a:off x="263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>
              <a:off x="339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>
              <a:off x="644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>
              <a:off x="491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>
              <a:off x="567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>
              <a:off x="796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>
              <a:off x="720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>
              <a:off x="872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>
              <a:off x="-381000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>
              <a:off x="152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>
              <a:off x="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>
              <a:off x="76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>
              <a:off x="381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>
              <a:off x="228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>
              <a:off x="304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>
              <a:off x="6096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>
              <a:off x="457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>
              <a:off x="533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>
              <a:off x="762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>
              <a:off x="685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>
              <a:off x="838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>
              <a:off x="1869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>
              <a:off x="3764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>
              <a:off x="110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>
              <a:off x="263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>
              <a:off x="6441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>
              <a:off x="7965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>
              <a:off x="7203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>
              <a:off x="872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>
              <a:off x="-381000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>
              <a:off x="8382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>
              <a:off x="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3" name="Google Shape;2653;p26"/>
          <p:cNvSpPr/>
          <p:nvPr/>
        </p:nvSpPr>
        <p:spPr>
          <a:xfrm flipH="1">
            <a:off x="6245100" y="3714150"/>
            <a:ext cx="2898900" cy="11745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4" name="Google Shape;2654;p26"/>
          <p:cNvSpPr/>
          <p:nvPr/>
        </p:nvSpPr>
        <p:spPr>
          <a:xfrm>
            <a:off x="0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5" name="Google Shape;2655;p26"/>
          <p:cNvSpPr/>
          <p:nvPr/>
        </p:nvSpPr>
        <p:spPr>
          <a:xfrm>
            <a:off x="8244388" y="4530058"/>
            <a:ext cx="928204" cy="430572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6" name="Google Shape;2656;p26"/>
          <p:cNvSpPr/>
          <p:nvPr/>
        </p:nvSpPr>
        <p:spPr>
          <a:xfrm>
            <a:off x="107428" y="4889066"/>
            <a:ext cx="1434135" cy="254435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26"/>
          <p:cNvSpPr/>
          <p:nvPr/>
        </p:nvSpPr>
        <p:spPr>
          <a:xfrm>
            <a:off x="1274542" y="1057764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26"/>
          <p:cNvSpPr/>
          <p:nvPr/>
        </p:nvSpPr>
        <p:spPr>
          <a:xfrm>
            <a:off x="4216700" y="231768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9" name="Google Shape;2659;p26"/>
          <p:cNvSpPr/>
          <p:nvPr/>
        </p:nvSpPr>
        <p:spPr>
          <a:xfrm>
            <a:off x="7594325" y="733268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26"/>
          <p:cNvSpPr/>
          <p:nvPr/>
        </p:nvSpPr>
        <p:spPr>
          <a:xfrm rot="-591853">
            <a:off x="2347107" y="4140928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1" name="Google Shape;2661;p26"/>
          <p:cNvSpPr/>
          <p:nvPr/>
        </p:nvSpPr>
        <p:spPr>
          <a:xfrm>
            <a:off x="2663775" y="584725"/>
            <a:ext cx="3816600" cy="480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6"/>
          <p:cNvSpPr/>
          <p:nvPr/>
        </p:nvSpPr>
        <p:spPr>
          <a:xfrm>
            <a:off x="2818850" y="746725"/>
            <a:ext cx="3506400" cy="4503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3" name="Google Shape;2663;p26"/>
          <p:cNvSpPr/>
          <p:nvPr/>
        </p:nvSpPr>
        <p:spPr>
          <a:xfrm rot="652027">
            <a:off x="485962" y="4098959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4" name="Google Shape;2664;p26"/>
          <p:cNvSpPr txBox="1">
            <a:spLocks noGrp="1"/>
          </p:cNvSpPr>
          <p:nvPr>
            <p:ph type="title"/>
          </p:nvPr>
        </p:nvSpPr>
        <p:spPr>
          <a:xfrm>
            <a:off x="2978020" y="2319605"/>
            <a:ext cx="3187800" cy="12831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65" name="Google Shape;2665;p26"/>
          <p:cNvSpPr txBox="1">
            <a:spLocks noGrp="1"/>
          </p:cNvSpPr>
          <p:nvPr>
            <p:ph type="subTitle" idx="1"/>
          </p:nvPr>
        </p:nvSpPr>
        <p:spPr>
          <a:xfrm>
            <a:off x="2978180" y="3723580"/>
            <a:ext cx="3187800" cy="6309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66" name="Google Shape;2666;p26"/>
          <p:cNvSpPr txBox="1">
            <a:spLocks noGrp="1"/>
          </p:cNvSpPr>
          <p:nvPr>
            <p:ph type="title" idx="2" hasCustomPrompt="1"/>
          </p:nvPr>
        </p:nvSpPr>
        <p:spPr>
          <a:xfrm>
            <a:off x="3729163" y="877520"/>
            <a:ext cx="1681500" cy="1321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7_1"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27"/>
          <p:cNvSpPr/>
          <p:nvPr/>
        </p:nvSpPr>
        <p:spPr>
          <a:xfrm>
            <a:off x="7" y="4879925"/>
            <a:ext cx="9144000" cy="2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69" name="Google Shape;2669;p27"/>
          <p:cNvGrpSpPr/>
          <p:nvPr/>
        </p:nvGrpSpPr>
        <p:grpSpPr>
          <a:xfrm flipH="1">
            <a:off x="-163777" y="905495"/>
            <a:ext cx="1941800" cy="3493159"/>
            <a:chOff x="3074425" y="1038250"/>
            <a:chExt cx="989200" cy="1779500"/>
          </a:xfrm>
        </p:grpSpPr>
        <p:sp>
          <p:nvSpPr>
            <p:cNvPr id="2670" name="Google Shape;2670;p27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7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7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7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7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27"/>
          <p:cNvGrpSpPr/>
          <p:nvPr/>
        </p:nvGrpSpPr>
        <p:grpSpPr>
          <a:xfrm>
            <a:off x="2216482" y="1378836"/>
            <a:ext cx="1511499" cy="3290861"/>
            <a:chOff x="1622025" y="238125"/>
            <a:chExt cx="746825" cy="1626000"/>
          </a:xfrm>
        </p:grpSpPr>
        <p:sp>
          <p:nvSpPr>
            <p:cNvPr id="2676" name="Google Shape;2676;p27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7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7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7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7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27"/>
          <p:cNvGrpSpPr/>
          <p:nvPr/>
        </p:nvGrpSpPr>
        <p:grpSpPr>
          <a:xfrm>
            <a:off x="4458299" y="1023482"/>
            <a:ext cx="2528583" cy="3403880"/>
            <a:chOff x="3074425" y="836100"/>
            <a:chExt cx="1472075" cy="1981650"/>
          </a:xfrm>
        </p:grpSpPr>
        <p:sp>
          <p:nvSpPr>
            <p:cNvPr id="2682" name="Google Shape;2682;p27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7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7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7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7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7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27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7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0" name="Google Shape;2690;p27"/>
          <p:cNvGrpSpPr/>
          <p:nvPr/>
        </p:nvGrpSpPr>
        <p:grpSpPr>
          <a:xfrm flipH="1">
            <a:off x="7354377" y="1204733"/>
            <a:ext cx="1727332" cy="3760613"/>
            <a:chOff x="1622025" y="238125"/>
            <a:chExt cx="746825" cy="1626000"/>
          </a:xfrm>
        </p:grpSpPr>
        <p:sp>
          <p:nvSpPr>
            <p:cNvPr id="2691" name="Google Shape;2691;p27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7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7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7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7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6" name="Google Shape;2696;p27"/>
          <p:cNvGrpSpPr/>
          <p:nvPr/>
        </p:nvGrpSpPr>
        <p:grpSpPr>
          <a:xfrm>
            <a:off x="6708806" y="-137999"/>
            <a:ext cx="3131152" cy="3886254"/>
            <a:chOff x="5932450" y="2691225"/>
            <a:chExt cx="1445525" cy="1794125"/>
          </a:xfrm>
        </p:grpSpPr>
        <p:sp>
          <p:nvSpPr>
            <p:cNvPr id="2697" name="Google Shape;2697;p27"/>
            <p:cNvSpPr/>
            <p:nvPr/>
          </p:nvSpPr>
          <p:spPr>
            <a:xfrm>
              <a:off x="6817975" y="3120900"/>
              <a:ext cx="0" cy="1364450"/>
            </a:xfrm>
            <a:custGeom>
              <a:avLst/>
              <a:gdLst/>
              <a:ahLst/>
              <a:cxnLst/>
              <a:rect l="l" t="t" r="r" b="b"/>
              <a:pathLst>
                <a:path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7"/>
            <p:cNvSpPr/>
            <p:nvPr/>
          </p:nvSpPr>
          <p:spPr>
            <a:xfrm>
              <a:off x="6775700" y="3120900"/>
              <a:ext cx="25" cy="1364450"/>
            </a:xfrm>
            <a:custGeom>
              <a:avLst/>
              <a:gdLst/>
              <a:ahLst/>
              <a:cxnLst/>
              <a:rect l="l" t="t" r="r" b="b"/>
              <a:pathLst>
                <a:path w="1"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7"/>
            <p:cNvSpPr/>
            <p:nvPr/>
          </p:nvSpPr>
          <p:spPr>
            <a:xfrm>
              <a:off x="6776125" y="3153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7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7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7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7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7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7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7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7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7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7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7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7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7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7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7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7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7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7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7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7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7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7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7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7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7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7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7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7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7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7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7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7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7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7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7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7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7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7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7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7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7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7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7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7"/>
            <p:cNvSpPr/>
            <p:nvPr/>
          </p:nvSpPr>
          <p:spPr>
            <a:xfrm>
              <a:off x="6776125" y="4383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7"/>
            <p:cNvSpPr/>
            <p:nvPr/>
          </p:nvSpPr>
          <p:spPr>
            <a:xfrm>
              <a:off x="6722100" y="2980150"/>
              <a:ext cx="118550" cy="144700"/>
            </a:xfrm>
            <a:custGeom>
              <a:avLst/>
              <a:gdLst/>
              <a:ahLst/>
              <a:cxnLst/>
              <a:rect l="l" t="t" r="r" b="b"/>
              <a:pathLst>
                <a:path w="4742" h="5788" extrusionOk="0">
                  <a:moveTo>
                    <a:pt x="0" y="0"/>
                  </a:moveTo>
                  <a:lnTo>
                    <a:pt x="0" y="5788"/>
                  </a:lnTo>
                  <a:lnTo>
                    <a:pt x="4741" y="5788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7"/>
            <p:cNvSpPr/>
            <p:nvPr/>
          </p:nvSpPr>
          <p:spPr>
            <a:xfrm>
              <a:off x="6227050" y="2692975"/>
              <a:ext cx="686375" cy="264100"/>
            </a:xfrm>
            <a:custGeom>
              <a:avLst/>
              <a:gdLst/>
              <a:ahLst/>
              <a:cxnLst/>
              <a:rect l="l" t="t" r="r" b="b"/>
              <a:pathLst>
                <a:path w="27455" h="10564" fill="none" extrusionOk="0">
                  <a:moveTo>
                    <a:pt x="27454" y="0"/>
                  </a:moveTo>
                  <a:lnTo>
                    <a:pt x="0" y="10564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7"/>
            <p:cNvSpPr/>
            <p:nvPr/>
          </p:nvSpPr>
          <p:spPr>
            <a:xfrm>
              <a:off x="6454525" y="2692975"/>
              <a:ext cx="460200" cy="237525"/>
            </a:xfrm>
            <a:custGeom>
              <a:avLst/>
              <a:gdLst/>
              <a:ahLst/>
              <a:cxnLst/>
              <a:rect l="l" t="t" r="r" b="b"/>
              <a:pathLst>
                <a:path w="18408" h="9501" fill="none" extrusionOk="0">
                  <a:moveTo>
                    <a:pt x="18408" y="0"/>
                  </a:moveTo>
                  <a:lnTo>
                    <a:pt x="1691" y="9500"/>
                  </a:lnTo>
                  <a:lnTo>
                    <a:pt x="0" y="7060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7"/>
            <p:cNvSpPr/>
            <p:nvPr/>
          </p:nvSpPr>
          <p:spPr>
            <a:xfrm>
              <a:off x="6912525" y="2691225"/>
              <a:ext cx="160400" cy="232300"/>
            </a:xfrm>
            <a:custGeom>
              <a:avLst/>
              <a:gdLst/>
              <a:ahLst/>
              <a:cxnLst/>
              <a:rect l="l" t="t" r="r" b="b"/>
              <a:pathLst>
                <a:path w="6416" h="9292" fill="none" extrusionOk="0">
                  <a:moveTo>
                    <a:pt x="1" y="1"/>
                  </a:moveTo>
                  <a:lnTo>
                    <a:pt x="6415" y="9291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7"/>
            <p:cNvSpPr/>
            <p:nvPr/>
          </p:nvSpPr>
          <p:spPr>
            <a:xfrm>
              <a:off x="5932450" y="2897775"/>
              <a:ext cx="1445525" cy="86325"/>
            </a:xfrm>
            <a:custGeom>
              <a:avLst/>
              <a:gdLst/>
              <a:ahLst/>
              <a:cxnLst/>
              <a:rect l="l" t="t" r="r" b="b"/>
              <a:pathLst>
                <a:path w="57821" h="3453" extrusionOk="0">
                  <a:moveTo>
                    <a:pt x="39796" y="175"/>
                  </a:moveTo>
                  <a:lnTo>
                    <a:pt x="44119" y="977"/>
                  </a:lnTo>
                  <a:lnTo>
                    <a:pt x="44241" y="994"/>
                  </a:lnTo>
                  <a:lnTo>
                    <a:pt x="48059" y="1709"/>
                  </a:lnTo>
                  <a:lnTo>
                    <a:pt x="48163" y="1727"/>
                  </a:lnTo>
                  <a:lnTo>
                    <a:pt x="51998" y="2441"/>
                  </a:lnTo>
                  <a:lnTo>
                    <a:pt x="52103" y="2459"/>
                  </a:lnTo>
                  <a:lnTo>
                    <a:pt x="57193" y="3348"/>
                  </a:lnTo>
                  <a:lnTo>
                    <a:pt x="1343" y="3348"/>
                  </a:lnTo>
                  <a:lnTo>
                    <a:pt x="7374" y="2825"/>
                  </a:lnTo>
                  <a:lnTo>
                    <a:pt x="7496" y="2825"/>
                  </a:lnTo>
                  <a:lnTo>
                    <a:pt x="11767" y="2476"/>
                  </a:lnTo>
                  <a:lnTo>
                    <a:pt x="11871" y="2476"/>
                  </a:lnTo>
                  <a:lnTo>
                    <a:pt x="15619" y="2162"/>
                  </a:lnTo>
                  <a:lnTo>
                    <a:pt x="15724" y="2162"/>
                  </a:lnTo>
                  <a:lnTo>
                    <a:pt x="19576" y="1831"/>
                  </a:lnTo>
                  <a:lnTo>
                    <a:pt x="19698" y="1831"/>
                  </a:lnTo>
                  <a:lnTo>
                    <a:pt x="23620" y="1500"/>
                  </a:lnTo>
                  <a:lnTo>
                    <a:pt x="23725" y="1500"/>
                  </a:lnTo>
                  <a:lnTo>
                    <a:pt x="27368" y="1186"/>
                  </a:lnTo>
                  <a:lnTo>
                    <a:pt x="27472" y="1186"/>
                  </a:lnTo>
                  <a:lnTo>
                    <a:pt x="31377" y="855"/>
                  </a:lnTo>
                  <a:lnTo>
                    <a:pt x="31482" y="855"/>
                  </a:lnTo>
                  <a:lnTo>
                    <a:pt x="35386" y="524"/>
                  </a:lnTo>
                  <a:lnTo>
                    <a:pt x="35491" y="524"/>
                  </a:lnTo>
                  <a:lnTo>
                    <a:pt x="39692" y="175"/>
                  </a:lnTo>
                  <a:close/>
                  <a:moveTo>
                    <a:pt x="39692" y="1"/>
                  </a:moveTo>
                  <a:lnTo>
                    <a:pt x="35491" y="350"/>
                  </a:lnTo>
                  <a:lnTo>
                    <a:pt x="35386" y="350"/>
                  </a:lnTo>
                  <a:lnTo>
                    <a:pt x="31499" y="681"/>
                  </a:lnTo>
                  <a:lnTo>
                    <a:pt x="31377" y="698"/>
                  </a:lnTo>
                  <a:lnTo>
                    <a:pt x="27490" y="1012"/>
                  </a:lnTo>
                  <a:lnTo>
                    <a:pt x="27385" y="1012"/>
                  </a:lnTo>
                  <a:lnTo>
                    <a:pt x="11837" y="2319"/>
                  </a:lnTo>
                  <a:lnTo>
                    <a:pt x="11767" y="2319"/>
                  </a:lnTo>
                  <a:lnTo>
                    <a:pt x="7461" y="2685"/>
                  </a:lnTo>
                  <a:lnTo>
                    <a:pt x="7392" y="2685"/>
                  </a:lnTo>
                  <a:lnTo>
                    <a:pt x="53" y="3348"/>
                  </a:lnTo>
                  <a:cubicBezTo>
                    <a:pt x="36" y="3348"/>
                    <a:pt x="1" y="3365"/>
                    <a:pt x="1" y="3400"/>
                  </a:cubicBezTo>
                  <a:cubicBezTo>
                    <a:pt x="1" y="3417"/>
                    <a:pt x="36" y="3452"/>
                    <a:pt x="53" y="3452"/>
                  </a:cubicBezTo>
                  <a:lnTo>
                    <a:pt x="57768" y="3452"/>
                  </a:lnTo>
                  <a:cubicBezTo>
                    <a:pt x="57803" y="3452"/>
                    <a:pt x="57820" y="3417"/>
                    <a:pt x="57820" y="3400"/>
                  </a:cubicBezTo>
                  <a:cubicBezTo>
                    <a:pt x="57820" y="3365"/>
                    <a:pt x="57803" y="3348"/>
                    <a:pt x="57785" y="3348"/>
                  </a:cubicBezTo>
                  <a:lnTo>
                    <a:pt x="52120" y="2284"/>
                  </a:lnTo>
                  <a:lnTo>
                    <a:pt x="51998" y="2267"/>
                  </a:lnTo>
                  <a:lnTo>
                    <a:pt x="48181" y="1552"/>
                  </a:lnTo>
                  <a:lnTo>
                    <a:pt x="48076" y="1535"/>
                  </a:lnTo>
                  <a:lnTo>
                    <a:pt x="44259" y="820"/>
                  </a:lnTo>
                  <a:lnTo>
                    <a:pt x="44137" y="803"/>
                  </a:lnTo>
                  <a:lnTo>
                    <a:pt x="398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7"/>
            <p:cNvSpPr/>
            <p:nvPr/>
          </p:nvSpPr>
          <p:spPr>
            <a:xfrm>
              <a:off x="6117225" y="2965325"/>
              <a:ext cx="2650" cy="18325"/>
            </a:xfrm>
            <a:custGeom>
              <a:avLst/>
              <a:gdLst/>
              <a:ahLst/>
              <a:cxnLst/>
              <a:rect l="l" t="t" r="r" b="b"/>
              <a:pathLst>
                <a:path w="106" h="733" extrusionOk="0">
                  <a:moveTo>
                    <a:pt x="53" y="1"/>
                  </a:moveTo>
                  <a:cubicBezTo>
                    <a:pt x="27" y="1"/>
                    <a:pt x="1" y="18"/>
                    <a:pt x="1" y="53"/>
                  </a:cubicBezTo>
                  <a:lnTo>
                    <a:pt x="1" y="663"/>
                  </a:lnTo>
                  <a:cubicBezTo>
                    <a:pt x="1" y="698"/>
                    <a:pt x="18" y="733"/>
                    <a:pt x="53" y="733"/>
                  </a:cubicBezTo>
                  <a:cubicBezTo>
                    <a:pt x="88" y="733"/>
                    <a:pt x="105" y="698"/>
                    <a:pt x="105" y="663"/>
                  </a:cubicBezTo>
                  <a:lnTo>
                    <a:pt x="105" y="53"/>
                  </a:lnTo>
                  <a:cubicBezTo>
                    <a:pt x="105" y="18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7"/>
            <p:cNvSpPr/>
            <p:nvPr/>
          </p:nvSpPr>
          <p:spPr>
            <a:xfrm>
              <a:off x="6226400" y="2956175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61" y="1"/>
                  </a:moveTo>
                  <a:cubicBezTo>
                    <a:pt x="31" y="1"/>
                    <a:pt x="0" y="18"/>
                    <a:pt x="9" y="53"/>
                  </a:cubicBezTo>
                  <a:lnTo>
                    <a:pt x="9" y="1012"/>
                  </a:lnTo>
                  <a:cubicBezTo>
                    <a:pt x="9" y="1047"/>
                    <a:pt x="26" y="1064"/>
                    <a:pt x="61" y="1064"/>
                  </a:cubicBezTo>
                  <a:cubicBezTo>
                    <a:pt x="96" y="1064"/>
                    <a:pt x="113" y="1047"/>
                    <a:pt x="113" y="1012"/>
                  </a:cubicBezTo>
                  <a:lnTo>
                    <a:pt x="113" y="53"/>
                  </a:lnTo>
                  <a:cubicBezTo>
                    <a:pt x="122" y="18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7"/>
            <p:cNvSpPr/>
            <p:nvPr/>
          </p:nvSpPr>
          <p:spPr>
            <a:xfrm>
              <a:off x="6322925" y="2948775"/>
              <a:ext cx="2625" cy="34000"/>
            </a:xfrm>
            <a:custGeom>
              <a:avLst/>
              <a:gdLst/>
              <a:ahLst/>
              <a:cxnLst/>
              <a:rect l="l" t="t" r="r" b="b"/>
              <a:pathLst>
                <a:path w="105" h="1360" extrusionOk="0">
                  <a:moveTo>
                    <a:pt x="52" y="0"/>
                  </a:moveTo>
                  <a:cubicBezTo>
                    <a:pt x="35" y="0"/>
                    <a:pt x="0" y="18"/>
                    <a:pt x="0" y="53"/>
                  </a:cubicBezTo>
                  <a:lnTo>
                    <a:pt x="0" y="1308"/>
                  </a:lnTo>
                  <a:cubicBezTo>
                    <a:pt x="0" y="1343"/>
                    <a:pt x="35" y="1360"/>
                    <a:pt x="52" y="1360"/>
                  </a:cubicBezTo>
                  <a:cubicBezTo>
                    <a:pt x="87" y="1360"/>
                    <a:pt x="105" y="1343"/>
                    <a:pt x="105" y="1308"/>
                  </a:cubicBezTo>
                  <a:lnTo>
                    <a:pt x="105" y="53"/>
                  </a:lnTo>
                  <a:cubicBezTo>
                    <a:pt x="105" y="18"/>
                    <a:pt x="87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7"/>
            <p:cNvSpPr/>
            <p:nvPr/>
          </p:nvSpPr>
          <p:spPr>
            <a:xfrm>
              <a:off x="6422275" y="2940500"/>
              <a:ext cx="2650" cy="42275"/>
            </a:xfrm>
            <a:custGeom>
              <a:avLst/>
              <a:gdLst/>
              <a:ahLst/>
              <a:cxnLst/>
              <a:rect l="l" t="t" r="r" b="b"/>
              <a:pathLst>
                <a:path w="106" h="1691" extrusionOk="0">
                  <a:moveTo>
                    <a:pt x="53" y="0"/>
                  </a:moveTo>
                  <a:cubicBezTo>
                    <a:pt x="27" y="0"/>
                    <a:pt x="0" y="18"/>
                    <a:pt x="0" y="52"/>
                  </a:cubicBezTo>
                  <a:lnTo>
                    <a:pt x="0" y="1639"/>
                  </a:lnTo>
                  <a:cubicBezTo>
                    <a:pt x="0" y="1674"/>
                    <a:pt x="18" y="1691"/>
                    <a:pt x="53" y="1691"/>
                  </a:cubicBezTo>
                  <a:cubicBezTo>
                    <a:pt x="88" y="1691"/>
                    <a:pt x="105" y="1674"/>
                    <a:pt x="105" y="1639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7"/>
            <p:cNvSpPr/>
            <p:nvPr/>
          </p:nvSpPr>
          <p:spPr>
            <a:xfrm>
              <a:off x="6523150" y="2932200"/>
              <a:ext cx="3075" cy="50575"/>
            </a:xfrm>
            <a:custGeom>
              <a:avLst/>
              <a:gdLst/>
              <a:ahLst/>
              <a:cxnLst/>
              <a:rect l="l" t="t" r="r" b="b"/>
              <a:pathLst>
                <a:path w="123" h="2023" extrusionOk="0">
                  <a:moveTo>
                    <a:pt x="62" y="1"/>
                  </a:moveTo>
                  <a:cubicBezTo>
                    <a:pt x="31" y="1"/>
                    <a:pt x="1" y="18"/>
                    <a:pt x="10" y="53"/>
                  </a:cubicBezTo>
                  <a:lnTo>
                    <a:pt x="10" y="1971"/>
                  </a:lnTo>
                  <a:cubicBezTo>
                    <a:pt x="10" y="2006"/>
                    <a:pt x="27" y="2023"/>
                    <a:pt x="62" y="2023"/>
                  </a:cubicBezTo>
                  <a:cubicBezTo>
                    <a:pt x="79" y="2023"/>
                    <a:pt x="114" y="2006"/>
                    <a:pt x="114" y="1971"/>
                  </a:cubicBezTo>
                  <a:lnTo>
                    <a:pt x="114" y="53"/>
                  </a:lnTo>
                  <a:cubicBezTo>
                    <a:pt x="123" y="18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7"/>
            <p:cNvSpPr/>
            <p:nvPr/>
          </p:nvSpPr>
          <p:spPr>
            <a:xfrm>
              <a:off x="6617075" y="2923500"/>
              <a:ext cx="2625" cy="59275"/>
            </a:xfrm>
            <a:custGeom>
              <a:avLst/>
              <a:gdLst/>
              <a:ahLst/>
              <a:cxnLst/>
              <a:rect l="l" t="t" r="r" b="b"/>
              <a:pathLst>
                <a:path w="105" h="2371" extrusionOk="0">
                  <a:moveTo>
                    <a:pt x="105" y="0"/>
                  </a:moveTo>
                  <a:lnTo>
                    <a:pt x="0" y="18"/>
                  </a:lnTo>
                  <a:lnTo>
                    <a:pt x="0" y="2319"/>
                  </a:lnTo>
                  <a:cubicBezTo>
                    <a:pt x="9" y="2354"/>
                    <a:pt x="35" y="2371"/>
                    <a:pt x="59" y="2371"/>
                  </a:cubicBezTo>
                  <a:cubicBezTo>
                    <a:pt x="83" y="2371"/>
                    <a:pt x="105" y="2354"/>
                    <a:pt x="105" y="23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7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7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7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7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7"/>
            <p:cNvSpPr/>
            <p:nvPr/>
          </p:nvSpPr>
          <p:spPr>
            <a:xfrm>
              <a:off x="7036300" y="2917825"/>
              <a:ext cx="2625" cy="64950"/>
            </a:xfrm>
            <a:custGeom>
              <a:avLst/>
              <a:gdLst/>
              <a:ahLst/>
              <a:cxnLst/>
              <a:rect l="l" t="t" r="r" b="b"/>
              <a:pathLst>
                <a:path w="105" h="2598" extrusionOk="0">
                  <a:moveTo>
                    <a:pt x="0" y="1"/>
                  </a:moveTo>
                  <a:lnTo>
                    <a:pt x="0" y="2546"/>
                  </a:lnTo>
                  <a:cubicBezTo>
                    <a:pt x="0" y="2581"/>
                    <a:pt x="17" y="2598"/>
                    <a:pt x="52" y="2598"/>
                  </a:cubicBezTo>
                  <a:cubicBezTo>
                    <a:pt x="87" y="2598"/>
                    <a:pt x="105" y="2581"/>
                    <a:pt x="105" y="2546"/>
                  </a:cubicBezTo>
                  <a:lnTo>
                    <a:pt x="105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7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7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7"/>
            <p:cNvSpPr/>
            <p:nvPr/>
          </p:nvSpPr>
          <p:spPr>
            <a:xfrm>
              <a:off x="7232825" y="2954425"/>
              <a:ext cx="2650" cy="28350"/>
            </a:xfrm>
            <a:custGeom>
              <a:avLst/>
              <a:gdLst/>
              <a:ahLst/>
              <a:cxnLst/>
              <a:rect l="l" t="t" r="r" b="b"/>
              <a:pathLst>
                <a:path w="106" h="1134" extrusionOk="0">
                  <a:moveTo>
                    <a:pt x="1" y="1"/>
                  </a:moveTo>
                  <a:lnTo>
                    <a:pt x="1" y="1082"/>
                  </a:lnTo>
                  <a:cubicBezTo>
                    <a:pt x="1" y="1117"/>
                    <a:pt x="18" y="1134"/>
                    <a:pt x="53" y="1134"/>
                  </a:cubicBezTo>
                  <a:cubicBezTo>
                    <a:pt x="88" y="1134"/>
                    <a:pt x="105" y="1117"/>
                    <a:pt x="105" y="1082"/>
                  </a:cubicBezTo>
                  <a:lnTo>
                    <a:pt x="105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7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7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7"/>
            <p:cNvSpPr/>
            <p:nvPr/>
          </p:nvSpPr>
          <p:spPr>
            <a:xfrm>
              <a:off x="6224425" y="2983200"/>
              <a:ext cx="122475" cy="346900"/>
            </a:xfrm>
            <a:custGeom>
              <a:avLst/>
              <a:gdLst/>
              <a:ahLst/>
              <a:cxnLst/>
              <a:rect l="l" t="t" r="r" b="b"/>
              <a:pathLst>
                <a:path w="4899" h="13876" fill="none" extrusionOk="0">
                  <a:moveTo>
                    <a:pt x="4899" y="0"/>
                  </a:moveTo>
                  <a:lnTo>
                    <a:pt x="4899" y="5822"/>
                  </a:lnTo>
                  <a:lnTo>
                    <a:pt x="1" y="13876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7"/>
            <p:cNvSpPr/>
            <p:nvPr/>
          </p:nvSpPr>
          <p:spPr>
            <a:xfrm>
              <a:off x="6346875" y="3128750"/>
              <a:ext cx="96350" cy="195250"/>
            </a:xfrm>
            <a:custGeom>
              <a:avLst/>
              <a:gdLst/>
              <a:ahLst/>
              <a:cxnLst/>
              <a:rect l="l" t="t" r="r" b="b"/>
              <a:pathLst>
                <a:path w="3854" h="7810" fill="none" extrusionOk="0">
                  <a:moveTo>
                    <a:pt x="1" y="0"/>
                  </a:moveTo>
                  <a:lnTo>
                    <a:pt x="3853" y="7810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7"/>
            <p:cNvSpPr/>
            <p:nvPr/>
          </p:nvSpPr>
          <p:spPr>
            <a:xfrm>
              <a:off x="6177800" y="3308300"/>
              <a:ext cx="331225" cy="178250"/>
            </a:xfrm>
            <a:custGeom>
              <a:avLst/>
              <a:gdLst/>
              <a:ahLst/>
              <a:cxnLst/>
              <a:rect l="l" t="t" r="r" b="b"/>
              <a:pathLst>
                <a:path w="13249" h="7130" extrusionOk="0">
                  <a:moveTo>
                    <a:pt x="1" y="0"/>
                  </a:moveTo>
                  <a:lnTo>
                    <a:pt x="1" y="7129"/>
                  </a:lnTo>
                  <a:lnTo>
                    <a:pt x="13248" y="7129"/>
                  </a:lnTo>
                  <a:lnTo>
                    <a:pt x="13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7"/>
            <p:cNvSpPr/>
            <p:nvPr/>
          </p:nvSpPr>
          <p:spPr>
            <a:xfrm>
              <a:off x="6438400" y="3308300"/>
              <a:ext cx="70625" cy="178250"/>
            </a:xfrm>
            <a:custGeom>
              <a:avLst/>
              <a:gdLst/>
              <a:ahLst/>
              <a:cxnLst/>
              <a:rect l="l" t="t" r="r" b="b"/>
              <a:pathLst>
                <a:path w="2825" h="7130" extrusionOk="0">
                  <a:moveTo>
                    <a:pt x="0" y="0"/>
                  </a:moveTo>
                  <a:lnTo>
                    <a:pt x="0" y="7129"/>
                  </a:lnTo>
                  <a:lnTo>
                    <a:pt x="2824" y="7129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9" name="Google Shape;2769;p27"/>
          <p:cNvGrpSpPr/>
          <p:nvPr/>
        </p:nvGrpSpPr>
        <p:grpSpPr>
          <a:xfrm>
            <a:off x="233368" y="1204733"/>
            <a:ext cx="1378238" cy="2479622"/>
            <a:chOff x="5195125" y="2889950"/>
            <a:chExt cx="787025" cy="1415875"/>
          </a:xfrm>
        </p:grpSpPr>
        <p:sp>
          <p:nvSpPr>
            <p:cNvPr id="2770" name="Google Shape;2770;p27"/>
            <p:cNvSpPr/>
            <p:nvPr/>
          </p:nvSpPr>
          <p:spPr>
            <a:xfrm>
              <a:off x="5291425" y="3540550"/>
              <a:ext cx="25" cy="692925"/>
            </a:xfrm>
            <a:custGeom>
              <a:avLst/>
              <a:gdLst/>
              <a:ahLst/>
              <a:cxnLst/>
              <a:rect l="l" t="t" r="r" b="b"/>
              <a:pathLst>
                <a:path w="1" h="27717" fill="none" extrusionOk="0">
                  <a:moveTo>
                    <a:pt x="0" y="1"/>
                  </a:moveTo>
                  <a:lnTo>
                    <a:pt x="0" y="2771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7"/>
            <p:cNvSpPr/>
            <p:nvPr/>
          </p:nvSpPr>
          <p:spPr>
            <a:xfrm>
              <a:off x="5345900" y="3298700"/>
              <a:ext cx="25" cy="934775"/>
            </a:xfrm>
            <a:custGeom>
              <a:avLst/>
              <a:gdLst/>
              <a:ahLst/>
              <a:cxnLst/>
              <a:rect l="l" t="t" r="r" b="b"/>
              <a:pathLst>
                <a:path w="1" h="37391" fill="none" extrusionOk="0">
                  <a:moveTo>
                    <a:pt x="0" y="1"/>
                  </a:moveTo>
                  <a:lnTo>
                    <a:pt x="0" y="3739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7"/>
            <p:cNvSpPr/>
            <p:nvPr/>
          </p:nvSpPr>
          <p:spPr>
            <a:xfrm>
              <a:off x="5238250" y="3536200"/>
              <a:ext cx="25" cy="755675"/>
            </a:xfrm>
            <a:custGeom>
              <a:avLst/>
              <a:gdLst/>
              <a:ahLst/>
              <a:cxnLst/>
              <a:rect l="l" t="t" r="r" b="b"/>
              <a:pathLst>
                <a:path w="1" h="30227" fill="none" extrusionOk="0">
                  <a:moveTo>
                    <a:pt x="1" y="1"/>
                  </a:moveTo>
                  <a:lnTo>
                    <a:pt x="1" y="3022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7"/>
            <p:cNvSpPr/>
            <p:nvPr/>
          </p:nvSpPr>
          <p:spPr>
            <a:xfrm>
              <a:off x="54339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7"/>
            <p:cNvSpPr/>
            <p:nvPr/>
          </p:nvSpPr>
          <p:spPr>
            <a:xfrm>
              <a:off x="5504075" y="2970550"/>
              <a:ext cx="25" cy="1335275"/>
            </a:xfrm>
            <a:custGeom>
              <a:avLst/>
              <a:gdLst/>
              <a:ahLst/>
              <a:cxnLst/>
              <a:rect l="l" t="t" r="r" b="b"/>
              <a:pathLst>
                <a:path w="1" h="53411" fill="none" extrusionOk="0">
                  <a:moveTo>
                    <a:pt x="1" y="1"/>
                  </a:moveTo>
                  <a:lnTo>
                    <a:pt x="1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5643975" y="293700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1"/>
                  </a:moveTo>
                  <a:lnTo>
                    <a:pt x="0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57141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1" y="0"/>
                  </a:moveTo>
                  <a:lnTo>
                    <a:pt x="1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578430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5827425" y="3031575"/>
              <a:ext cx="25" cy="1210175"/>
            </a:xfrm>
            <a:custGeom>
              <a:avLst/>
              <a:gdLst/>
              <a:ahLst/>
              <a:cxnLst/>
              <a:rect l="l" t="t" r="r" b="b"/>
              <a:pathLst>
                <a:path w="1" h="48407" fill="none" extrusionOk="0">
                  <a:moveTo>
                    <a:pt x="1" y="0"/>
                  </a:moveTo>
                  <a:lnTo>
                    <a:pt x="1" y="4840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5897600" y="3273425"/>
              <a:ext cx="25" cy="970950"/>
            </a:xfrm>
            <a:custGeom>
              <a:avLst/>
              <a:gdLst/>
              <a:ahLst/>
              <a:cxnLst/>
              <a:rect l="l" t="t" r="r" b="b"/>
              <a:pathLst>
                <a:path w="1" h="38838" fill="none" extrusionOk="0">
                  <a:moveTo>
                    <a:pt x="0" y="1"/>
                  </a:moveTo>
                  <a:lnTo>
                    <a:pt x="0" y="3883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5407350" y="3131800"/>
              <a:ext cx="466300" cy="25"/>
            </a:xfrm>
            <a:custGeom>
              <a:avLst/>
              <a:gdLst/>
              <a:ahLst/>
              <a:cxnLst/>
              <a:rect l="l" t="t" r="r" b="b"/>
              <a:pathLst>
                <a:path w="18652" h="1" fill="none" extrusionOk="0">
                  <a:moveTo>
                    <a:pt x="0" y="0"/>
                  </a:moveTo>
                  <a:lnTo>
                    <a:pt x="18652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5332825" y="32010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5332825" y="32512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5332825" y="33043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5332825" y="360462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5195125" y="36046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5195125" y="37048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5195125" y="41358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2" name="Google Shape;2802;p27"/>
          <p:cNvGrpSpPr/>
          <p:nvPr/>
        </p:nvGrpSpPr>
        <p:grpSpPr>
          <a:xfrm>
            <a:off x="-386966" y="3162504"/>
            <a:ext cx="9870375" cy="1746000"/>
            <a:chOff x="-381000" y="2898432"/>
            <a:chExt cx="9870375" cy="1746000"/>
          </a:xfrm>
        </p:grpSpPr>
        <p:grpSp>
          <p:nvGrpSpPr>
            <p:cNvPr id="2803" name="Google Shape;2803;p27"/>
            <p:cNvGrpSpPr/>
            <p:nvPr/>
          </p:nvGrpSpPr>
          <p:grpSpPr>
            <a:xfrm>
              <a:off x="-381000" y="3189432"/>
              <a:ext cx="9870375" cy="1455000"/>
              <a:chOff x="-381000" y="3189432"/>
              <a:chExt cx="9870375" cy="1455000"/>
            </a:xfrm>
          </p:grpSpPr>
          <p:grpSp>
            <p:nvGrpSpPr>
              <p:cNvPr id="2804" name="Google Shape;2804;p27"/>
              <p:cNvGrpSpPr/>
              <p:nvPr/>
            </p:nvGrpSpPr>
            <p:grpSpPr>
              <a:xfrm>
                <a:off x="-381000" y="3189432"/>
                <a:ext cx="9870375" cy="1455000"/>
                <a:chOff x="-381000" y="2758675"/>
                <a:chExt cx="9870375" cy="1455000"/>
              </a:xfrm>
            </p:grpSpPr>
            <p:sp>
              <p:nvSpPr>
                <p:cNvPr id="2805" name="Google Shape;2805;p27"/>
                <p:cNvSpPr/>
                <p:nvPr/>
              </p:nvSpPr>
              <p:spPr>
                <a:xfrm>
                  <a:off x="152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27"/>
                <p:cNvSpPr/>
                <p:nvPr/>
              </p:nvSpPr>
              <p:spPr>
                <a:xfrm>
                  <a:off x="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27"/>
                <p:cNvSpPr/>
                <p:nvPr/>
              </p:nvSpPr>
              <p:spPr>
                <a:xfrm>
                  <a:off x="76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27"/>
                <p:cNvSpPr/>
                <p:nvPr/>
              </p:nvSpPr>
              <p:spPr>
                <a:xfrm>
                  <a:off x="381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27"/>
                <p:cNvSpPr/>
                <p:nvPr/>
              </p:nvSpPr>
              <p:spPr>
                <a:xfrm>
                  <a:off x="228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27"/>
                <p:cNvSpPr/>
                <p:nvPr/>
              </p:nvSpPr>
              <p:spPr>
                <a:xfrm>
                  <a:off x="304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27"/>
                <p:cNvSpPr/>
                <p:nvPr/>
              </p:nvSpPr>
              <p:spPr>
                <a:xfrm>
                  <a:off x="609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27"/>
                <p:cNvSpPr/>
                <p:nvPr/>
              </p:nvSpPr>
              <p:spPr>
                <a:xfrm>
                  <a:off x="457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27"/>
                <p:cNvSpPr/>
                <p:nvPr/>
              </p:nvSpPr>
              <p:spPr>
                <a:xfrm>
                  <a:off x="533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27"/>
                <p:cNvSpPr/>
                <p:nvPr/>
              </p:nvSpPr>
              <p:spPr>
                <a:xfrm>
                  <a:off x="762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27"/>
                <p:cNvSpPr/>
                <p:nvPr/>
              </p:nvSpPr>
              <p:spPr>
                <a:xfrm>
                  <a:off x="685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27"/>
                <p:cNvSpPr/>
                <p:nvPr/>
              </p:nvSpPr>
              <p:spPr>
                <a:xfrm>
                  <a:off x="838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7" name="Google Shape;2817;p27"/>
                <p:cNvSpPr/>
                <p:nvPr/>
              </p:nvSpPr>
              <p:spPr>
                <a:xfrm>
                  <a:off x="186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8" name="Google Shape;2818;p27"/>
                <p:cNvSpPr/>
                <p:nvPr/>
              </p:nvSpPr>
              <p:spPr>
                <a:xfrm>
                  <a:off x="3764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27"/>
                <p:cNvSpPr/>
                <p:nvPr/>
              </p:nvSpPr>
              <p:spPr>
                <a:xfrm>
                  <a:off x="110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27"/>
                <p:cNvSpPr/>
                <p:nvPr/>
              </p:nvSpPr>
              <p:spPr>
                <a:xfrm>
                  <a:off x="415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27"/>
                <p:cNvSpPr/>
                <p:nvPr/>
              </p:nvSpPr>
              <p:spPr>
                <a:xfrm>
                  <a:off x="263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27"/>
                <p:cNvSpPr/>
                <p:nvPr/>
              </p:nvSpPr>
              <p:spPr>
                <a:xfrm>
                  <a:off x="339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27"/>
                <p:cNvSpPr/>
                <p:nvPr/>
              </p:nvSpPr>
              <p:spPr>
                <a:xfrm>
                  <a:off x="644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27"/>
                <p:cNvSpPr/>
                <p:nvPr/>
              </p:nvSpPr>
              <p:spPr>
                <a:xfrm>
                  <a:off x="491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27"/>
                <p:cNvSpPr/>
                <p:nvPr/>
              </p:nvSpPr>
              <p:spPr>
                <a:xfrm>
                  <a:off x="567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27"/>
                <p:cNvSpPr/>
                <p:nvPr/>
              </p:nvSpPr>
              <p:spPr>
                <a:xfrm>
                  <a:off x="796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27"/>
                <p:cNvSpPr/>
                <p:nvPr/>
              </p:nvSpPr>
              <p:spPr>
                <a:xfrm>
                  <a:off x="720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27"/>
                <p:cNvSpPr/>
                <p:nvPr/>
              </p:nvSpPr>
              <p:spPr>
                <a:xfrm>
                  <a:off x="872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27"/>
                <p:cNvSpPr/>
                <p:nvPr/>
              </p:nvSpPr>
              <p:spPr>
                <a:xfrm>
                  <a:off x="-381000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27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27"/>
                <p:cNvSpPr/>
                <p:nvPr/>
              </p:nvSpPr>
              <p:spPr>
                <a:xfrm>
                  <a:off x="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27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27"/>
                <p:cNvSpPr/>
                <p:nvPr/>
              </p:nvSpPr>
              <p:spPr>
                <a:xfrm>
                  <a:off x="381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27"/>
                <p:cNvSpPr/>
                <p:nvPr/>
              </p:nvSpPr>
              <p:spPr>
                <a:xfrm>
                  <a:off x="228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27"/>
                <p:cNvSpPr/>
                <p:nvPr/>
              </p:nvSpPr>
              <p:spPr>
                <a:xfrm>
                  <a:off x="304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27"/>
                <p:cNvSpPr/>
                <p:nvPr/>
              </p:nvSpPr>
              <p:spPr>
                <a:xfrm>
                  <a:off x="609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27"/>
                <p:cNvSpPr/>
                <p:nvPr/>
              </p:nvSpPr>
              <p:spPr>
                <a:xfrm>
                  <a:off x="457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27"/>
                <p:cNvSpPr/>
                <p:nvPr/>
              </p:nvSpPr>
              <p:spPr>
                <a:xfrm>
                  <a:off x="533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27"/>
                <p:cNvSpPr/>
                <p:nvPr/>
              </p:nvSpPr>
              <p:spPr>
                <a:xfrm>
                  <a:off x="762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27"/>
                <p:cNvSpPr/>
                <p:nvPr/>
              </p:nvSpPr>
              <p:spPr>
                <a:xfrm>
                  <a:off x="685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27"/>
                <p:cNvSpPr/>
                <p:nvPr/>
              </p:nvSpPr>
              <p:spPr>
                <a:xfrm>
                  <a:off x="838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27"/>
                <p:cNvSpPr/>
                <p:nvPr/>
              </p:nvSpPr>
              <p:spPr>
                <a:xfrm>
                  <a:off x="1869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27"/>
                <p:cNvSpPr/>
                <p:nvPr/>
              </p:nvSpPr>
              <p:spPr>
                <a:xfrm>
                  <a:off x="3764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27"/>
                <p:cNvSpPr/>
                <p:nvPr/>
              </p:nvSpPr>
              <p:spPr>
                <a:xfrm>
                  <a:off x="110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27"/>
                <p:cNvSpPr/>
                <p:nvPr/>
              </p:nvSpPr>
              <p:spPr>
                <a:xfrm>
                  <a:off x="7965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27"/>
                <p:cNvSpPr/>
                <p:nvPr/>
              </p:nvSpPr>
              <p:spPr>
                <a:xfrm>
                  <a:off x="7203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27"/>
                <p:cNvSpPr/>
                <p:nvPr/>
              </p:nvSpPr>
              <p:spPr>
                <a:xfrm>
                  <a:off x="872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27"/>
                <p:cNvSpPr/>
                <p:nvPr/>
              </p:nvSpPr>
              <p:spPr>
                <a:xfrm>
                  <a:off x="-381000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27"/>
                <p:cNvSpPr/>
                <p:nvPr/>
              </p:nvSpPr>
              <p:spPr>
                <a:xfrm>
                  <a:off x="7620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27"/>
                <p:cNvSpPr/>
                <p:nvPr/>
              </p:nvSpPr>
              <p:spPr>
                <a:xfrm>
                  <a:off x="8382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27"/>
                <p:cNvSpPr/>
                <p:nvPr/>
              </p:nvSpPr>
              <p:spPr>
                <a:xfrm>
                  <a:off x="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2" name="Google Shape;2852;p27"/>
              <p:cNvGrpSpPr/>
              <p:nvPr/>
            </p:nvGrpSpPr>
            <p:grpSpPr>
              <a:xfrm>
                <a:off x="762000" y="3189432"/>
                <a:ext cx="1524000" cy="291000"/>
                <a:chOff x="762000" y="3340675"/>
                <a:chExt cx="1524000" cy="291000"/>
              </a:xfrm>
            </p:grpSpPr>
            <p:sp>
              <p:nvSpPr>
                <p:cNvPr id="2853" name="Google Shape;2853;p27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27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5" name="Google Shape;2855;p27"/>
            <p:cNvGrpSpPr/>
            <p:nvPr/>
          </p:nvGrpSpPr>
          <p:grpSpPr>
            <a:xfrm>
              <a:off x="7965375" y="2898432"/>
              <a:ext cx="1524000" cy="291000"/>
              <a:chOff x="7965375" y="3049675"/>
              <a:chExt cx="1524000" cy="291000"/>
            </a:xfrm>
          </p:grpSpPr>
          <p:sp>
            <p:nvSpPr>
              <p:cNvPr id="2856" name="Google Shape;2856;p27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27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8" name="Google Shape;2858;p27"/>
            <p:cNvGrpSpPr/>
            <p:nvPr/>
          </p:nvGrpSpPr>
          <p:grpSpPr>
            <a:xfrm>
              <a:off x="-381000" y="2902607"/>
              <a:ext cx="1519475" cy="291000"/>
              <a:chOff x="-381000" y="3049675"/>
              <a:chExt cx="1519475" cy="291000"/>
            </a:xfrm>
          </p:grpSpPr>
          <p:sp>
            <p:nvSpPr>
              <p:cNvPr id="2859" name="Google Shape;2859;p27"/>
              <p:cNvSpPr/>
              <p:nvPr/>
            </p:nvSpPr>
            <p:spPr>
              <a:xfrm>
                <a:off x="3764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27"/>
              <p:cNvSpPr/>
              <p:nvPr/>
            </p:nvSpPr>
            <p:spPr>
              <a:xfrm>
                <a:off x="-381000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61" name="Google Shape;2861;p27"/>
          <p:cNvSpPr/>
          <p:nvPr/>
        </p:nvSpPr>
        <p:spPr>
          <a:xfrm flipH="1">
            <a:off x="-5966" y="4427347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2" name="Google Shape;2862;p27"/>
          <p:cNvSpPr/>
          <p:nvPr/>
        </p:nvSpPr>
        <p:spPr>
          <a:xfrm flipH="1">
            <a:off x="5518745" y="3178097"/>
            <a:ext cx="3621300" cy="17460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3" name="Google Shape;2863;p27"/>
          <p:cNvSpPr/>
          <p:nvPr/>
        </p:nvSpPr>
        <p:spPr>
          <a:xfrm flipH="1">
            <a:off x="6383706" y="713538"/>
            <a:ext cx="1060695" cy="150132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4" name="Google Shape;2864;p27"/>
          <p:cNvSpPr/>
          <p:nvPr/>
        </p:nvSpPr>
        <p:spPr>
          <a:xfrm flipH="1">
            <a:off x="3980080" y="318756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5" name="Google Shape;2865;p27"/>
          <p:cNvSpPr/>
          <p:nvPr/>
        </p:nvSpPr>
        <p:spPr>
          <a:xfrm flipH="1">
            <a:off x="778817" y="700418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6" name="Google Shape;2866;p27"/>
          <p:cNvSpPr/>
          <p:nvPr/>
        </p:nvSpPr>
        <p:spPr>
          <a:xfrm flipH="1">
            <a:off x="2300849" y="4820290"/>
            <a:ext cx="2036911" cy="36137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7" name="Google Shape;2867;p27"/>
          <p:cNvSpPr/>
          <p:nvPr/>
        </p:nvSpPr>
        <p:spPr>
          <a:xfrm rot="591853" flipH="1">
            <a:off x="6415109" y="4065228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8" name="Google Shape;2868;p27"/>
          <p:cNvSpPr/>
          <p:nvPr/>
        </p:nvSpPr>
        <p:spPr>
          <a:xfrm>
            <a:off x="2663700" y="601005"/>
            <a:ext cx="3816600" cy="47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9" name="Google Shape;2869;p27"/>
          <p:cNvSpPr/>
          <p:nvPr/>
        </p:nvSpPr>
        <p:spPr>
          <a:xfrm>
            <a:off x="2818775" y="763005"/>
            <a:ext cx="3506400" cy="4431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0" name="Google Shape;2870;p27"/>
          <p:cNvSpPr txBox="1">
            <a:spLocks noGrp="1"/>
          </p:cNvSpPr>
          <p:nvPr>
            <p:ph type="title"/>
          </p:nvPr>
        </p:nvSpPr>
        <p:spPr>
          <a:xfrm>
            <a:off x="3006425" y="2344063"/>
            <a:ext cx="3131100" cy="12480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1" name="Google Shape;2871;p27"/>
          <p:cNvSpPr txBox="1">
            <a:spLocks noGrp="1"/>
          </p:cNvSpPr>
          <p:nvPr>
            <p:ph type="subTitle" idx="1"/>
          </p:nvPr>
        </p:nvSpPr>
        <p:spPr>
          <a:xfrm>
            <a:off x="3006425" y="3717198"/>
            <a:ext cx="3131100" cy="6309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72" name="Google Shape;2872;p27"/>
          <p:cNvSpPr txBox="1">
            <a:spLocks noGrp="1"/>
          </p:cNvSpPr>
          <p:nvPr>
            <p:ph type="title" idx="2" hasCustomPrompt="1"/>
          </p:nvPr>
        </p:nvSpPr>
        <p:spPr>
          <a:xfrm>
            <a:off x="3731250" y="890502"/>
            <a:ext cx="1681500" cy="1321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73" name="Google Shape;2873;p27"/>
          <p:cNvSpPr/>
          <p:nvPr/>
        </p:nvSpPr>
        <p:spPr>
          <a:xfrm flipH="1">
            <a:off x="7410718" y="4603997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4" name="Google Shape;2874;p27"/>
          <p:cNvSpPr/>
          <p:nvPr/>
        </p:nvSpPr>
        <p:spPr>
          <a:xfrm rot="-652027" flipH="1">
            <a:off x="6080499" y="4023259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_1_1"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6" name="Google Shape;2876;p28"/>
          <p:cNvGrpSpPr/>
          <p:nvPr/>
        </p:nvGrpSpPr>
        <p:grpSpPr>
          <a:xfrm flipH="1">
            <a:off x="560845" y="626762"/>
            <a:ext cx="2889683" cy="3889979"/>
            <a:chOff x="3074425" y="836100"/>
            <a:chExt cx="1472075" cy="1981650"/>
          </a:xfrm>
        </p:grpSpPr>
        <p:sp>
          <p:nvSpPr>
            <p:cNvPr id="2877" name="Google Shape;2877;p28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8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8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8"/>
          <p:cNvGrpSpPr/>
          <p:nvPr/>
        </p:nvGrpSpPr>
        <p:grpSpPr>
          <a:xfrm>
            <a:off x="5354363" y="71332"/>
            <a:ext cx="2868215" cy="4596781"/>
            <a:chOff x="5212325" y="1924475"/>
            <a:chExt cx="1870250" cy="2997575"/>
          </a:xfrm>
        </p:grpSpPr>
        <p:sp>
          <p:nvSpPr>
            <p:cNvPr id="2886" name="Google Shape;2886;p28"/>
            <p:cNvSpPr/>
            <p:nvPr/>
          </p:nvSpPr>
          <p:spPr>
            <a:xfrm>
              <a:off x="5239925" y="1945525"/>
              <a:ext cx="1828150" cy="497875"/>
            </a:xfrm>
            <a:custGeom>
              <a:avLst/>
              <a:gdLst/>
              <a:ahLst/>
              <a:cxnLst/>
              <a:rect l="l" t="t" r="r" b="b"/>
              <a:pathLst>
                <a:path w="73126" h="19915" fill="none" extrusionOk="0">
                  <a:moveTo>
                    <a:pt x="0" y="19915"/>
                  </a:moveTo>
                  <a:lnTo>
                    <a:pt x="51639" y="1"/>
                  </a:lnTo>
                  <a:lnTo>
                    <a:pt x="73126" y="19915"/>
                  </a:lnTo>
                </a:path>
              </a:pathLst>
            </a:custGeom>
            <a:noFill/>
            <a:ln w="6550" cap="flat" cmpd="sng">
              <a:solidFill>
                <a:schemeClr val="lt1"/>
              </a:solidFill>
              <a:prstDash val="solid"/>
              <a:miter lim="18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8"/>
            <p:cNvSpPr/>
            <p:nvPr/>
          </p:nvSpPr>
          <p:spPr>
            <a:xfrm>
              <a:off x="6549602" y="2055479"/>
              <a:ext cx="26703" cy="2866571"/>
            </a:xfrm>
            <a:custGeom>
              <a:avLst/>
              <a:gdLst/>
              <a:ahLst/>
              <a:cxnLst/>
              <a:rect l="l" t="t" r="r" b="b"/>
              <a:pathLst>
                <a:path w="1068" h="91263" extrusionOk="0">
                  <a:moveTo>
                    <a:pt x="1" y="1"/>
                  </a:moveTo>
                  <a:lnTo>
                    <a:pt x="1" y="91263"/>
                  </a:lnTo>
                  <a:lnTo>
                    <a:pt x="1068" y="9126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8"/>
            <p:cNvSpPr/>
            <p:nvPr/>
          </p:nvSpPr>
          <p:spPr>
            <a:xfrm>
              <a:off x="6484570" y="2055479"/>
              <a:ext cx="26678" cy="2866571"/>
            </a:xfrm>
            <a:custGeom>
              <a:avLst/>
              <a:gdLst/>
              <a:ahLst/>
              <a:cxnLst/>
              <a:rect l="l" t="t" r="r" b="b"/>
              <a:pathLst>
                <a:path w="1067" h="91263" extrusionOk="0">
                  <a:moveTo>
                    <a:pt x="0" y="1"/>
                  </a:moveTo>
                  <a:lnTo>
                    <a:pt x="0" y="91263"/>
                  </a:lnTo>
                  <a:lnTo>
                    <a:pt x="1067" y="9126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8"/>
            <p:cNvSpPr/>
            <p:nvPr/>
          </p:nvSpPr>
          <p:spPr>
            <a:xfrm>
              <a:off x="6443850" y="2364425"/>
              <a:ext cx="174575" cy="158875"/>
            </a:xfrm>
            <a:custGeom>
              <a:avLst/>
              <a:gdLst/>
              <a:ahLst/>
              <a:cxnLst/>
              <a:rect l="l" t="t" r="r" b="b"/>
              <a:pathLst>
                <a:path w="6983" h="6355" extrusionOk="0">
                  <a:moveTo>
                    <a:pt x="3497" y="1"/>
                  </a:moveTo>
                  <a:cubicBezTo>
                    <a:pt x="3252" y="1"/>
                    <a:pt x="3002" y="30"/>
                    <a:pt x="2752" y="89"/>
                  </a:cubicBezTo>
                  <a:cubicBezTo>
                    <a:pt x="1049" y="482"/>
                    <a:pt x="1" y="2204"/>
                    <a:pt x="394" y="3908"/>
                  </a:cubicBezTo>
                  <a:cubicBezTo>
                    <a:pt x="746" y="5363"/>
                    <a:pt x="2041" y="6354"/>
                    <a:pt x="3474" y="6354"/>
                  </a:cubicBezTo>
                  <a:cubicBezTo>
                    <a:pt x="3717" y="6354"/>
                    <a:pt x="3965" y="6326"/>
                    <a:pt x="4212" y="6266"/>
                  </a:cubicBezTo>
                  <a:cubicBezTo>
                    <a:pt x="5915" y="5873"/>
                    <a:pt x="6982" y="4151"/>
                    <a:pt x="6570" y="2448"/>
                  </a:cubicBezTo>
                  <a:cubicBezTo>
                    <a:pt x="6234" y="992"/>
                    <a:pt x="4941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8"/>
            <p:cNvSpPr/>
            <p:nvPr/>
          </p:nvSpPr>
          <p:spPr>
            <a:xfrm>
              <a:off x="6464925" y="2041925"/>
              <a:ext cx="132425" cy="13575"/>
            </a:xfrm>
            <a:custGeom>
              <a:avLst/>
              <a:gdLst/>
              <a:ahLst/>
              <a:cxnLst/>
              <a:rect l="l" t="t" r="r" b="b"/>
              <a:pathLst>
                <a:path w="5297" h="543" extrusionOk="0">
                  <a:moveTo>
                    <a:pt x="0" y="0"/>
                  </a:moveTo>
                  <a:lnTo>
                    <a:pt x="0" y="543"/>
                  </a:lnTo>
                  <a:lnTo>
                    <a:pt x="5297" y="543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8"/>
            <p:cNvSpPr/>
            <p:nvPr/>
          </p:nvSpPr>
          <p:spPr>
            <a:xfrm>
              <a:off x="6511700" y="1991375"/>
              <a:ext cx="38875" cy="50575"/>
            </a:xfrm>
            <a:custGeom>
              <a:avLst/>
              <a:gdLst/>
              <a:ahLst/>
              <a:cxnLst/>
              <a:rect l="l" t="t" r="r" b="b"/>
              <a:pathLst>
                <a:path w="1555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1554" y="202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8"/>
            <p:cNvSpPr/>
            <p:nvPr/>
          </p:nvSpPr>
          <p:spPr>
            <a:xfrm>
              <a:off x="6521525" y="1966125"/>
              <a:ext cx="19225" cy="25275"/>
            </a:xfrm>
            <a:custGeom>
              <a:avLst/>
              <a:gdLst/>
              <a:ahLst/>
              <a:cxnLst/>
              <a:rect l="l" t="t" r="r" b="b"/>
              <a:pathLst>
                <a:path w="769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768" y="101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8"/>
            <p:cNvSpPr/>
            <p:nvPr/>
          </p:nvSpPr>
          <p:spPr>
            <a:xfrm>
              <a:off x="6510300" y="1924475"/>
              <a:ext cx="48700" cy="41800"/>
            </a:xfrm>
            <a:custGeom>
              <a:avLst/>
              <a:gdLst/>
              <a:ahLst/>
              <a:cxnLst/>
              <a:rect l="l" t="t" r="r" b="b"/>
              <a:pathLst>
                <a:path w="1948" h="1672" extrusionOk="0">
                  <a:moveTo>
                    <a:pt x="824" y="0"/>
                  </a:moveTo>
                  <a:cubicBezTo>
                    <a:pt x="375" y="0"/>
                    <a:pt x="1" y="375"/>
                    <a:pt x="1" y="843"/>
                  </a:cubicBezTo>
                  <a:cubicBezTo>
                    <a:pt x="1" y="1346"/>
                    <a:pt x="407" y="1672"/>
                    <a:pt x="832" y="1672"/>
                  </a:cubicBezTo>
                  <a:cubicBezTo>
                    <a:pt x="1040" y="1672"/>
                    <a:pt x="1251" y="1594"/>
                    <a:pt x="1423" y="1423"/>
                  </a:cubicBezTo>
                  <a:cubicBezTo>
                    <a:pt x="1947" y="899"/>
                    <a:pt x="1573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8"/>
            <p:cNvSpPr/>
            <p:nvPr/>
          </p:nvSpPr>
          <p:spPr>
            <a:xfrm>
              <a:off x="5212325" y="2429350"/>
              <a:ext cx="1870250" cy="28100"/>
            </a:xfrm>
            <a:custGeom>
              <a:avLst/>
              <a:gdLst/>
              <a:ahLst/>
              <a:cxnLst/>
              <a:rect l="l" t="t" r="r" b="b"/>
              <a:pathLst>
                <a:path w="74810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74810" y="1123"/>
                  </a:lnTo>
                  <a:lnTo>
                    <a:pt x="74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8"/>
            <p:cNvSpPr/>
            <p:nvPr/>
          </p:nvSpPr>
          <p:spPr>
            <a:xfrm>
              <a:off x="5212325" y="2457425"/>
              <a:ext cx="335050" cy="98275"/>
            </a:xfrm>
            <a:custGeom>
              <a:avLst/>
              <a:gdLst/>
              <a:ahLst/>
              <a:cxnLst/>
              <a:rect l="l" t="t" r="r" b="b"/>
              <a:pathLst>
                <a:path w="13402" h="3931" extrusionOk="0">
                  <a:moveTo>
                    <a:pt x="0" y="0"/>
                  </a:moveTo>
                  <a:lnTo>
                    <a:pt x="0" y="3931"/>
                  </a:lnTo>
                  <a:lnTo>
                    <a:pt x="13401" y="3931"/>
                  </a:lnTo>
                  <a:lnTo>
                    <a:pt x="134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8"/>
            <p:cNvSpPr/>
            <p:nvPr/>
          </p:nvSpPr>
          <p:spPr>
            <a:xfrm>
              <a:off x="5894075" y="2457425"/>
              <a:ext cx="167050" cy="32300"/>
            </a:xfrm>
            <a:custGeom>
              <a:avLst/>
              <a:gdLst/>
              <a:ahLst/>
              <a:cxnLst/>
              <a:rect l="l" t="t" r="r" b="b"/>
              <a:pathLst>
                <a:path w="6682" h="1292" extrusionOk="0">
                  <a:moveTo>
                    <a:pt x="0" y="0"/>
                  </a:moveTo>
                  <a:lnTo>
                    <a:pt x="0" y="1292"/>
                  </a:lnTo>
                  <a:lnTo>
                    <a:pt x="6682" y="1292"/>
                  </a:lnTo>
                  <a:lnTo>
                    <a:pt x="6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8"/>
            <p:cNvSpPr/>
            <p:nvPr/>
          </p:nvSpPr>
          <p:spPr>
            <a:xfrm>
              <a:off x="6333425" y="2635225"/>
              <a:ext cx="151175" cy="281700"/>
            </a:xfrm>
            <a:custGeom>
              <a:avLst/>
              <a:gdLst/>
              <a:ahLst/>
              <a:cxnLst/>
              <a:rect l="l" t="t" r="r" b="b"/>
              <a:pathLst>
                <a:path w="6047" h="11268" extrusionOk="0">
                  <a:moveTo>
                    <a:pt x="1" y="1"/>
                  </a:moveTo>
                  <a:lnTo>
                    <a:pt x="1" y="11268"/>
                  </a:lnTo>
                  <a:lnTo>
                    <a:pt x="6046" y="11268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8"/>
            <p:cNvSpPr/>
            <p:nvPr/>
          </p:nvSpPr>
          <p:spPr>
            <a:xfrm>
              <a:off x="6793850" y="2457425"/>
              <a:ext cx="288725" cy="78625"/>
            </a:xfrm>
            <a:custGeom>
              <a:avLst/>
              <a:gdLst/>
              <a:ahLst/>
              <a:cxnLst/>
              <a:rect l="l" t="t" r="r" b="b"/>
              <a:pathLst>
                <a:path w="11549" h="3145" extrusionOk="0">
                  <a:moveTo>
                    <a:pt x="1" y="0"/>
                  </a:moveTo>
                  <a:lnTo>
                    <a:pt x="1" y="3145"/>
                  </a:lnTo>
                  <a:lnTo>
                    <a:pt x="11549" y="314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8"/>
            <p:cNvSpPr/>
            <p:nvPr/>
          </p:nvSpPr>
          <p:spPr>
            <a:xfrm>
              <a:off x="6926275" y="2429350"/>
              <a:ext cx="156300" cy="28100"/>
            </a:xfrm>
            <a:custGeom>
              <a:avLst/>
              <a:gdLst/>
              <a:ahLst/>
              <a:cxnLst/>
              <a:rect l="l" t="t" r="r" b="b"/>
              <a:pathLst>
                <a:path w="6252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6252" y="1123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8"/>
            <p:cNvSpPr/>
            <p:nvPr/>
          </p:nvSpPr>
          <p:spPr>
            <a:xfrm>
              <a:off x="6479875" y="2397325"/>
              <a:ext cx="102050" cy="92800"/>
            </a:xfrm>
            <a:custGeom>
              <a:avLst/>
              <a:gdLst/>
              <a:ahLst/>
              <a:cxnLst/>
              <a:rect l="l" t="t" r="r" b="b"/>
              <a:pathLst>
                <a:path w="4082" h="3712" extrusionOk="0">
                  <a:moveTo>
                    <a:pt x="2040" y="0"/>
                  </a:moveTo>
                  <a:cubicBezTo>
                    <a:pt x="1904" y="0"/>
                    <a:pt x="1767" y="15"/>
                    <a:pt x="1629" y="46"/>
                  </a:cubicBezTo>
                  <a:cubicBezTo>
                    <a:pt x="619" y="289"/>
                    <a:pt x="1" y="1281"/>
                    <a:pt x="244" y="2292"/>
                  </a:cubicBezTo>
                  <a:cubicBezTo>
                    <a:pt x="436" y="3138"/>
                    <a:pt x="1199" y="3711"/>
                    <a:pt x="2034" y="3711"/>
                  </a:cubicBezTo>
                  <a:cubicBezTo>
                    <a:pt x="2179" y="3711"/>
                    <a:pt x="2325" y="3694"/>
                    <a:pt x="2472" y="3658"/>
                  </a:cubicBezTo>
                  <a:cubicBezTo>
                    <a:pt x="3464" y="3434"/>
                    <a:pt x="4081" y="2423"/>
                    <a:pt x="3857" y="1431"/>
                  </a:cubicBezTo>
                  <a:cubicBezTo>
                    <a:pt x="3647" y="577"/>
                    <a:pt x="2882" y="0"/>
                    <a:pt x="2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1" name="Google Shape;2901;p28"/>
          <p:cNvGrpSpPr/>
          <p:nvPr/>
        </p:nvGrpSpPr>
        <p:grpSpPr>
          <a:xfrm flipH="1">
            <a:off x="6921757" y="461100"/>
            <a:ext cx="2222252" cy="4838326"/>
            <a:chOff x="1622025" y="238125"/>
            <a:chExt cx="746825" cy="1626000"/>
          </a:xfrm>
        </p:grpSpPr>
        <p:sp>
          <p:nvSpPr>
            <p:cNvPr id="2902" name="Google Shape;2902;p2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7" name="Google Shape;2907;p28"/>
          <p:cNvGrpSpPr/>
          <p:nvPr/>
        </p:nvGrpSpPr>
        <p:grpSpPr>
          <a:xfrm>
            <a:off x="-381167" y="3162504"/>
            <a:ext cx="9870375" cy="1746000"/>
            <a:chOff x="-381000" y="2898432"/>
            <a:chExt cx="9870375" cy="1746000"/>
          </a:xfrm>
        </p:grpSpPr>
        <p:grpSp>
          <p:nvGrpSpPr>
            <p:cNvPr id="2908" name="Google Shape;2908;p28"/>
            <p:cNvGrpSpPr/>
            <p:nvPr/>
          </p:nvGrpSpPr>
          <p:grpSpPr>
            <a:xfrm>
              <a:off x="-381000" y="3189432"/>
              <a:ext cx="9870375" cy="1455000"/>
              <a:chOff x="-381000" y="2758675"/>
              <a:chExt cx="9870375" cy="1455000"/>
            </a:xfrm>
          </p:grpSpPr>
          <p:sp>
            <p:nvSpPr>
              <p:cNvPr id="2909" name="Google Shape;2909;p28"/>
              <p:cNvSpPr/>
              <p:nvPr/>
            </p:nvSpPr>
            <p:spPr>
              <a:xfrm>
                <a:off x="1524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8"/>
              <p:cNvSpPr/>
              <p:nvPr/>
            </p:nvSpPr>
            <p:spPr>
              <a:xfrm>
                <a:off x="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8"/>
              <p:cNvSpPr/>
              <p:nvPr/>
            </p:nvSpPr>
            <p:spPr>
              <a:xfrm>
                <a:off x="762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8"/>
              <p:cNvSpPr/>
              <p:nvPr/>
            </p:nvSpPr>
            <p:spPr>
              <a:xfrm>
                <a:off x="3810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8"/>
              <p:cNvSpPr/>
              <p:nvPr/>
            </p:nvSpPr>
            <p:spPr>
              <a:xfrm>
                <a:off x="2286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8"/>
              <p:cNvSpPr/>
              <p:nvPr/>
            </p:nvSpPr>
            <p:spPr>
              <a:xfrm>
                <a:off x="3048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8"/>
              <p:cNvSpPr/>
              <p:nvPr/>
            </p:nvSpPr>
            <p:spPr>
              <a:xfrm>
                <a:off x="6096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8"/>
              <p:cNvSpPr/>
              <p:nvPr/>
            </p:nvSpPr>
            <p:spPr>
              <a:xfrm>
                <a:off x="4572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8"/>
              <p:cNvSpPr/>
              <p:nvPr/>
            </p:nvSpPr>
            <p:spPr>
              <a:xfrm>
                <a:off x="5334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8"/>
              <p:cNvSpPr/>
              <p:nvPr/>
            </p:nvSpPr>
            <p:spPr>
              <a:xfrm>
                <a:off x="7620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28"/>
              <p:cNvSpPr/>
              <p:nvPr/>
            </p:nvSpPr>
            <p:spPr>
              <a:xfrm>
                <a:off x="6858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28"/>
              <p:cNvSpPr/>
              <p:nvPr/>
            </p:nvSpPr>
            <p:spPr>
              <a:xfrm>
                <a:off x="8382000" y="3922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8"/>
              <p:cNvSpPr/>
              <p:nvPr/>
            </p:nvSpPr>
            <p:spPr>
              <a:xfrm>
                <a:off x="1869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8"/>
              <p:cNvSpPr/>
              <p:nvPr/>
            </p:nvSpPr>
            <p:spPr>
              <a:xfrm>
                <a:off x="3764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8"/>
              <p:cNvSpPr/>
              <p:nvPr/>
            </p:nvSpPr>
            <p:spPr>
              <a:xfrm>
                <a:off x="1107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8"/>
              <p:cNvSpPr/>
              <p:nvPr/>
            </p:nvSpPr>
            <p:spPr>
              <a:xfrm>
                <a:off x="4155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8"/>
              <p:cNvSpPr/>
              <p:nvPr/>
            </p:nvSpPr>
            <p:spPr>
              <a:xfrm>
                <a:off x="2631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8"/>
              <p:cNvSpPr/>
              <p:nvPr/>
            </p:nvSpPr>
            <p:spPr>
              <a:xfrm>
                <a:off x="3393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8"/>
              <p:cNvSpPr/>
              <p:nvPr/>
            </p:nvSpPr>
            <p:spPr>
              <a:xfrm>
                <a:off x="6441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8"/>
              <p:cNvSpPr/>
              <p:nvPr/>
            </p:nvSpPr>
            <p:spPr>
              <a:xfrm>
                <a:off x="4917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8"/>
              <p:cNvSpPr/>
              <p:nvPr/>
            </p:nvSpPr>
            <p:spPr>
              <a:xfrm>
                <a:off x="5679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8"/>
              <p:cNvSpPr/>
              <p:nvPr/>
            </p:nvSpPr>
            <p:spPr>
              <a:xfrm>
                <a:off x="7965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8"/>
              <p:cNvSpPr/>
              <p:nvPr/>
            </p:nvSpPr>
            <p:spPr>
              <a:xfrm>
                <a:off x="7203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8"/>
              <p:cNvSpPr/>
              <p:nvPr/>
            </p:nvSpPr>
            <p:spPr>
              <a:xfrm>
                <a:off x="8727375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8"/>
              <p:cNvSpPr/>
              <p:nvPr/>
            </p:nvSpPr>
            <p:spPr>
              <a:xfrm>
                <a:off x="-381000" y="3631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8"/>
              <p:cNvSpPr/>
              <p:nvPr/>
            </p:nvSpPr>
            <p:spPr>
              <a:xfrm>
                <a:off x="1524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8"/>
              <p:cNvSpPr/>
              <p:nvPr/>
            </p:nvSpPr>
            <p:spPr>
              <a:xfrm>
                <a:off x="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8"/>
              <p:cNvSpPr/>
              <p:nvPr/>
            </p:nvSpPr>
            <p:spPr>
              <a:xfrm>
                <a:off x="762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8"/>
              <p:cNvSpPr/>
              <p:nvPr/>
            </p:nvSpPr>
            <p:spPr>
              <a:xfrm>
                <a:off x="2286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8"/>
              <p:cNvSpPr/>
              <p:nvPr/>
            </p:nvSpPr>
            <p:spPr>
              <a:xfrm>
                <a:off x="7620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8"/>
              <p:cNvSpPr/>
              <p:nvPr/>
            </p:nvSpPr>
            <p:spPr>
              <a:xfrm>
                <a:off x="6858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8"/>
              <p:cNvSpPr/>
              <p:nvPr/>
            </p:nvSpPr>
            <p:spPr>
              <a:xfrm>
                <a:off x="8382000" y="3340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8"/>
              <p:cNvSpPr/>
              <p:nvPr/>
            </p:nvSpPr>
            <p:spPr>
              <a:xfrm>
                <a:off x="3764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8"/>
              <p:cNvSpPr/>
              <p:nvPr/>
            </p:nvSpPr>
            <p:spPr>
              <a:xfrm>
                <a:off x="110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8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8"/>
              <p:cNvSpPr/>
              <p:nvPr/>
            </p:nvSpPr>
            <p:spPr>
              <a:xfrm>
                <a:off x="7203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8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8"/>
              <p:cNvSpPr/>
              <p:nvPr/>
            </p:nvSpPr>
            <p:spPr>
              <a:xfrm>
                <a:off x="-381000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8"/>
              <p:cNvSpPr/>
              <p:nvPr/>
            </p:nvSpPr>
            <p:spPr>
              <a:xfrm>
                <a:off x="7620000" y="2758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8"/>
              <p:cNvSpPr/>
              <p:nvPr/>
            </p:nvSpPr>
            <p:spPr>
              <a:xfrm>
                <a:off x="8382000" y="2758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8"/>
              <p:cNvSpPr/>
              <p:nvPr/>
            </p:nvSpPr>
            <p:spPr>
              <a:xfrm>
                <a:off x="0" y="2758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0" name="Google Shape;2950;p28"/>
            <p:cNvGrpSpPr/>
            <p:nvPr/>
          </p:nvGrpSpPr>
          <p:grpSpPr>
            <a:xfrm>
              <a:off x="7965375" y="2898432"/>
              <a:ext cx="1524000" cy="291000"/>
              <a:chOff x="7965375" y="3049675"/>
              <a:chExt cx="1524000" cy="291000"/>
            </a:xfrm>
          </p:grpSpPr>
          <p:sp>
            <p:nvSpPr>
              <p:cNvPr id="2951" name="Google Shape;2951;p28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8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53" name="Google Shape;2953;p28"/>
          <p:cNvSpPr/>
          <p:nvPr/>
        </p:nvSpPr>
        <p:spPr>
          <a:xfrm>
            <a:off x="-167" y="4879925"/>
            <a:ext cx="9144000" cy="2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4" name="Google Shape;2954;p28"/>
          <p:cNvSpPr/>
          <p:nvPr/>
        </p:nvSpPr>
        <p:spPr>
          <a:xfrm flipH="1">
            <a:off x="-167" y="4427347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5" name="Google Shape;2955;p28"/>
          <p:cNvSpPr/>
          <p:nvPr/>
        </p:nvSpPr>
        <p:spPr>
          <a:xfrm flipH="1">
            <a:off x="7416516" y="4603997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6" name="Google Shape;2956;p28"/>
          <p:cNvSpPr/>
          <p:nvPr/>
        </p:nvSpPr>
        <p:spPr>
          <a:xfrm>
            <a:off x="401117" y="94895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7" name="Google Shape;2957;p28"/>
          <p:cNvSpPr/>
          <p:nvPr/>
        </p:nvSpPr>
        <p:spPr>
          <a:xfrm>
            <a:off x="2355175" y="272549"/>
            <a:ext cx="1864705" cy="263704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28"/>
          <p:cNvSpPr/>
          <p:nvPr/>
        </p:nvSpPr>
        <p:spPr>
          <a:xfrm rot="-591853">
            <a:off x="763432" y="4217128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9" name="Google Shape;2959;p28"/>
          <p:cNvSpPr/>
          <p:nvPr/>
        </p:nvSpPr>
        <p:spPr>
          <a:xfrm>
            <a:off x="1162400" y="813900"/>
            <a:ext cx="3816600" cy="475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0" name="Google Shape;2960;p28"/>
          <p:cNvSpPr/>
          <p:nvPr/>
        </p:nvSpPr>
        <p:spPr>
          <a:xfrm>
            <a:off x="1317475" y="975900"/>
            <a:ext cx="3506400" cy="44316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28"/>
          <p:cNvSpPr/>
          <p:nvPr/>
        </p:nvSpPr>
        <p:spPr>
          <a:xfrm rot="652027">
            <a:off x="-1097713" y="4175159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2" name="Google Shape;2962;p28"/>
          <p:cNvSpPr txBox="1">
            <a:spLocks noGrp="1"/>
          </p:cNvSpPr>
          <p:nvPr>
            <p:ph type="title"/>
          </p:nvPr>
        </p:nvSpPr>
        <p:spPr>
          <a:xfrm>
            <a:off x="1444075" y="2547525"/>
            <a:ext cx="3253200" cy="7290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63" name="Google Shape;2963;p28"/>
          <p:cNvSpPr txBox="1">
            <a:spLocks noGrp="1"/>
          </p:cNvSpPr>
          <p:nvPr>
            <p:ph type="subTitle" idx="1"/>
          </p:nvPr>
        </p:nvSpPr>
        <p:spPr>
          <a:xfrm>
            <a:off x="1446150" y="3400898"/>
            <a:ext cx="3253200" cy="632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64" name="Google Shape;2964;p28"/>
          <p:cNvSpPr txBox="1">
            <a:spLocks noGrp="1"/>
          </p:cNvSpPr>
          <p:nvPr>
            <p:ph type="title" idx="2" hasCustomPrompt="1"/>
          </p:nvPr>
        </p:nvSpPr>
        <p:spPr>
          <a:xfrm>
            <a:off x="2231998" y="1100602"/>
            <a:ext cx="1681500" cy="1321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5" name="Google Shape;2965;p28"/>
          <p:cNvSpPr/>
          <p:nvPr/>
        </p:nvSpPr>
        <p:spPr>
          <a:xfrm flipH="1">
            <a:off x="5129644" y="4652823"/>
            <a:ext cx="1486331" cy="26369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6" name="Google Shape;2966;p28"/>
          <p:cNvSpPr/>
          <p:nvPr/>
        </p:nvSpPr>
        <p:spPr>
          <a:xfrm>
            <a:off x="7802647" y="219798"/>
            <a:ext cx="955059" cy="135048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2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8" name="Google Shape;2968;p29"/>
          <p:cNvGrpSpPr/>
          <p:nvPr/>
        </p:nvGrpSpPr>
        <p:grpSpPr>
          <a:xfrm flipH="1">
            <a:off x="7411015" y="223208"/>
            <a:ext cx="1727332" cy="3760613"/>
            <a:chOff x="1622025" y="238125"/>
            <a:chExt cx="746825" cy="1626000"/>
          </a:xfrm>
        </p:grpSpPr>
        <p:sp>
          <p:nvSpPr>
            <p:cNvPr id="2969" name="Google Shape;2969;p29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9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9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9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9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4" name="Google Shape;2974;p29"/>
          <p:cNvGrpSpPr/>
          <p:nvPr/>
        </p:nvGrpSpPr>
        <p:grpSpPr>
          <a:xfrm flipH="1">
            <a:off x="-95677" y="453120"/>
            <a:ext cx="1941800" cy="3493159"/>
            <a:chOff x="3074425" y="1038250"/>
            <a:chExt cx="989200" cy="1779500"/>
          </a:xfrm>
        </p:grpSpPr>
        <p:sp>
          <p:nvSpPr>
            <p:cNvPr id="2975" name="Google Shape;2975;p29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9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9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9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9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29"/>
          <p:cNvGrpSpPr/>
          <p:nvPr/>
        </p:nvGrpSpPr>
        <p:grpSpPr>
          <a:xfrm>
            <a:off x="2215707" y="1683636"/>
            <a:ext cx="1511499" cy="3290861"/>
            <a:chOff x="1622025" y="238125"/>
            <a:chExt cx="746825" cy="1626000"/>
          </a:xfrm>
        </p:grpSpPr>
        <p:sp>
          <p:nvSpPr>
            <p:cNvPr id="2981" name="Google Shape;2981;p29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9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9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9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9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6" name="Google Shape;2986;p29"/>
          <p:cNvSpPr/>
          <p:nvPr/>
        </p:nvSpPr>
        <p:spPr>
          <a:xfrm flipH="1">
            <a:off x="-5662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2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988" name="Google Shape;2988;p29"/>
          <p:cNvGrpSpPr/>
          <p:nvPr/>
        </p:nvGrpSpPr>
        <p:grpSpPr>
          <a:xfrm>
            <a:off x="4457524" y="1328282"/>
            <a:ext cx="2528583" cy="3403880"/>
            <a:chOff x="3074425" y="836100"/>
            <a:chExt cx="1472075" cy="1981650"/>
          </a:xfrm>
        </p:grpSpPr>
        <p:sp>
          <p:nvSpPr>
            <p:cNvPr id="2989" name="Google Shape;2989;p29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9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9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9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9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9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9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9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29"/>
          <p:cNvGrpSpPr/>
          <p:nvPr/>
        </p:nvGrpSpPr>
        <p:grpSpPr>
          <a:xfrm flipH="1">
            <a:off x="-351037" y="3712365"/>
            <a:ext cx="9870375" cy="1176260"/>
            <a:chOff x="-385478" y="3712365"/>
            <a:chExt cx="9870375" cy="1176260"/>
          </a:xfrm>
        </p:grpSpPr>
        <p:grpSp>
          <p:nvGrpSpPr>
            <p:cNvPr id="2998" name="Google Shape;2998;p29"/>
            <p:cNvGrpSpPr/>
            <p:nvPr/>
          </p:nvGrpSpPr>
          <p:grpSpPr>
            <a:xfrm>
              <a:off x="-385478" y="3712365"/>
              <a:ext cx="9870375" cy="1176260"/>
              <a:chOff x="-385478" y="3712365"/>
              <a:chExt cx="9870375" cy="1176260"/>
            </a:xfrm>
          </p:grpSpPr>
          <p:grpSp>
            <p:nvGrpSpPr>
              <p:cNvPr id="2999" name="Google Shape;2999;p29"/>
              <p:cNvGrpSpPr/>
              <p:nvPr/>
            </p:nvGrpSpPr>
            <p:grpSpPr>
              <a:xfrm>
                <a:off x="-385478" y="4005140"/>
                <a:ext cx="9870375" cy="883485"/>
                <a:chOff x="-381000" y="4005140"/>
                <a:chExt cx="9870375" cy="883485"/>
              </a:xfrm>
            </p:grpSpPr>
            <p:sp>
              <p:nvSpPr>
                <p:cNvPr id="3000" name="Google Shape;3000;p29"/>
                <p:cNvSpPr/>
                <p:nvPr/>
              </p:nvSpPr>
              <p:spPr>
                <a:xfrm>
                  <a:off x="1869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1" name="Google Shape;3001;p29"/>
                <p:cNvSpPr/>
                <p:nvPr/>
              </p:nvSpPr>
              <p:spPr>
                <a:xfrm>
                  <a:off x="3764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2" name="Google Shape;3002;p29"/>
                <p:cNvSpPr/>
                <p:nvPr/>
              </p:nvSpPr>
              <p:spPr>
                <a:xfrm>
                  <a:off x="110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29"/>
                <p:cNvSpPr/>
                <p:nvPr/>
              </p:nvSpPr>
              <p:spPr>
                <a:xfrm>
                  <a:off x="4155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29"/>
                <p:cNvSpPr/>
                <p:nvPr/>
              </p:nvSpPr>
              <p:spPr>
                <a:xfrm>
                  <a:off x="2631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29"/>
                <p:cNvSpPr/>
                <p:nvPr/>
              </p:nvSpPr>
              <p:spPr>
                <a:xfrm>
                  <a:off x="3393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29"/>
                <p:cNvSpPr/>
                <p:nvPr/>
              </p:nvSpPr>
              <p:spPr>
                <a:xfrm>
                  <a:off x="6441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29"/>
                <p:cNvSpPr/>
                <p:nvPr/>
              </p:nvSpPr>
              <p:spPr>
                <a:xfrm>
                  <a:off x="491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29"/>
                <p:cNvSpPr/>
                <p:nvPr/>
              </p:nvSpPr>
              <p:spPr>
                <a:xfrm>
                  <a:off x="5679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29"/>
                <p:cNvSpPr/>
                <p:nvPr/>
              </p:nvSpPr>
              <p:spPr>
                <a:xfrm>
                  <a:off x="7965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29"/>
                <p:cNvSpPr/>
                <p:nvPr/>
              </p:nvSpPr>
              <p:spPr>
                <a:xfrm>
                  <a:off x="7203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29"/>
                <p:cNvSpPr/>
                <p:nvPr/>
              </p:nvSpPr>
              <p:spPr>
                <a:xfrm>
                  <a:off x="872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29"/>
                <p:cNvSpPr/>
                <p:nvPr/>
              </p:nvSpPr>
              <p:spPr>
                <a:xfrm>
                  <a:off x="-381000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29"/>
                <p:cNvSpPr/>
                <p:nvPr/>
              </p:nvSpPr>
              <p:spPr>
                <a:xfrm>
                  <a:off x="0" y="4296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29"/>
                <p:cNvSpPr/>
                <p:nvPr/>
              </p:nvSpPr>
              <p:spPr>
                <a:xfrm>
                  <a:off x="8382000" y="4296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29"/>
                <p:cNvSpPr/>
                <p:nvPr/>
              </p:nvSpPr>
              <p:spPr>
                <a:xfrm>
                  <a:off x="8727375" y="4005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6" name="Google Shape;3016;p29"/>
                <p:cNvSpPr/>
                <p:nvPr/>
              </p:nvSpPr>
              <p:spPr>
                <a:xfrm>
                  <a:off x="-381000" y="4005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7" name="Google Shape;3017;p29"/>
                <p:cNvSpPr/>
                <p:nvPr/>
              </p:nvSpPr>
              <p:spPr>
                <a:xfrm>
                  <a:off x="-22" y="4128425"/>
                  <a:ext cx="1524000" cy="760200"/>
                </a:xfrm>
                <a:prstGeom prst="rtTriangle">
                  <a:avLst/>
                </a:prstGeom>
                <a:solidFill>
                  <a:srgbClr val="000000">
                    <a:alpha val="4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18" name="Google Shape;3018;p29"/>
              <p:cNvSpPr/>
              <p:nvPr/>
            </p:nvSpPr>
            <p:spPr>
              <a:xfrm>
                <a:off x="-9003" y="371236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9" name="Google Shape;3019;p29"/>
            <p:cNvSpPr/>
            <p:nvPr/>
          </p:nvSpPr>
          <p:spPr>
            <a:xfrm>
              <a:off x="8377522" y="371236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0" name="Google Shape;3020;p29"/>
          <p:cNvSpPr/>
          <p:nvPr/>
        </p:nvSpPr>
        <p:spPr>
          <a:xfrm flipH="1">
            <a:off x="4113744" y="4785649"/>
            <a:ext cx="1136568" cy="20165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1" name="Google Shape;3021;p29"/>
          <p:cNvSpPr/>
          <p:nvPr/>
        </p:nvSpPr>
        <p:spPr>
          <a:xfrm flipH="1">
            <a:off x="7411035" y="4732144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2" name="Google Shape;3022;p29"/>
          <p:cNvSpPr/>
          <p:nvPr/>
        </p:nvSpPr>
        <p:spPr>
          <a:xfrm>
            <a:off x="-5660" y="4879934"/>
            <a:ext cx="963896" cy="201648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3" name="Google Shape;3023;p29"/>
          <p:cNvSpPr/>
          <p:nvPr/>
        </p:nvSpPr>
        <p:spPr>
          <a:xfrm>
            <a:off x="6544527" y="223192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4" name="Google Shape;3024;p29"/>
          <p:cNvSpPr/>
          <p:nvPr/>
        </p:nvSpPr>
        <p:spPr>
          <a:xfrm>
            <a:off x="532296" y="53950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5" name="Google Shape;3025;p29"/>
          <p:cNvSpPr/>
          <p:nvPr/>
        </p:nvSpPr>
        <p:spPr>
          <a:xfrm>
            <a:off x="205450" y="1248575"/>
            <a:ext cx="8733300" cy="353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6" name="Google Shape;3026;p29"/>
          <p:cNvSpPr/>
          <p:nvPr/>
        </p:nvSpPr>
        <p:spPr>
          <a:xfrm>
            <a:off x="380051" y="1423225"/>
            <a:ext cx="8384100" cy="31854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p32"/>
          <p:cNvSpPr/>
          <p:nvPr/>
        </p:nvSpPr>
        <p:spPr>
          <a:xfrm flipH="1">
            <a:off x="7016179" y="495151"/>
            <a:ext cx="1246314" cy="176405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7" name="Google Shape;3227;p32"/>
          <p:cNvSpPr/>
          <p:nvPr/>
        </p:nvSpPr>
        <p:spPr>
          <a:xfrm flipH="1">
            <a:off x="3980080" y="318756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8" name="Google Shape;3228;p32"/>
          <p:cNvSpPr/>
          <p:nvPr/>
        </p:nvSpPr>
        <p:spPr>
          <a:xfrm flipH="1">
            <a:off x="-359141" y="539499"/>
            <a:ext cx="2385137" cy="337296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0" name="Google Shape;3230;p33"/>
          <p:cNvSpPr/>
          <p:nvPr/>
        </p:nvSpPr>
        <p:spPr>
          <a:xfrm flipH="1">
            <a:off x="243829" y="374001"/>
            <a:ext cx="1246314" cy="176405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1" name="Google Shape;3231;p33"/>
          <p:cNvSpPr/>
          <p:nvPr/>
        </p:nvSpPr>
        <p:spPr>
          <a:xfrm flipH="1">
            <a:off x="7519980" y="749181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2" name="Google Shape;3232;p33"/>
          <p:cNvSpPr/>
          <p:nvPr/>
        </p:nvSpPr>
        <p:spPr>
          <a:xfrm flipH="1">
            <a:off x="3084134" y="370849"/>
            <a:ext cx="2385137" cy="337296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33" name="Google Shape;3233;p33"/>
          <p:cNvGrpSpPr/>
          <p:nvPr/>
        </p:nvGrpSpPr>
        <p:grpSpPr>
          <a:xfrm>
            <a:off x="-385478" y="4005140"/>
            <a:ext cx="9870375" cy="883510"/>
            <a:chOff x="-381000" y="4005140"/>
            <a:chExt cx="9870375" cy="883510"/>
          </a:xfrm>
        </p:grpSpPr>
        <p:sp>
          <p:nvSpPr>
            <p:cNvPr id="3234" name="Google Shape;3234;p33"/>
            <p:cNvSpPr/>
            <p:nvPr/>
          </p:nvSpPr>
          <p:spPr>
            <a:xfrm>
              <a:off x="186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3"/>
            <p:cNvSpPr/>
            <p:nvPr/>
          </p:nvSpPr>
          <p:spPr>
            <a:xfrm>
              <a:off x="3764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3"/>
            <p:cNvSpPr/>
            <p:nvPr/>
          </p:nvSpPr>
          <p:spPr>
            <a:xfrm>
              <a:off x="110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3"/>
            <p:cNvSpPr/>
            <p:nvPr/>
          </p:nvSpPr>
          <p:spPr>
            <a:xfrm>
              <a:off x="415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3"/>
            <p:cNvSpPr/>
            <p:nvPr/>
          </p:nvSpPr>
          <p:spPr>
            <a:xfrm>
              <a:off x="263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3"/>
            <p:cNvSpPr/>
            <p:nvPr/>
          </p:nvSpPr>
          <p:spPr>
            <a:xfrm>
              <a:off x="339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3"/>
            <p:cNvSpPr/>
            <p:nvPr/>
          </p:nvSpPr>
          <p:spPr>
            <a:xfrm>
              <a:off x="644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3"/>
            <p:cNvSpPr/>
            <p:nvPr/>
          </p:nvSpPr>
          <p:spPr>
            <a:xfrm>
              <a:off x="491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3"/>
            <p:cNvSpPr/>
            <p:nvPr/>
          </p:nvSpPr>
          <p:spPr>
            <a:xfrm>
              <a:off x="567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3"/>
            <p:cNvSpPr/>
            <p:nvPr/>
          </p:nvSpPr>
          <p:spPr>
            <a:xfrm>
              <a:off x="796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3"/>
            <p:cNvSpPr/>
            <p:nvPr/>
          </p:nvSpPr>
          <p:spPr>
            <a:xfrm>
              <a:off x="720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3"/>
            <p:cNvSpPr/>
            <p:nvPr/>
          </p:nvSpPr>
          <p:spPr>
            <a:xfrm>
              <a:off x="872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3"/>
            <p:cNvSpPr/>
            <p:nvPr/>
          </p:nvSpPr>
          <p:spPr>
            <a:xfrm>
              <a:off x="-381000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3"/>
            <p:cNvSpPr/>
            <p:nvPr/>
          </p:nvSpPr>
          <p:spPr>
            <a:xfrm>
              <a:off x="1524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3"/>
            <p:cNvSpPr/>
            <p:nvPr/>
          </p:nvSpPr>
          <p:spPr>
            <a:xfrm>
              <a:off x="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3"/>
            <p:cNvSpPr/>
            <p:nvPr/>
          </p:nvSpPr>
          <p:spPr>
            <a:xfrm>
              <a:off x="76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3"/>
            <p:cNvSpPr/>
            <p:nvPr/>
          </p:nvSpPr>
          <p:spPr>
            <a:xfrm>
              <a:off x="7620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3"/>
            <p:cNvSpPr/>
            <p:nvPr/>
          </p:nvSpPr>
          <p:spPr>
            <a:xfrm>
              <a:off x="838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3"/>
            <p:cNvSpPr/>
            <p:nvPr/>
          </p:nvSpPr>
          <p:spPr>
            <a:xfrm>
              <a:off x="3764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3"/>
            <p:cNvSpPr/>
            <p:nvPr/>
          </p:nvSpPr>
          <p:spPr>
            <a:xfrm>
              <a:off x="7965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3"/>
            <p:cNvSpPr/>
            <p:nvPr/>
          </p:nvSpPr>
          <p:spPr>
            <a:xfrm>
              <a:off x="8727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3"/>
            <p:cNvSpPr/>
            <p:nvPr/>
          </p:nvSpPr>
          <p:spPr>
            <a:xfrm>
              <a:off x="-381000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3"/>
            <p:cNvSpPr/>
            <p:nvPr/>
          </p:nvSpPr>
          <p:spPr>
            <a:xfrm>
              <a:off x="-11" y="4005150"/>
              <a:ext cx="2214900" cy="883500"/>
            </a:xfrm>
            <a:prstGeom prst="rtTriangle">
              <a:avLst/>
            </a:pr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7" name="Google Shape;3257;p33"/>
          <p:cNvSpPr/>
          <p:nvPr/>
        </p:nvSpPr>
        <p:spPr>
          <a:xfrm>
            <a:off x="-4478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8" name="Google Shape;3258;p33"/>
          <p:cNvSpPr/>
          <p:nvPr/>
        </p:nvSpPr>
        <p:spPr>
          <a:xfrm>
            <a:off x="-4465" y="4603894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9" name="Google Shape;3259;p33"/>
          <p:cNvSpPr/>
          <p:nvPr/>
        </p:nvSpPr>
        <p:spPr>
          <a:xfrm>
            <a:off x="4316923" y="4854849"/>
            <a:ext cx="1136568" cy="20165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0" name="Google Shape;3260;p33"/>
          <p:cNvSpPr/>
          <p:nvPr/>
        </p:nvSpPr>
        <p:spPr>
          <a:xfrm>
            <a:off x="8083275" y="4538544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>
            <a:spLocks noGrp="1"/>
          </p:cNvSpPr>
          <p:nvPr>
            <p:ph type="title"/>
          </p:nvPr>
        </p:nvSpPr>
        <p:spPr>
          <a:xfrm>
            <a:off x="699125" y="2979600"/>
            <a:ext cx="3296400" cy="694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7" name="Google Shape;287;p3"/>
          <p:cNvSpPr txBox="1">
            <a:spLocks noGrp="1"/>
          </p:cNvSpPr>
          <p:nvPr>
            <p:ph type="subTitle" idx="1"/>
          </p:nvPr>
        </p:nvSpPr>
        <p:spPr>
          <a:xfrm>
            <a:off x="699125" y="3798600"/>
            <a:ext cx="3296400" cy="632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8" name="Google Shape;288;p3"/>
          <p:cNvSpPr txBox="1">
            <a:spLocks noGrp="1"/>
          </p:cNvSpPr>
          <p:nvPr>
            <p:ph type="title" idx="2" hasCustomPrompt="1"/>
          </p:nvPr>
        </p:nvSpPr>
        <p:spPr>
          <a:xfrm>
            <a:off x="1506575" y="1533602"/>
            <a:ext cx="1681500" cy="13212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89" name="Google Shape;289;p3"/>
          <p:cNvGrpSpPr/>
          <p:nvPr/>
        </p:nvGrpSpPr>
        <p:grpSpPr>
          <a:xfrm>
            <a:off x="6085954" y="2272387"/>
            <a:ext cx="2581452" cy="3335997"/>
            <a:chOff x="2784353" y="929598"/>
            <a:chExt cx="2843322" cy="3674410"/>
          </a:xfrm>
        </p:grpSpPr>
        <p:sp>
          <p:nvSpPr>
            <p:cNvPr id="290" name="Google Shape;290;p3"/>
            <p:cNvSpPr/>
            <p:nvPr/>
          </p:nvSpPr>
          <p:spPr>
            <a:xfrm>
              <a:off x="2805900" y="2220450"/>
              <a:ext cx="2800122" cy="2383558"/>
            </a:xfrm>
            <a:custGeom>
              <a:avLst/>
              <a:gdLst/>
              <a:ahLst/>
              <a:cxnLst/>
              <a:rect l="l" t="t" r="r" b="b"/>
              <a:pathLst>
                <a:path w="23843" h="28861" extrusionOk="0">
                  <a:moveTo>
                    <a:pt x="1" y="0"/>
                  </a:moveTo>
                  <a:lnTo>
                    <a:pt x="1" y="28860"/>
                  </a:lnTo>
                  <a:lnTo>
                    <a:pt x="23842" y="28860"/>
                  </a:lnTo>
                  <a:lnTo>
                    <a:pt x="238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819866" y="929598"/>
              <a:ext cx="61445" cy="1345763"/>
            </a:xfrm>
            <a:custGeom>
              <a:avLst/>
              <a:gdLst/>
              <a:ahLst/>
              <a:cxnLst/>
              <a:rect l="l" t="t" r="r" b="b"/>
              <a:pathLst>
                <a:path w="744" h="16295" extrusionOk="0">
                  <a:moveTo>
                    <a:pt x="1" y="1"/>
                  </a:moveTo>
                  <a:lnTo>
                    <a:pt x="1" y="16295"/>
                  </a:lnTo>
                  <a:lnTo>
                    <a:pt x="744" y="1629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3537964" y="929598"/>
              <a:ext cx="60371" cy="1345763"/>
            </a:xfrm>
            <a:custGeom>
              <a:avLst/>
              <a:gdLst/>
              <a:ahLst/>
              <a:cxnLst/>
              <a:rect l="l" t="t" r="r" b="b"/>
              <a:pathLst>
                <a:path w="731" h="16295" extrusionOk="0">
                  <a:moveTo>
                    <a:pt x="0" y="1"/>
                  </a:moveTo>
                  <a:lnTo>
                    <a:pt x="0" y="16295"/>
                  </a:lnTo>
                  <a:lnTo>
                    <a:pt x="730" y="16295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777107" y="929598"/>
              <a:ext cx="60371" cy="1345763"/>
            </a:xfrm>
            <a:custGeom>
              <a:avLst/>
              <a:gdLst/>
              <a:ahLst/>
              <a:cxnLst/>
              <a:rect l="l" t="t" r="r" b="b"/>
              <a:pathLst>
                <a:path w="731" h="16295" extrusionOk="0">
                  <a:moveTo>
                    <a:pt x="0" y="1"/>
                  </a:moveTo>
                  <a:lnTo>
                    <a:pt x="0" y="16295"/>
                  </a:lnTo>
                  <a:lnTo>
                    <a:pt x="730" y="16295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494049" y="929598"/>
              <a:ext cx="61445" cy="1345763"/>
            </a:xfrm>
            <a:custGeom>
              <a:avLst/>
              <a:gdLst/>
              <a:ahLst/>
              <a:cxnLst/>
              <a:rect l="l" t="t" r="r" b="b"/>
              <a:pathLst>
                <a:path w="744" h="16295" extrusionOk="0">
                  <a:moveTo>
                    <a:pt x="1" y="1"/>
                  </a:moveTo>
                  <a:lnTo>
                    <a:pt x="1" y="16295"/>
                  </a:lnTo>
                  <a:lnTo>
                    <a:pt x="744" y="16295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05909" y="2220441"/>
              <a:ext cx="1003438" cy="2383558"/>
            </a:xfrm>
            <a:custGeom>
              <a:avLst/>
              <a:gdLst/>
              <a:ahLst/>
              <a:cxnLst/>
              <a:rect l="l" t="t" r="r" b="b"/>
              <a:pathLst>
                <a:path w="12150" h="28861" extrusionOk="0">
                  <a:moveTo>
                    <a:pt x="0" y="0"/>
                  </a:moveTo>
                  <a:lnTo>
                    <a:pt x="0" y="28860"/>
                  </a:lnTo>
                  <a:lnTo>
                    <a:pt x="12149" y="28860"/>
                  </a:lnTo>
                  <a:lnTo>
                    <a:pt x="12149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784353" y="2194447"/>
              <a:ext cx="2843322" cy="94810"/>
            </a:xfrm>
            <a:custGeom>
              <a:avLst/>
              <a:gdLst/>
              <a:ahLst/>
              <a:cxnLst/>
              <a:rect l="l" t="t" r="r" b="b"/>
              <a:pathLst>
                <a:path w="34428" h="1148" extrusionOk="0">
                  <a:moveTo>
                    <a:pt x="1" y="1"/>
                  </a:moveTo>
                  <a:lnTo>
                    <a:pt x="1" y="1148"/>
                  </a:lnTo>
                  <a:lnTo>
                    <a:pt x="34427" y="1148"/>
                  </a:lnTo>
                  <a:lnTo>
                    <a:pt x="34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784353" y="2948119"/>
              <a:ext cx="2843322" cy="87295"/>
            </a:xfrm>
            <a:custGeom>
              <a:avLst/>
              <a:gdLst/>
              <a:ahLst/>
              <a:cxnLst/>
              <a:rect l="l" t="t" r="r" b="b"/>
              <a:pathLst>
                <a:path w="34428" h="1057" extrusionOk="0">
                  <a:moveTo>
                    <a:pt x="1" y="1"/>
                  </a:moveTo>
                  <a:lnTo>
                    <a:pt x="1" y="1057"/>
                  </a:lnTo>
                  <a:lnTo>
                    <a:pt x="34427" y="1057"/>
                  </a:lnTo>
                  <a:lnTo>
                    <a:pt x="344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784353" y="3723285"/>
              <a:ext cx="2843322" cy="87295"/>
            </a:xfrm>
            <a:custGeom>
              <a:avLst/>
              <a:gdLst/>
              <a:ahLst/>
              <a:cxnLst/>
              <a:rect l="l" t="t" r="r" b="b"/>
              <a:pathLst>
                <a:path w="34428" h="1057" extrusionOk="0">
                  <a:moveTo>
                    <a:pt x="1" y="0"/>
                  </a:moveTo>
                  <a:lnTo>
                    <a:pt x="1" y="1056"/>
                  </a:lnTo>
                  <a:lnTo>
                    <a:pt x="34427" y="1056"/>
                  </a:lnTo>
                  <a:lnTo>
                    <a:pt x="344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4300164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55" y="534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4755552" y="2402298"/>
              <a:ext cx="236944" cy="441513"/>
            </a:xfrm>
            <a:custGeom>
              <a:avLst/>
              <a:gdLst/>
              <a:ahLst/>
              <a:cxnLst/>
              <a:rect l="l" t="t" r="r" b="b"/>
              <a:pathLst>
                <a:path w="2869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68" y="5345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841556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855" y="5345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197973" y="2402298"/>
              <a:ext cx="235870" cy="441513"/>
            </a:xfrm>
            <a:custGeom>
              <a:avLst/>
              <a:gdLst/>
              <a:ahLst/>
              <a:cxnLst/>
              <a:rect l="l" t="t" r="r" b="b"/>
              <a:pathLst>
                <a:path w="2856" h="5346" extrusionOk="0">
                  <a:moveTo>
                    <a:pt x="1" y="1"/>
                  </a:moveTo>
                  <a:lnTo>
                    <a:pt x="1" y="5345"/>
                  </a:lnTo>
                  <a:lnTo>
                    <a:pt x="2856" y="5345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284999" y="2402298"/>
              <a:ext cx="192759" cy="441513"/>
            </a:xfrm>
            <a:custGeom>
              <a:avLst/>
              <a:gdLst/>
              <a:ahLst/>
              <a:cxnLst/>
              <a:rect l="l" t="t" r="r" b="b"/>
              <a:pathLst>
                <a:path w="2334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333" y="5345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2930781" y="2402298"/>
              <a:ext cx="191686" cy="441513"/>
            </a:xfrm>
            <a:custGeom>
              <a:avLst/>
              <a:gdLst/>
              <a:ahLst/>
              <a:cxnLst/>
              <a:rect l="l" t="t" r="r" b="b"/>
              <a:pathLst>
                <a:path w="2321" h="5346" extrusionOk="0">
                  <a:moveTo>
                    <a:pt x="0" y="1"/>
                  </a:moveTo>
                  <a:lnTo>
                    <a:pt x="0" y="5345"/>
                  </a:lnTo>
                  <a:lnTo>
                    <a:pt x="2321" y="5345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4300164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55" y="535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4755552" y="3155909"/>
              <a:ext cx="236944" cy="442586"/>
            </a:xfrm>
            <a:custGeom>
              <a:avLst/>
              <a:gdLst/>
              <a:ahLst/>
              <a:cxnLst/>
              <a:rect l="l" t="t" r="r" b="b"/>
              <a:pathLst>
                <a:path w="2869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68" y="5358"/>
                  </a:lnTo>
                  <a:lnTo>
                    <a:pt x="28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841556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855" y="5358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197973" y="3155909"/>
              <a:ext cx="235870" cy="442586"/>
            </a:xfrm>
            <a:custGeom>
              <a:avLst/>
              <a:gdLst/>
              <a:ahLst/>
              <a:cxnLst/>
              <a:rect l="l" t="t" r="r" b="b"/>
              <a:pathLst>
                <a:path w="2856" h="5359" extrusionOk="0">
                  <a:moveTo>
                    <a:pt x="1" y="1"/>
                  </a:moveTo>
                  <a:lnTo>
                    <a:pt x="1" y="5358"/>
                  </a:lnTo>
                  <a:lnTo>
                    <a:pt x="2856" y="5358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284999" y="3155909"/>
              <a:ext cx="192759" cy="442586"/>
            </a:xfrm>
            <a:custGeom>
              <a:avLst/>
              <a:gdLst/>
              <a:ahLst/>
              <a:cxnLst/>
              <a:rect l="l" t="t" r="r" b="b"/>
              <a:pathLst>
                <a:path w="2334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333" y="5358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2930781" y="3155909"/>
              <a:ext cx="191686" cy="442586"/>
            </a:xfrm>
            <a:custGeom>
              <a:avLst/>
              <a:gdLst/>
              <a:ahLst/>
              <a:cxnLst/>
              <a:rect l="l" t="t" r="r" b="b"/>
              <a:pathLst>
                <a:path w="2321" h="5359" extrusionOk="0">
                  <a:moveTo>
                    <a:pt x="0" y="1"/>
                  </a:moveTo>
                  <a:lnTo>
                    <a:pt x="0" y="5358"/>
                  </a:lnTo>
                  <a:lnTo>
                    <a:pt x="2321" y="5358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300164" y="3975177"/>
              <a:ext cx="717107" cy="628821"/>
            </a:xfrm>
            <a:custGeom>
              <a:avLst/>
              <a:gdLst/>
              <a:ahLst/>
              <a:cxnLst/>
              <a:rect l="l" t="t" r="r" b="b"/>
              <a:pathLst>
                <a:path w="8683" h="7614" extrusionOk="0">
                  <a:moveTo>
                    <a:pt x="0" y="1"/>
                  </a:moveTo>
                  <a:lnTo>
                    <a:pt x="0" y="7613"/>
                  </a:lnTo>
                  <a:lnTo>
                    <a:pt x="8682" y="7613"/>
                  </a:lnTo>
                  <a:lnTo>
                    <a:pt x="8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841556" y="3975177"/>
              <a:ext cx="235870" cy="446881"/>
            </a:xfrm>
            <a:custGeom>
              <a:avLst/>
              <a:gdLst/>
              <a:ahLst/>
              <a:cxnLst/>
              <a:rect l="l" t="t" r="r" b="b"/>
              <a:pathLst>
                <a:path w="2856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855" y="5410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197973" y="3975177"/>
              <a:ext cx="235870" cy="446881"/>
            </a:xfrm>
            <a:custGeom>
              <a:avLst/>
              <a:gdLst/>
              <a:ahLst/>
              <a:cxnLst/>
              <a:rect l="l" t="t" r="r" b="b"/>
              <a:pathLst>
                <a:path w="2856" h="5411" extrusionOk="0">
                  <a:moveTo>
                    <a:pt x="1" y="1"/>
                  </a:moveTo>
                  <a:lnTo>
                    <a:pt x="1" y="5410"/>
                  </a:lnTo>
                  <a:lnTo>
                    <a:pt x="2856" y="5410"/>
                  </a:lnTo>
                  <a:lnTo>
                    <a:pt x="28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3284999" y="3975177"/>
              <a:ext cx="192759" cy="446881"/>
            </a:xfrm>
            <a:custGeom>
              <a:avLst/>
              <a:gdLst/>
              <a:ahLst/>
              <a:cxnLst/>
              <a:rect l="l" t="t" r="r" b="b"/>
              <a:pathLst>
                <a:path w="2334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333" y="5410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930781" y="3975177"/>
              <a:ext cx="191686" cy="446881"/>
            </a:xfrm>
            <a:custGeom>
              <a:avLst/>
              <a:gdLst/>
              <a:ahLst/>
              <a:cxnLst/>
              <a:rect l="l" t="t" r="r" b="b"/>
              <a:pathLst>
                <a:path w="2321" h="5411" extrusionOk="0">
                  <a:moveTo>
                    <a:pt x="0" y="1"/>
                  </a:moveTo>
                  <a:lnTo>
                    <a:pt x="0" y="5410"/>
                  </a:lnTo>
                  <a:lnTo>
                    <a:pt x="2321" y="5410"/>
                  </a:lnTo>
                  <a:lnTo>
                    <a:pt x="23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3"/>
          <p:cNvGrpSpPr/>
          <p:nvPr/>
        </p:nvGrpSpPr>
        <p:grpSpPr>
          <a:xfrm flipH="1">
            <a:off x="4397008" y="859355"/>
            <a:ext cx="3285468" cy="5265540"/>
            <a:chOff x="5212325" y="1924475"/>
            <a:chExt cx="1870250" cy="2997575"/>
          </a:xfrm>
        </p:grpSpPr>
        <p:sp>
          <p:nvSpPr>
            <p:cNvPr id="317" name="Google Shape;317;p3"/>
            <p:cNvSpPr/>
            <p:nvPr/>
          </p:nvSpPr>
          <p:spPr>
            <a:xfrm>
              <a:off x="5239925" y="1945525"/>
              <a:ext cx="1828150" cy="497875"/>
            </a:xfrm>
            <a:custGeom>
              <a:avLst/>
              <a:gdLst/>
              <a:ahLst/>
              <a:cxnLst/>
              <a:rect l="l" t="t" r="r" b="b"/>
              <a:pathLst>
                <a:path w="73126" h="19915" fill="none" extrusionOk="0">
                  <a:moveTo>
                    <a:pt x="0" y="19915"/>
                  </a:moveTo>
                  <a:lnTo>
                    <a:pt x="51639" y="1"/>
                  </a:lnTo>
                  <a:lnTo>
                    <a:pt x="73126" y="19915"/>
                  </a:lnTo>
                </a:path>
              </a:pathLst>
            </a:custGeom>
            <a:noFill/>
            <a:ln w="6550" cap="flat" cmpd="sng">
              <a:solidFill>
                <a:schemeClr val="lt1"/>
              </a:solidFill>
              <a:prstDash val="solid"/>
              <a:miter lim="18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6549602" y="2055479"/>
              <a:ext cx="26703" cy="2866571"/>
            </a:xfrm>
            <a:custGeom>
              <a:avLst/>
              <a:gdLst/>
              <a:ahLst/>
              <a:cxnLst/>
              <a:rect l="l" t="t" r="r" b="b"/>
              <a:pathLst>
                <a:path w="1068" h="91263" extrusionOk="0">
                  <a:moveTo>
                    <a:pt x="1" y="1"/>
                  </a:moveTo>
                  <a:lnTo>
                    <a:pt x="1" y="91263"/>
                  </a:lnTo>
                  <a:lnTo>
                    <a:pt x="1068" y="9126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6484570" y="2055479"/>
              <a:ext cx="26678" cy="2866571"/>
            </a:xfrm>
            <a:custGeom>
              <a:avLst/>
              <a:gdLst/>
              <a:ahLst/>
              <a:cxnLst/>
              <a:rect l="l" t="t" r="r" b="b"/>
              <a:pathLst>
                <a:path w="1067" h="91263" extrusionOk="0">
                  <a:moveTo>
                    <a:pt x="0" y="1"/>
                  </a:moveTo>
                  <a:lnTo>
                    <a:pt x="0" y="91263"/>
                  </a:lnTo>
                  <a:lnTo>
                    <a:pt x="1067" y="9126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6443850" y="2364425"/>
              <a:ext cx="174575" cy="158875"/>
            </a:xfrm>
            <a:custGeom>
              <a:avLst/>
              <a:gdLst/>
              <a:ahLst/>
              <a:cxnLst/>
              <a:rect l="l" t="t" r="r" b="b"/>
              <a:pathLst>
                <a:path w="6983" h="6355" extrusionOk="0">
                  <a:moveTo>
                    <a:pt x="3497" y="1"/>
                  </a:moveTo>
                  <a:cubicBezTo>
                    <a:pt x="3252" y="1"/>
                    <a:pt x="3002" y="30"/>
                    <a:pt x="2752" y="89"/>
                  </a:cubicBezTo>
                  <a:cubicBezTo>
                    <a:pt x="1049" y="482"/>
                    <a:pt x="1" y="2204"/>
                    <a:pt x="394" y="3908"/>
                  </a:cubicBezTo>
                  <a:cubicBezTo>
                    <a:pt x="746" y="5363"/>
                    <a:pt x="2041" y="6354"/>
                    <a:pt x="3474" y="6354"/>
                  </a:cubicBezTo>
                  <a:cubicBezTo>
                    <a:pt x="3717" y="6354"/>
                    <a:pt x="3965" y="6326"/>
                    <a:pt x="4212" y="6266"/>
                  </a:cubicBezTo>
                  <a:cubicBezTo>
                    <a:pt x="5915" y="5873"/>
                    <a:pt x="6982" y="4151"/>
                    <a:pt x="6570" y="2448"/>
                  </a:cubicBezTo>
                  <a:cubicBezTo>
                    <a:pt x="6234" y="992"/>
                    <a:pt x="4941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6464925" y="2041925"/>
              <a:ext cx="132425" cy="13575"/>
            </a:xfrm>
            <a:custGeom>
              <a:avLst/>
              <a:gdLst/>
              <a:ahLst/>
              <a:cxnLst/>
              <a:rect l="l" t="t" r="r" b="b"/>
              <a:pathLst>
                <a:path w="5297" h="543" extrusionOk="0">
                  <a:moveTo>
                    <a:pt x="0" y="0"/>
                  </a:moveTo>
                  <a:lnTo>
                    <a:pt x="0" y="543"/>
                  </a:lnTo>
                  <a:lnTo>
                    <a:pt x="5297" y="543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511700" y="1991375"/>
              <a:ext cx="38875" cy="50575"/>
            </a:xfrm>
            <a:custGeom>
              <a:avLst/>
              <a:gdLst/>
              <a:ahLst/>
              <a:cxnLst/>
              <a:rect l="l" t="t" r="r" b="b"/>
              <a:pathLst>
                <a:path w="1555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1554" y="202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521525" y="1966125"/>
              <a:ext cx="19225" cy="25275"/>
            </a:xfrm>
            <a:custGeom>
              <a:avLst/>
              <a:gdLst/>
              <a:ahLst/>
              <a:cxnLst/>
              <a:rect l="l" t="t" r="r" b="b"/>
              <a:pathLst>
                <a:path w="769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768" y="101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510300" y="1924475"/>
              <a:ext cx="48700" cy="41800"/>
            </a:xfrm>
            <a:custGeom>
              <a:avLst/>
              <a:gdLst/>
              <a:ahLst/>
              <a:cxnLst/>
              <a:rect l="l" t="t" r="r" b="b"/>
              <a:pathLst>
                <a:path w="1948" h="1672" extrusionOk="0">
                  <a:moveTo>
                    <a:pt x="824" y="0"/>
                  </a:moveTo>
                  <a:cubicBezTo>
                    <a:pt x="375" y="0"/>
                    <a:pt x="1" y="375"/>
                    <a:pt x="1" y="843"/>
                  </a:cubicBezTo>
                  <a:cubicBezTo>
                    <a:pt x="1" y="1346"/>
                    <a:pt x="407" y="1672"/>
                    <a:pt x="832" y="1672"/>
                  </a:cubicBezTo>
                  <a:cubicBezTo>
                    <a:pt x="1040" y="1672"/>
                    <a:pt x="1251" y="1594"/>
                    <a:pt x="1423" y="1423"/>
                  </a:cubicBezTo>
                  <a:cubicBezTo>
                    <a:pt x="1947" y="899"/>
                    <a:pt x="1573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212325" y="2429350"/>
              <a:ext cx="1870250" cy="28100"/>
            </a:xfrm>
            <a:custGeom>
              <a:avLst/>
              <a:gdLst/>
              <a:ahLst/>
              <a:cxnLst/>
              <a:rect l="l" t="t" r="r" b="b"/>
              <a:pathLst>
                <a:path w="74810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74810" y="1123"/>
                  </a:lnTo>
                  <a:lnTo>
                    <a:pt x="74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212325" y="2457425"/>
              <a:ext cx="335050" cy="98275"/>
            </a:xfrm>
            <a:custGeom>
              <a:avLst/>
              <a:gdLst/>
              <a:ahLst/>
              <a:cxnLst/>
              <a:rect l="l" t="t" r="r" b="b"/>
              <a:pathLst>
                <a:path w="13402" h="3931" extrusionOk="0">
                  <a:moveTo>
                    <a:pt x="0" y="0"/>
                  </a:moveTo>
                  <a:lnTo>
                    <a:pt x="0" y="3931"/>
                  </a:lnTo>
                  <a:lnTo>
                    <a:pt x="13401" y="3931"/>
                  </a:lnTo>
                  <a:lnTo>
                    <a:pt x="13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894075" y="2457425"/>
              <a:ext cx="167050" cy="32300"/>
            </a:xfrm>
            <a:custGeom>
              <a:avLst/>
              <a:gdLst/>
              <a:ahLst/>
              <a:cxnLst/>
              <a:rect l="l" t="t" r="r" b="b"/>
              <a:pathLst>
                <a:path w="6682" h="1292" extrusionOk="0">
                  <a:moveTo>
                    <a:pt x="0" y="0"/>
                  </a:moveTo>
                  <a:lnTo>
                    <a:pt x="0" y="1292"/>
                  </a:lnTo>
                  <a:lnTo>
                    <a:pt x="6682" y="1292"/>
                  </a:lnTo>
                  <a:lnTo>
                    <a:pt x="6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333425" y="2635225"/>
              <a:ext cx="151175" cy="281700"/>
            </a:xfrm>
            <a:custGeom>
              <a:avLst/>
              <a:gdLst/>
              <a:ahLst/>
              <a:cxnLst/>
              <a:rect l="l" t="t" r="r" b="b"/>
              <a:pathLst>
                <a:path w="6047" h="11268" extrusionOk="0">
                  <a:moveTo>
                    <a:pt x="1" y="1"/>
                  </a:moveTo>
                  <a:lnTo>
                    <a:pt x="1" y="11268"/>
                  </a:lnTo>
                  <a:lnTo>
                    <a:pt x="6046" y="11268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793850" y="2457425"/>
              <a:ext cx="288725" cy="78625"/>
            </a:xfrm>
            <a:custGeom>
              <a:avLst/>
              <a:gdLst/>
              <a:ahLst/>
              <a:cxnLst/>
              <a:rect l="l" t="t" r="r" b="b"/>
              <a:pathLst>
                <a:path w="11549" h="3145" extrusionOk="0">
                  <a:moveTo>
                    <a:pt x="1" y="0"/>
                  </a:moveTo>
                  <a:lnTo>
                    <a:pt x="1" y="3145"/>
                  </a:lnTo>
                  <a:lnTo>
                    <a:pt x="11549" y="314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6926275" y="2429350"/>
              <a:ext cx="156300" cy="28100"/>
            </a:xfrm>
            <a:custGeom>
              <a:avLst/>
              <a:gdLst/>
              <a:ahLst/>
              <a:cxnLst/>
              <a:rect l="l" t="t" r="r" b="b"/>
              <a:pathLst>
                <a:path w="6252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6252" y="1123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479875" y="2397325"/>
              <a:ext cx="102050" cy="92800"/>
            </a:xfrm>
            <a:custGeom>
              <a:avLst/>
              <a:gdLst/>
              <a:ahLst/>
              <a:cxnLst/>
              <a:rect l="l" t="t" r="r" b="b"/>
              <a:pathLst>
                <a:path w="4082" h="3712" extrusionOk="0">
                  <a:moveTo>
                    <a:pt x="2040" y="0"/>
                  </a:moveTo>
                  <a:cubicBezTo>
                    <a:pt x="1904" y="0"/>
                    <a:pt x="1767" y="15"/>
                    <a:pt x="1629" y="46"/>
                  </a:cubicBezTo>
                  <a:cubicBezTo>
                    <a:pt x="619" y="289"/>
                    <a:pt x="1" y="1281"/>
                    <a:pt x="244" y="2292"/>
                  </a:cubicBezTo>
                  <a:cubicBezTo>
                    <a:pt x="436" y="3138"/>
                    <a:pt x="1199" y="3711"/>
                    <a:pt x="2034" y="3711"/>
                  </a:cubicBezTo>
                  <a:cubicBezTo>
                    <a:pt x="2179" y="3711"/>
                    <a:pt x="2325" y="3694"/>
                    <a:pt x="2472" y="3658"/>
                  </a:cubicBezTo>
                  <a:cubicBezTo>
                    <a:pt x="3464" y="3434"/>
                    <a:pt x="4081" y="2423"/>
                    <a:pt x="3857" y="1431"/>
                  </a:cubicBezTo>
                  <a:cubicBezTo>
                    <a:pt x="3647" y="577"/>
                    <a:pt x="2882" y="0"/>
                    <a:pt x="2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3"/>
          <p:cNvSpPr/>
          <p:nvPr/>
        </p:nvSpPr>
        <p:spPr>
          <a:xfrm>
            <a:off x="342967" y="82005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"/>
          <p:cNvSpPr/>
          <p:nvPr/>
        </p:nvSpPr>
        <p:spPr>
          <a:xfrm>
            <a:off x="3364775" y="350693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" name="Google Shape;334;p3"/>
          <p:cNvGrpSpPr/>
          <p:nvPr/>
        </p:nvGrpSpPr>
        <p:grpSpPr>
          <a:xfrm>
            <a:off x="6715699" y="4642"/>
            <a:ext cx="1874021" cy="991923"/>
            <a:chOff x="3927875" y="2818025"/>
            <a:chExt cx="1071175" cy="566975"/>
          </a:xfrm>
        </p:grpSpPr>
        <p:sp>
          <p:nvSpPr>
            <p:cNvPr id="335" name="Google Shape;335;p3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"/>
          <p:cNvSpPr/>
          <p:nvPr/>
        </p:nvSpPr>
        <p:spPr>
          <a:xfrm>
            <a:off x="8228600" y="1615293"/>
            <a:ext cx="1247188" cy="176383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"/>
          <p:cNvSpPr/>
          <p:nvPr/>
        </p:nvSpPr>
        <p:spPr>
          <a:xfrm>
            <a:off x="439041" y="1246900"/>
            <a:ext cx="3816600" cy="40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"/>
          <p:cNvSpPr/>
          <p:nvPr/>
        </p:nvSpPr>
        <p:spPr>
          <a:xfrm>
            <a:off x="594116" y="1408900"/>
            <a:ext cx="3506400" cy="38739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"/>
          <p:cNvSpPr/>
          <p:nvPr/>
        </p:nvSpPr>
        <p:spPr>
          <a:xfrm rot="-652027" flipH="1">
            <a:off x="3879724" y="4023259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"/>
          <p:cNvSpPr/>
          <p:nvPr/>
        </p:nvSpPr>
        <p:spPr>
          <a:xfrm rot="591853" flipH="1">
            <a:off x="4214334" y="4065228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5"/>
          <p:cNvSpPr txBox="1">
            <a:spLocks noGrp="1"/>
          </p:cNvSpPr>
          <p:nvPr>
            <p:ph type="body" idx="1"/>
          </p:nvPr>
        </p:nvSpPr>
        <p:spPr>
          <a:xfrm>
            <a:off x="161388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4" name="Google Shape;384;p5"/>
          <p:cNvSpPr txBox="1">
            <a:spLocks noGrp="1"/>
          </p:cNvSpPr>
          <p:nvPr>
            <p:ph type="body" idx="2"/>
          </p:nvPr>
        </p:nvSpPr>
        <p:spPr>
          <a:xfrm>
            <a:off x="490360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5" name="Google Shape;385;p5"/>
          <p:cNvSpPr txBox="1">
            <a:spLocks noGrp="1"/>
          </p:cNvSpPr>
          <p:nvPr>
            <p:ph type="title" idx="3"/>
          </p:nvPr>
        </p:nvSpPr>
        <p:spPr>
          <a:xfrm>
            <a:off x="1613889" y="1815249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386" name="Google Shape;386;p5"/>
          <p:cNvSpPr txBox="1">
            <a:spLocks noGrp="1"/>
          </p:cNvSpPr>
          <p:nvPr>
            <p:ph type="title" idx="4"/>
          </p:nvPr>
        </p:nvSpPr>
        <p:spPr>
          <a:xfrm>
            <a:off x="4903611" y="1815249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grpSp>
        <p:nvGrpSpPr>
          <p:cNvPr id="387" name="Google Shape;387;p5"/>
          <p:cNvGrpSpPr/>
          <p:nvPr/>
        </p:nvGrpSpPr>
        <p:grpSpPr>
          <a:xfrm flipH="1">
            <a:off x="1975003" y="1458991"/>
            <a:ext cx="4045976" cy="3889979"/>
            <a:chOff x="3074425" y="836100"/>
            <a:chExt cx="1863732" cy="1981650"/>
          </a:xfrm>
        </p:grpSpPr>
        <p:sp>
          <p:nvSpPr>
            <p:cNvPr id="388" name="Google Shape;388;p5"/>
            <p:cNvSpPr/>
            <p:nvPr/>
          </p:nvSpPr>
          <p:spPr>
            <a:xfrm>
              <a:off x="4381317" y="1606358"/>
              <a:ext cx="556840" cy="1211366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5"/>
          <p:cNvGrpSpPr/>
          <p:nvPr/>
        </p:nvGrpSpPr>
        <p:grpSpPr>
          <a:xfrm flipH="1">
            <a:off x="7416682" y="86363"/>
            <a:ext cx="2222252" cy="4838326"/>
            <a:chOff x="1622025" y="238125"/>
            <a:chExt cx="746825" cy="1626000"/>
          </a:xfrm>
        </p:grpSpPr>
        <p:sp>
          <p:nvSpPr>
            <p:cNvPr id="397" name="Google Shape;397;p5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5"/>
          <p:cNvGrpSpPr/>
          <p:nvPr/>
        </p:nvGrpSpPr>
        <p:grpSpPr>
          <a:xfrm flipH="1">
            <a:off x="-195446" y="905495"/>
            <a:ext cx="1941800" cy="3493159"/>
            <a:chOff x="3074425" y="1038250"/>
            <a:chExt cx="989200" cy="1779500"/>
          </a:xfrm>
        </p:grpSpPr>
        <p:sp>
          <p:nvSpPr>
            <p:cNvPr id="403" name="Google Shape;403;p5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5"/>
          <p:cNvSpPr/>
          <p:nvPr/>
        </p:nvSpPr>
        <p:spPr>
          <a:xfrm flipH="1">
            <a:off x="7322708" y="53950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5"/>
          <p:cNvSpPr/>
          <p:nvPr/>
        </p:nvSpPr>
        <p:spPr>
          <a:xfrm flipH="1">
            <a:off x="481192" y="198967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"/>
          <p:cNvSpPr/>
          <p:nvPr/>
        </p:nvSpPr>
        <p:spPr>
          <a:xfrm>
            <a:off x="0" y="4879925"/>
            <a:ext cx="9144000" cy="2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5"/>
          <p:cNvGrpSpPr/>
          <p:nvPr/>
        </p:nvGrpSpPr>
        <p:grpSpPr>
          <a:xfrm>
            <a:off x="-381000" y="3162504"/>
            <a:ext cx="9870375" cy="1746000"/>
            <a:chOff x="-381000" y="2898432"/>
            <a:chExt cx="9870375" cy="1746000"/>
          </a:xfrm>
        </p:grpSpPr>
        <p:grpSp>
          <p:nvGrpSpPr>
            <p:cNvPr id="412" name="Google Shape;412;p5"/>
            <p:cNvGrpSpPr/>
            <p:nvPr/>
          </p:nvGrpSpPr>
          <p:grpSpPr>
            <a:xfrm>
              <a:off x="-381000" y="3189432"/>
              <a:ext cx="9870375" cy="1455000"/>
              <a:chOff x="-381000" y="3189432"/>
              <a:chExt cx="9870375" cy="1455000"/>
            </a:xfrm>
          </p:grpSpPr>
          <p:grpSp>
            <p:nvGrpSpPr>
              <p:cNvPr id="413" name="Google Shape;413;p5"/>
              <p:cNvGrpSpPr/>
              <p:nvPr/>
            </p:nvGrpSpPr>
            <p:grpSpPr>
              <a:xfrm>
                <a:off x="-381000" y="3189432"/>
                <a:ext cx="9870375" cy="1455000"/>
                <a:chOff x="-381000" y="2758675"/>
                <a:chExt cx="9870375" cy="1455000"/>
              </a:xfrm>
            </p:grpSpPr>
            <p:sp>
              <p:nvSpPr>
                <p:cNvPr id="414" name="Google Shape;414;p5"/>
                <p:cNvSpPr/>
                <p:nvPr/>
              </p:nvSpPr>
              <p:spPr>
                <a:xfrm>
                  <a:off x="152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5"/>
                <p:cNvSpPr/>
                <p:nvPr/>
              </p:nvSpPr>
              <p:spPr>
                <a:xfrm>
                  <a:off x="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76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381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228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5"/>
                <p:cNvSpPr/>
                <p:nvPr/>
              </p:nvSpPr>
              <p:spPr>
                <a:xfrm>
                  <a:off x="304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5"/>
                <p:cNvSpPr/>
                <p:nvPr/>
              </p:nvSpPr>
              <p:spPr>
                <a:xfrm>
                  <a:off x="6096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5"/>
                <p:cNvSpPr/>
                <p:nvPr/>
              </p:nvSpPr>
              <p:spPr>
                <a:xfrm>
                  <a:off x="457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5"/>
                <p:cNvSpPr/>
                <p:nvPr/>
              </p:nvSpPr>
              <p:spPr>
                <a:xfrm>
                  <a:off x="5334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5"/>
                <p:cNvSpPr/>
                <p:nvPr/>
              </p:nvSpPr>
              <p:spPr>
                <a:xfrm>
                  <a:off x="7620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5"/>
                <p:cNvSpPr/>
                <p:nvPr/>
              </p:nvSpPr>
              <p:spPr>
                <a:xfrm>
                  <a:off x="6858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5"/>
                <p:cNvSpPr/>
                <p:nvPr/>
              </p:nvSpPr>
              <p:spPr>
                <a:xfrm>
                  <a:off x="8382000" y="3922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5"/>
                <p:cNvSpPr/>
                <p:nvPr/>
              </p:nvSpPr>
              <p:spPr>
                <a:xfrm>
                  <a:off x="186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5"/>
                <p:cNvSpPr/>
                <p:nvPr/>
              </p:nvSpPr>
              <p:spPr>
                <a:xfrm>
                  <a:off x="3764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5"/>
                <p:cNvSpPr/>
                <p:nvPr/>
              </p:nvSpPr>
              <p:spPr>
                <a:xfrm>
                  <a:off x="110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5"/>
                <p:cNvSpPr/>
                <p:nvPr/>
              </p:nvSpPr>
              <p:spPr>
                <a:xfrm>
                  <a:off x="415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5"/>
                <p:cNvSpPr/>
                <p:nvPr/>
              </p:nvSpPr>
              <p:spPr>
                <a:xfrm>
                  <a:off x="263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5"/>
                <p:cNvSpPr/>
                <p:nvPr/>
              </p:nvSpPr>
              <p:spPr>
                <a:xfrm>
                  <a:off x="339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5"/>
                <p:cNvSpPr/>
                <p:nvPr/>
              </p:nvSpPr>
              <p:spPr>
                <a:xfrm>
                  <a:off x="6441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5"/>
                <p:cNvSpPr/>
                <p:nvPr/>
              </p:nvSpPr>
              <p:spPr>
                <a:xfrm>
                  <a:off x="491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5"/>
                <p:cNvSpPr/>
                <p:nvPr/>
              </p:nvSpPr>
              <p:spPr>
                <a:xfrm>
                  <a:off x="5679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5"/>
                <p:cNvSpPr/>
                <p:nvPr/>
              </p:nvSpPr>
              <p:spPr>
                <a:xfrm>
                  <a:off x="7965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5"/>
                <p:cNvSpPr/>
                <p:nvPr/>
              </p:nvSpPr>
              <p:spPr>
                <a:xfrm>
                  <a:off x="7203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5"/>
                <p:cNvSpPr/>
                <p:nvPr/>
              </p:nvSpPr>
              <p:spPr>
                <a:xfrm>
                  <a:off x="8727375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5"/>
                <p:cNvSpPr/>
                <p:nvPr/>
              </p:nvSpPr>
              <p:spPr>
                <a:xfrm>
                  <a:off x="-381000" y="3631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5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5"/>
                <p:cNvSpPr/>
                <p:nvPr/>
              </p:nvSpPr>
              <p:spPr>
                <a:xfrm>
                  <a:off x="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5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5"/>
                <p:cNvSpPr/>
                <p:nvPr/>
              </p:nvSpPr>
              <p:spPr>
                <a:xfrm>
                  <a:off x="381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5"/>
                <p:cNvSpPr/>
                <p:nvPr/>
              </p:nvSpPr>
              <p:spPr>
                <a:xfrm>
                  <a:off x="228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5"/>
                <p:cNvSpPr/>
                <p:nvPr/>
              </p:nvSpPr>
              <p:spPr>
                <a:xfrm>
                  <a:off x="304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5"/>
                <p:cNvSpPr/>
                <p:nvPr/>
              </p:nvSpPr>
              <p:spPr>
                <a:xfrm>
                  <a:off x="6096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5"/>
                <p:cNvSpPr/>
                <p:nvPr/>
              </p:nvSpPr>
              <p:spPr>
                <a:xfrm>
                  <a:off x="457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5"/>
                <p:cNvSpPr/>
                <p:nvPr/>
              </p:nvSpPr>
              <p:spPr>
                <a:xfrm>
                  <a:off x="533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5"/>
                <p:cNvSpPr/>
                <p:nvPr/>
              </p:nvSpPr>
              <p:spPr>
                <a:xfrm>
                  <a:off x="7620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5"/>
                <p:cNvSpPr/>
                <p:nvPr/>
              </p:nvSpPr>
              <p:spPr>
                <a:xfrm>
                  <a:off x="6858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5"/>
                <p:cNvSpPr/>
                <p:nvPr/>
              </p:nvSpPr>
              <p:spPr>
                <a:xfrm>
                  <a:off x="838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5"/>
                <p:cNvSpPr/>
                <p:nvPr/>
              </p:nvSpPr>
              <p:spPr>
                <a:xfrm>
                  <a:off x="1869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5"/>
                <p:cNvSpPr/>
                <p:nvPr/>
              </p:nvSpPr>
              <p:spPr>
                <a:xfrm>
                  <a:off x="3764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5"/>
                <p:cNvSpPr/>
                <p:nvPr/>
              </p:nvSpPr>
              <p:spPr>
                <a:xfrm>
                  <a:off x="110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5"/>
                <p:cNvSpPr/>
                <p:nvPr/>
              </p:nvSpPr>
              <p:spPr>
                <a:xfrm>
                  <a:off x="7965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5"/>
                <p:cNvSpPr/>
                <p:nvPr/>
              </p:nvSpPr>
              <p:spPr>
                <a:xfrm>
                  <a:off x="7203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5"/>
                <p:cNvSpPr/>
                <p:nvPr/>
              </p:nvSpPr>
              <p:spPr>
                <a:xfrm>
                  <a:off x="8727375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5"/>
                <p:cNvSpPr/>
                <p:nvPr/>
              </p:nvSpPr>
              <p:spPr>
                <a:xfrm>
                  <a:off x="-381000" y="3049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5"/>
                <p:cNvSpPr/>
                <p:nvPr/>
              </p:nvSpPr>
              <p:spPr>
                <a:xfrm>
                  <a:off x="7620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5"/>
                <p:cNvSpPr/>
                <p:nvPr/>
              </p:nvSpPr>
              <p:spPr>
                <a:xfrm>
                  <a:off x="838200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5"/>
                <p:cNvSpPr/>
                <p:nvPr/>
              </p:nvSpPr>
              <p:spPr>
                <a:xfrm>
                  <a:off x="0" y="2758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1" name="Google Shape;461;p5"/>
              <p:cNvGrpSpPr/>
              <p:nvPr/>
            </p:nvGrpSpPr>
            <p:grpSpPr>
              <a:xfrm>
                <a:off x="762000" y="3189432"/>
                <a:ext cx="1524000" cy="291000"/>
                <a:chOff x="762000" y="3340675"/>
                <a:chExt cx="1524000" cy="291000"/>
              </a:xfrm>
            </p:grpSpPr>
            <p:sp>
              <p:nvSpPr>
                <p:cNvPr id="462" name="Google Shape;462;p5"/>
                <p:cNvSpPr/>
                <p:nvPr/>
              </p:nvSpPr>
              <p:spPr>
                <a:xfrm>
                  <a:off x="1524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5"/>
                <p:cNvSpPr/>
                <p:nvPr/>
              </p:nvSpPr>
              <p:spPr>
                <a:xfrm>
                  <a:off x="762000" y="3340675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4" name="Google Shape;464;p5"/>
            <p:cNvGrpSpPr/>
            <p:nvPr/>
          </p:nvGrpSpPr>
          <p:grpSpPr>
            <a:xfrm>
              <a:off x="7965375" y="2898432"/>
              <a:ext cx="1524000" cy="291000"/>
              <a:chOff x="7965375" y="3049675"/>
              <a:chExt cx="1524000" cy="291000"/>
            </a:xfrm>
          </p:grpSpPr>
          <p:sp>
            <p:nvSpPr>
              <p:cNvPr id="465" name="Google Shape;465;p5"/>
              <p:cNvSpPr/>
              <p:nvPr/>
            </p:nvSpPr>
            <p:spPr>
              <a:xfrm>
                <a:off x="7965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87273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5"/>
            <p:cNvGrpSpPr/>
            <p:nvPr/>
          </p:nvGrpSpPr>
          <p:grpSpPr>
            <a:xfrm>
              <a:off x="-381000" y="2902607"/>
              <a:ext cx="1519475" cy="291000"/>
              <a:chOff x="-381000" y="3049675"/>
              <a:chExt cx="1519475" cy="291000"/>
            </a:xfrm>
          </p:grpSpPr>
          <p:sp>
            <p:nvSpPr>
              <p:cNvPr id="468" name="Google Shape;468;p5"/>
              <p:cNvSpPr/>
              <p:nvPr/>
            </p:nvSpPr>
            <p:spPr>
              <a:xfrm>
                <a:off x="376475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-381000" y="304967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70" name="Google Shape;470;p5"/>
          <p:cNvSpPr/>
          <p:nvPr/>
        </p:nvSpPr>
        <p:spPr>
          <a:xfrm>
            <a:off x="0" y="3178097"/>
            <a:ext cx="3621300" cy="17460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5"/>
          <p:cNvSpPr/>
          <p:nvPr/>
        </p:nvSpPr>
        <p:spPr>
          <a:xfrm flipH="1">
            <a:off x="0" y="4427347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"/>
          <p:cNvSpPr/>
          <p:nvPr/>
        </p:nvSpPr>
        <p:spPr>
          <a:xfrm flipH="1">
            <a:off x="2306815" y="4820290"/>
            <a:ext cx="2036911" cy="36137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"/>
          <p:cNvSpPr/>
          <p:nvPr/>
        </p:nvSpPr>
        <p:spPr>
          <a:xfrm flipH="1">
            <a:off x="7416684" y="4603997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>
            <a:off x="4885811" y="4153655"/>
            <a:ext cx="678436" cy="831316"/>
            <a:chOff x="2876954" y="198975"/>
            <a:chExt cx="2854169" cy="3497334"/>
          </a:xfrm>
        </p:grpSpPr>
        <p:sp>
          <p:nvSpPr>
            <p:cNvPr id="475" name="Google Shape;475;p5"/>
            <p:cNvSpPr/>
            <p:nvPr/>
          </p:nvSpPr>
          <p:spPr>
            <a:xfrm>
              <a:off x="2876954" y="3420731"/>
              <a:ext cx="2854169" cy="275579"/>
            </a:xfrm>
            <a:custGeom>
              <a:avLst/>
              <a:gdLst/>
              <a:ahLst/>
              <a:cxnLst/>
              <a:rect l="l" t="t" r="r" b="b"/>
              <a:pathLst>
                <a:path w="5541" h="535" extrusionOk="0">
                  <a:moveTo>
                    <a:pt x="1" y="0"/>
                  </a:moveTo>
                  <a:lnTo>
                    <a:pt x="1" y="535"/>
                  </a:lnTo>
                  <a:lnTo>
                    <a:pt x="5541" y="535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091750" y="198975"/>
              <a:ext cx="2424576" cy="3236888"/>
            </a:xfrm>
            <a:custGeom>
              <a:avLst/>
              <a:gdLst/>
              <a:ahLst/>
              <a:cxnLst/>
              <a:rect l="l" t="t" r="r" b="b"/>
              <a:pathLst>
                <a:path w="4707" h="6284" extrusionOk="0">
                  <a:moveTo>
                    <a:pt x="2360" y="0"/>
                  </a:moveTo>
                  <a:lnTo>
                    <a:pt x="1" y="6283"/>
                  </a:lnTo>
                  <a:lnTo>
                    <a:pt x="4707" y="628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568733" y="1810207"/>
              <a:ext cx="1471126" cy="356449"/>
            </a:xfrm>
            <a:custGeom>
              <a:avLst/>
              <a:gdLst/>
              <a:ahLst/>
              <a:cxnLst/>
              <a:rect l="l" t="t" r="r" b="b"/>
              <a:pathLst>
                <a:path w="2856" h="692" extrusionOk="0">
                  <a:moveTo>
                    <a:pt x="261" y="1"/>
                  </a:moveTo>
                  <a:lnTo>
                    <a:pt x="0" y="692"/>
                  </a:lnTo>
                  <a:lnTo>
                    <a:pt x="2855" y="692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803618" y="1172513"/>
              <a:ext cx="1000839" cy="356449"/>
            </a:xfrm>
            <a:custGeom>
              <a:avLst/>
              <a:gdLst/>
              <a:ahLst/>
              <a:cxnLst/>
              <a:rect l="l" t="t" r="r" b="b"/>
              <a:pathLst>
                <a:path w="1943" h="692" extrusionOk="0">
                  <a:moveTo>
                    <a:pt x="261" y="0"/>
                  </a:moveTo>
                  <a:lnTo>
                    <a:pt x="1" y="691"/>
                  </a:lnTo>
                  <a:lnTo>
                    <a:pt x="1943" y="69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5"/>
          <p:cNvGrpSpPr/>
          <p:nvPr/>
        </p:nvGrpSpPr>
        <p:grpSpPr>
          <a:xfrm>
            <a:off x="5657936" y="4223030"/>
            <a:ext cx="678436" cy="831316"/>
            <a:chOff x="2876954" y="198975"/>
            <a:chExt cx="2854169" cy="3497334"/>
          </a:xfrm>
        </p:grpSpPr>
        <p:sp>
          <p:nvSpPr>
            <p:cNvPr id="480" name="Google Shape;480;p5"/>
            <p:cNvSpPr/>
            <p:nvPr/>
          </p:nvSpPr>
          <p:spPr>
            <a:xfrm>
              <a:off x="2876954" y="3420731"/>
              <a:ext cx="2854169" cy="275579"/>
            </a:xfrm>
            <a:custGeom>
              <a:avLst/>
              <a:gdLst/>
              <a:ahLst/>
              <a:cxnLst/>
              <a:rect l="l" t="t" r="r" b="b"/>
              <a:pathLst>
                <a:path w="5541" h="535" extrusionOk="0">
                  <a:moveTo>
                    <a:pt x="1" y="0"/>
                  </a:moveTo>
                  <a:lnTo>
                    <a:pt x="1" y="535"/>
                  </a:lnTo>
                  <a:lnTo>
                    <a:pt x="5541" y="535"/>
                  </a:lnTo>
                  <a:lnTo>
                    <a:pt x="55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3091750" y="198975"/>
              <a:ext cx="2424576" cy="3236888"/>
            </a:xfrm>
            <a:custGeom>
              <a:avLst/>
              <a:gdLst/>
              <a:ahLst/>
              <a:cxnLst/>
              <a:rect l="l" t="t" r="r" b="b"/>
              <a:pathLst>
                <a:path w="4707" h="6284" extrusionOk="0">
                  <a:moveTo>
                    <a:pt x="2360" y="0"/>
                  </a:moveTo>
                  <a:lnTo>
                    <a:pt x="1" y="6283"/>
                  </a:lnTo>
                  <a:lnTo>
                    <a:pt x="4707" y="6283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3568733" y="1810207"/>
              <a:ext cx="1471126" cy="356449"/>
            </a:xfrm>
            <a:custGeom>
              <a:avLst/>
              <a:gdLst/>
              <a:ahLst/>
              <a:cxnLst/>
              <a:rect l="l" t="t" r="r" b="b"/>
              <a:pathLst>
                <a:path w="2856" h="692" extrusionOk="0">
                  <a:moveTo>
                    <a:pt x="261" y="1"/>
                  </a:moveTo>
                  <a:lnTo>
                    <a:pt x="0" y="692"/>
                  </a:lnTo>
                  <a:lnTo>
                    <a:pt x="2855" y="692"/>
                  </a:lnTo>
                  <a:lnTo>
                    <a:pt x="2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3803618" y="1172513"/>
              <a:ext cx="1000839" cy="356449"/>
            </a:xfrm>
            <a:custGeom>
              <a:avLst/>
              <a:gdLst/>
              <a:ahLst/>
              <a:cxnLst/>
              <a:rect l="l" t="t" r="r" b="b"/>
              <a:pathLst>
                <a:path w="1943" h="692" extrusionOk="0">
                  <a:moveTo>
                    <a:pt x="261" y="0"/>
                  </a:moveTo>
                  <a:lnTo>
                    <a:pt x="1" y="691"/>
                  </a:lnTo>
                  <a:lnTo>
                    <a:pt x="1943" y="691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6"/>
          <p:cNvGrpSpPr/>
          <p:nvPr/>
        </p:nvGrpSpPr>
        <p:grpSpPr>
          <a:xfrm>
            <a:off x="52927" y="1509533"/>
            <a:ext cx="1727332" cy="3760613"/>
            <a:chOff x="1622025" y="238125"/>
            <a:chExt cx="746825" cy="1626000"/>
          </a:xfrm>
        </p:grpSpPr>
        <p:sp>
          <p:nvSpPr>
            <p:cNvPr id="486" name="Google Shape;486;p6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6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6"/>
          <p:cNvGrpSpPr/>
          <p:nvPr/>
        </p:nvGrpSpPr>
        <p:grpSpPr>
          <a:xfrm>
            <a:off x="7356613" y="1210295"/>
            <a:ext cx="1941800" cy="3493159"/>
            <a:chOff x="3074425" y="1038250"/>
            <a:chExt cx="989200" cy="1779500"/>
          </a:xfrm>
        </p:grpSpPr>
        <p:sp>
          <p:nvSpPr>
            <p:cNvPr id="492" name="Google Shape;492;p6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6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6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6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6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6"/>
          <p:cNvGrpSpPr/>
          <p:nvPr/>
        </p:nvGrpSpPr>
        <p:grpSpPr>
          <a:xfrm flipH="1">
            <a:off x="5406654" y="1683636"/>
            <a:ext cx="1511499" cy="3290861"/>
            <a:chOff x="1622025" y="238125"/>
            <a:chExt cx="746825" cy="1626000"/>
          </a:xfrm>
        </p:grpSpPr>
        <p:sp>
          <p:nvSpPr>
            <p:cNvPr id="498" name="Google Shape;498;p6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6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6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6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6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3" name="Google Shape;503;p6"/>
          <p:cNvSpPr/>
          <p:nvPr/>
        </p:nvSpPr>
        <p:spPr>
          <a:xfrm>
            <a:off x="-4478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505" name="Google Shape;505;p6"/>
          <p:cNvGrpSpPr/>
          <p:nvPr/>
        </p:nvGrpSpPr>
        <p:grpSpPr>
          <a:xfrm flipH="1">
            <a:off x="2147753" y="1328282"/>
            <a:ext cx="2528583" cy="3403880"/>
            <a:chOff x="3074425" y="836100"/>
            <a:chExt cx="1472075" cy="1981650"/>
          </a:xfrm>
        </p:grpSpPr>
        <p:sp>
          <p:nvSpPr>
            <p:cNvPr id="506" name="Google Shape;506;p6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6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6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6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6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6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6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6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6"/>
          <p:cNvGrpSpPr/>
          <p:nvPr/>
        </p:nvGrpSpPr>
        <p:grpSpPr>
          <a:xfrm>
            <a:off x="-385478" y="3712365"/>
            <a:ext cx="9870375" cy="1176260"/>
            <a:chOff x="-385478" y="3712365"/>
            <a:chExt cx="9870375" cy="1176260"/>
          </a:xfrm>
        </p:grpSpPr>
        <p:grpSp>
          <p:nvGrpSpPr>
            <p:cNvPr id="515" name="Google Shape;515;p6"/>
            <p:cNvGrpSpPr/>
            <p:nvPr/>
          </p:nvGrpSpPr>
          <p:grpSpPr>
            <a:xfrm>
              <a:off x="-385478" y="3712365"/>
              <a:ext cx="9870375" cy="1176260"/>
              <a:chOff x="-385478" y="3712365"/>
              <a:chExt cx="9870375" cy="1176260"/>
            </a:xfrm>
          </p:grpSpPr>
          <p:grpSp>
            <p:nvGrpSpPr>
              <p:cNvPr id="516" name="Google Shape;516;p6"/>
              <p:cNvGrpSpPr/>
              <p:nvPr/>
            </p:nvGrpSpPr>
            <p:grpSpPr>
              <a:xfrm>
                <a:off x="-385478" y="4005140"/>
                <a:ext cx="9870375" cy="883485"/>
                <a:chOff x="-381000" y="4005140"/>
                <a:chExt cx="9870375" cy="883485"/>
              </a:xfrm>
            </p:grpSpPr>
            <p:sp>
              <p:nvSpPr>
                <p:cNvPr id="517" name="Google Shape;517;p6"/>
                <p:cNvSpPr/>
                <p:nvPr/>
              </p:nvSpPr>
              <p:spPr>
                <a:xfrm>
                  <a:off x="1869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6"/>
                <p:cNvSpPr/>
                <p:nvPr/>
              </p:nvSpPr>
              <p:spPr>
                <a:xfrm>
                  <a:off x="3764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6"/>
                <p:cNvSpPr/>
                <p:nvPr/>
              </p:nvSpPr>
              <p:spPr>
                <a:xfrm>
                  <a:off x="110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6"/>
                <p:cNvSpPr/>
                <p:nvPr/>
              </p:nvSpPr>
              <p:spPr>
                <a:xfrm>
                  <a:off x="4155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6"/>
                <p:cNvSpPr/>
                <p:nvPr/>
              </p:nvSpPr>
              <p:spPr>
                <a:xfrm>
                  <a:off x="2631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6"/>
                <p:cNvSpPr/>
                <p:nvPr/>
              </p:nvSpPr>
              <p:spPr>
                <a:xfrm>
                  <a:off x="3393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6"/>
                <p:cNvSpPr/>
                <p:nvPr/>
              </p:nvSpPr>
              <p:spPr>
                <a:xfrm>
                  <a:off x="6441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6"/>
                <p:cNvSpPr/>
                <p:nvPr/>
              </p:nvSpPr>
              <p:spPr>
                <a:xfrm>
                  <a:off x="491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6"/>
                <p:cNvSpPr/>
                <p:nvPr/>
              </p:nvSpPr>
              <p:spPr>
                <a:xfrm>
                  <a:off x="5679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6"/>
                <p:cNvSpPr/>
                <p:nvPr/>
              </p:nvSpPr>
              <p:spPr>
                <a:xfrm>
                  <a:off x="7965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6"/>
                <p:cNvSpPr/>
                <p:nvPr/>
              </p:nvSpPr>
              <p:spPr>
                <a:xfrm>
                  <a:off x="7203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6"/>
                <p:cNvSpPr/>
                <p:nvPr/>
              </p:nvSpPr>
              <p:spPr>
                <a:xfrm>
                  <a:off x="8727375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6"/>
                <p:cNvSpPr/>
                <p:nvPr/>
              </p:nvSpPr>
              <p:spPr>
                <a:xfrm>
                  <a:off x="-381000" y="4587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6"/>
                <p:cNvSpPr/>
                <p:nvPr/>
              </p:nvSpPr>
              <p:spPr>
                <a:xfrm>
                  <a:off x="0" y="4296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6"/>
                <p:cNvSpPr/>
                <p:nvPr/>
              </p:nvSpPr>
              <p:spPr>
                <a:xfrm>
                  <a:off x="8382000" y="4296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6"/>
                <p:cNvSpPr/>
                <p:nvPr/>
              </p:nvSpPr>
              <p:spPr>
                <a:xfrm>
                  <a:off x="8727375" y="4005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6"/>
                <p:cNvSpPr/>
                <p:nvPr/>
              </p:nvSpPr>
              <p:spPr>
                <a:xfrm>
                  <a:off x="-381000" y="4005140"/>
                  <a:ext cx="762000" cy="291000"/>
                </a:xfrm>
                <a:prstGeom prst="rect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6"/>
                <p:cNvSpPr/>
                <p:nvPr/>
              </p:nvSpPr>
              <p:spPr>
                <a:xfrm>
                  <a:off x="-22" y="4128425"/>
                  <a:ext cx="1524000" cy="760200"/>
                </a:xfrm>
                <a:prstGeom prst="rtTriangle">
                  <a:avLst/>
                </a:prstGeom>
                <a:solidFill>
                  <a:srgbClr val="000000">
                    <a:alpha val="48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5" name="Google Shape;535;p6"/>
              <p:cNvSpPr/>
              <p:nvPr/>
            </p:nvSpPr>
            <p:spPr>
              <a:xfrm>
                <a:off x="-9003" y="3712365"/>
                <a:ext cx="762000" cy="2910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6"/>
            <p:cNvSpPr/>
            <p:nvPr/>
          </p:nvSpPr>
          <p:spPr>
            <a:xfrm>
              <a:off x="8377522" y="371236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6"/>
          <p:cNvSpPr/>
          <p:nvPr/>
        </p:nvSpPr>
        <p:spPr>
          <a:xfrm>
            <a:off x="3883548" y="4785649"/>
            <a:ext cx="1136568" cy="201654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6"/>
          <p:cNvSpPr/>
          <p:nvPr/>
        </p:nvSpPr>
        <p:spPr>
          <a:xfrm>
            <a:off x="-4465" y="4603894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6"/>
          <p:cNvSpPr/>
          <p:nvPr/>
        </p:nvSpPr>
        <p:spPr>
          <a:xfrm flipH="1">
            <a:off x="8191274" y="4720209"/>
            <a:ext cx="963896" cy="201648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6"/>
          <p:cNvSpPr/>
          <p:nvPr/>
        </p:nvSpPr>
        <p:spPr>
          <a:xfrm flipH="1">
            <a:off x="963412" y="223192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6"/>
          <p:cNvSpPr/>
          <p:nvPr/>
        </p:nvSpPr>
        <p:spPr>
          <a:xfrm flipH="1">
            <a:off x="7354378" y="539501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"/>
          <p:cNvSpPr txBox="1">
            <a:spLocks noGrp="1"/>
          </p:cNvSpPr>
          <p:nvPr>
            <p:ph type="title"/>
          </p:nvPr>
        </p:nvSpPr>
        <p:spPr>
          <a:xfrm>
            <a:off x="1670925" y="1218850"/>
            <a:ext cx="58020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27" name="Google Shape;627;p8"/>
          <p:cNvGrpSpPr/>
          <p:nvPr/>
        </p:nvGrpSpPr>
        <p:grpSpPr>
          <a:xfrm flipH="1">
            <a:off x="7158613" y="539493"/>
            <a:ext cx="2014112" cy="4385159"/>
            <a:chOff x="1622025" y="238125"/>
            <a:chExt cx="746825" cy="1626000"/>
          </a:xfrm>
        </p:grpSpPr>
        <p:sp>
          <p:nvSpPr>
            <p:cNvPr id="628" name="Google Shape;628;p8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8"/>
          <p:cNvGrpSpPr/>
          <p:nvPr/>
        </p:nvGrpSpPr>
        <p:grpSpPr>
          <a:xfrm>
            <a:off x="6508299" y="481650"/>
            <a:ext cx="2779311" cy="3449564"/>
            <a:chOff x="5932450" y="2691225"/>
            <a:chExt cx="1445525" cy="1794125"/>
          </a:xfrm>
        </p:grpSpPr>
        <p:sp>
          <p:nvSpPr>
            <p:cNvPr id="634" name="Google Shape;634;p8"/>
            <p:cNvSpPr/>
            <p:nvPr/>
          </p:nvSpPr>
          <p:spPr>
            <a:xfrm>
              <a:off x="6817975" y="3120900"/>
              <a:ext cx="0" cy="1364450"/>
            </a:xfrm>
            <a:custGeom>
              <a:avLst/>
              <a:gdLst/>
              <a:ahLst/>
              <a:cxnLst/>
              <a:rect l="l" t="t" r="r" b="b"/>
              <a:pathLst>
                <a:path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6775700" y="3120900"/>
              <a:ext cx="25" cy="1364450"/>
            </a:xfrm>
            <a:custGeom>
              <a:avLst/>
              <a:gdLst/>
              <a:ahLst/>
              <a:cxnLst/>
              <a:rect l="l" t="t" r="r" b="b"/>
              <a:pathLst>
                <a:path w="1" h="54578" fill="none" extrusionOk="0">
                  <a:moveTo>
                    <a:pt x="0" y="1"/>
                  </a:moveTo>
                  <a:lnTo>
                    <a:pt x="0" y="54578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6776125" y="3153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6776125" y="32093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70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6776125" y="32655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6776125" y="3321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6776125" y="33771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6776125" y="34333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6776125" y="34891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6776125" y="35449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6776125" y="36011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80"/>
                  </a:lnTo>
                  <a:lnTo>
                    <a:pt x="1674" y="2180"/>
                  </a:lnTo>
                  <a:lnTo>
                    <a:pt x="1" y="1"/>
                  </a:lnTo>
                  <a:lnTo>
                    <a:pt x="1674" y="1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6776125" y="36569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6776125" y="37127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6776125" y="3768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6776125" y="382470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6776125" y="388047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6776125" y="3936250"/>
              <a:ext cx="41850" cy="54925"/>
            </a:xfrm>
            <a:custGeom>
              <a:avLst/>
              <a:gdLst/>
              <a:ahLst/>
              <a:cxnLst/>
              <a:rect l="l" t="t" r="r" b="b"/>
              <a:pathLst>
                <a:path w="1674" h="2197" fill="none" extrusionOk="0">
                  <a:moveTo>
                    <a:pt x="1569" y="70"/>
                  </a:moveTo>
                  <a:lnTo>
                    <a:pt x="1" y="2197"/>
                  </a:lnTo>
                  <a:lnTo>
                    <a:pt x="1674" y="2197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6776125" y="399247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6776125" y="404825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6776125" y="4104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6776125" y="4160250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6776125" y="4216025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6776125" y="4271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6776125" y="4328025"/>
              <a:ext cx="41850" cy="54475"/>
            </a:xfrm>
            <a:custGeom>
              <a:avLst/>
              <a:gdLst/>
              <a:ahLst/>
              <a:cxnLst/>
              <a:rect l="l" t="t" r="r" b="b"/>
              <a:pathLst>
                <a:path w="1674" h="2179" fill="none" extrusionOk="0">
                  <a:moveTo>
                    <a:pt x="1569" y="52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6776125" y="4383800"/>
              <a:ext cx="41850" cy="54500"/>
            </a:xfrm>
            <a:custGeom>
              <a:avLst/>
              <a:gdLst/>
              <a:ahLst/>
              <a:cxnLst/>
              <a:rect l="l" t="t" r="r" b="b"/>
              <a:pathLst>
                <a:path w="1674" h="2180" fill="none" extrusionOk="0">
                  <a:moveTo>
                    <a:pt x="1569" y="53"/>
                  </a:moveTo>
                  <a:lnTo>
                    <a:pt x="1" y="2179"/>
                  </a:lnTo>
                  <a:lnTo>
                    <a:pt x="1674" y="2179"/>
                  </a:lnTo>
                  <a:lnTo>
                    <a:pt x="1" y="0"/>
                  </a:lnTo>
                  <a:lnTo>
                    <a:pt x="1674" y="0"/>
                  </a:lnTo>
                </a:path>
              </a:pathLst>
            </a:custGeom>
            <a:noFill/>
            <a:ln w="21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6722100" y="2980150"/>
              <a:ext cx="118550" cy="144700"/>
            </a:xfrm>
            <a:custGeom>
              <a:avLst/>
              <a:gdLst/>
              <a:ahLst/>
              <a:cxnLst/>
              <a:rect l="l" t="t" r="r" b="b"/>
              <a:pathLst>
                <a:path w="4742" h="5788" extrusionOk="0">
                  <a:moveTo>
                    <a:pt x="0" y="0"/>
                  </a:moveTo>
                  <a:lnTo>
                    <a:pt x="0" y="5788"/>
                  </a:lnTo>
                  <a:lnTo>
                    <a:pt x="4741" y="5788"/>
                  </a:lnTo>
                  <a:lnTo>
                    <a:pt x="4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6227050" y="2692975"/>
              <a:ext cx="686375" cy="264100"/>
            </a:xfrm>
            <a:custGeom>
              <a:avLst/>
              <a:gdLst/>
              <a:ahLst/>
              <a:cxnLst/>
              <a:rect l="l" t="t" r="r" b="b"/>
              <a:pathLst>
                <a:path w="27455" h="10564" fill="none" extrusionOk="0">
                  <a:moveTo>
                    <a:pt x="27454" y="0"/>
                  </a:moveTo>
                  <a:lnTo>
                    <a:pt x="0" y="10564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6454525" y="2692975"/>
              <a:ext cx="460200" cy="237525"/>
            </a:xfrm>
            <a:custGeom>
              <a:avLst/>
              <a:gdLst/>
              <a:ahLst/>
              <a:cxnLst/>
              <a:rect l="l" t="t" r="r" b="b"/>
              <a:pathLst>
                <a:path w="18408" h="9501" fill="none" extrusionOk="0">
                  <a:moveTo>
                    <a:pt x="18408" y="0"/>
                  </a:moveTo>
                  <a:lnTo>
                    <a:pt x="1691" y="9500"/>
                  </a:lnTo>
                  <a:lnTo>
                    <a:pt x="0" y="7060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6912525" y="2691225"/>
              <a:ext cx="160400" cy="232300"/>
            </a:xfrm>
            <a:custGeom>
              <a:avLst/>
              <a:gdLst/>
              <a:ahLst/>
              <a:cxnLst/>
              <a:rect l="l" t="t" r="r" b="b"/>
              <a:pathLst>
                <a:path w="6416" h="9292" fill="none" extrusionOk="0">
                  <a:moveTo>
                    <a:pt x="1" y="1"/>
                  </a:moveTo>
                  <a:lnTo>
                    <a:pt x="6415" y="9291"/>
                  </a:lnTo>
                </a:path>
              </a:pathLst>
            </a:custGeom>
            <a:noFill/>
            <a:ln w="2625" cap="flat" cmpd="sng">
              <a:solidFill>
                <a:schemeClr val="lt1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5932450" y="2897775"/>
              <a:ext cx="1445525" cy="86325"/>
            </a:xfrm>
            <a:custGeom>
              <a:avLst/>
              <a:gdLst/>
              <a:ahLst/>
              <a:cxnLst/>
              <a:rect l="l" t="t" r="r" b="b"/>
              <a:pathLst>
                <a:path w="57821" h="3453" extrusionOk="0">
                  <a:moveTo>
                    <a:pt x="39796" y="175"/>
                  </a:moveTo>
                  <a:lnTo>
                    <a:pt x="44119" y="977"/>
                  </a:lnTo>
                  <a:lnTo>
                    <a:pt x="44241" y="994"/>
                  </a:lnTo>
                  <a:lnTo>
                    <a:pt x="48059" y="1709"/>
                  </a:lnTo>
                  <a:lnTo>
                    <a:pt x="48163" y="1727"/>
                  </a:lnTo>
                  <a:lnTo>
                    <a:pt x="51998" y="2441"/>
                  </a:lnTo>
                  <a:lnTo>
                    <a:pt x="52103" y="2459"/>
                  </a:lnTo>
                  <a:lnTo>
                    <a:pt x="57193" y="3348"/>
                  </a:lnTo>
                  <a:lnTo>
                    <a:pt x="1343" y="3348"/>
                  </a:lnTo>
                  <a:lnTo>
                    <a:pt x="7374" y="2825"/>
                  </a:lnTo>
                  <a:lnTo>
                    <a:pt x="7496" y="2825"/>
                  </a:lnTo>
                  <a:lnTo>
                    <a:pt x="11767" y="2476"/>
                  </a:lnTo>
                  <a:lnTo>
                    <a:pt x="11871" y="2476"/>
                  </a:lnTo>
                  <a:lnTo>
                    <a:pt x="15619" y="2162"/>
                  </a:lnTo>
                  <a:lnTo>
                    <a:pt x="15724" y="2162"/>
                  </a:lnTo>
                  <a:lnTo>
                    <a:pt x="19576" y="1831"/>
                  </a:lnTo>
                  <a:lnTo>
                    <a:pt x="19698" y="1831"/>
                  </a:lnTo>
                  <a:lnTo>
                    <a:pt x="23620" y="1500"/>
                  </a:lnTo>
                  <a:lnTo>
                    <a:pt x="23725" y="1500"/>
                  </a:lnTo>
                  <a:lnTo>
                    <a:pt x="27368" y="1186"/>
                  </a:lnTo>
                  <a:lnTo>
                    <a:pt x="27472" y="1186"/>
                  </a:lnTo>
                  <a:lnTo>
                    <a:pt x="31377" y="855"/>
                  </a:lnTo>
                  <a:lnTo>
                    <a:pt x="31482" y="855"/>
                  </a:lnTo>
                  <a:lnTo>
                    <a:pt x="35386" y="524"/>
                  </a:lnTo>
                  <a:lnTo>
                    <a:pt x="35491" y="524"/>
                  </a:lnTo>
                  <a:lnTo>
                    <a:pt x="39692" y="175"/>
                  </a:lnTo>
                  <a:close/>
                  <a:moveTo>
                    <a:pt x="39692" y="1"/>
                  </a:moveTo>
                  <a:lnTo>
                    <a:pt x="35491" y="350"/>
                  </a:lnTo>
                  <a:lnTo>
                    <a:pt x="35386" y="350"/>
                  </a:lnTo>
                  <a:lnTo>
                    <a:pt x="31499" y="681"/>
                  </a:lnTo>
                  <a:lnTo>
                    <a:pt x="31377" y="698"/>
                  </a:lnTo>
                  <a:lnTo>
                    <a:pt x="27490" y="1012"/>
                  </a:lnTo>
                  <a:lnTo>
                    <a:pt x="27385" y="1012"/>
                  </a:lnTo>
                  <a:lnTo>
                    <a:pt x="11837" y="2319"/>
                  </a:lnTo>
                  <a:lnTo>
                    <a:pt x="11767" y="2319"/>
                  </a:lnTo>
                  <a:lnTo>
                    <a:pt x="7461" y="2685"/>
                  </a:lnTo>
                  <a:lnTo>
                    <a:pt x="7392" y="2685"/>
                  </a:lnTo>
                  <a:lnTo>
                    <a:pt x="53" y="3348"/>
                  </a:lnTo>
                  <a:cubicBezTo>
                    <a:pt x="36" y="3348"/>
                    <a:pt x="1" y="3365"/>
                    <a:pt x="1" y="3400"/>
                  </a:cubicBezTo>
                  <a:cubicBezTo>
                    <a:pt x="1" y="3417"/>
                    <a:pt x="36" y="3452"/>
                    <a:pt x="53" y="3452"/>
                  </a:cubicBezTo>
                  <a:lnTo>
                    <a:pt x="57768" y="3452"/>
                  </a:lnTo>
                  <a:cubicBezTo>
                    <a:pt x="57803" y="3452"/>
                    <a:pt x="57820" y="3417"/>
                    <a:pt x="57820" y="3400"/>
                  </a:cubicBezTo>
                  <a:cubicBezTo>
                    <a:pt x="57820" y="3365"/>
                    <a:pt x="57803" y="3348"/>
                    <a:pt x="57785" y="3348"/>
                  </a:cubicBezTo>
                  <a:lnTo>
                    <a:pt x="52120" y="2284"/>
                  </a:lnTo>
                  <a:lnTo>
                    <a:pt x="51998" y="2267"/>
                  </a:lnTo>
                  <a:lnTo>
                    <a:pt x="48181" y="1552"/>
                  </a:lnTo>
                  <a:lnTo>
                    <a:pt x="48076" y="1535"/>
                  </a:lnTo>
                  <a:lnTo>
                    <a:pt x="44259" y="820"/>
                  </a:lnTo>
                  <a:lnTo>
                    <a:pt x="44137" y="803"/>
                  </a:lnTo>
                  <a:lnTo>
                    <a:pt x="398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6117225" y="2965325"/>
              <a:ext cx="2650" cy="18325"/>
            </a:xfrm>
            <a:custGeom>
              <a:avLst/>
              <a:gdLst/>
              <a:ahLst/>
              <a:cxnLst/>
              <a:rect l="l" t="t" r="r" b="b"/>
              <a:pathLst>
                <a:path w="106" h="733" extrusionOk="0">
                  <a:moveTo>
                    <a:pt x="53" y="1"/>
                  </a:moveTo>
                  <a:cubicBezTo>
                    <a:pt x="27" y="1"/>
                    <a:pt x="1" y="18"/>
                    <a:pt x="1" y="53"/>
                  </a:cubicBezTo>
                  <a:lnTo>
                    <a:pt x="1" y="663"/>
                  </a:lnTo>
                  <a:cubicBezTo>
                    <a:pt x="1" y="698"/>
                    <a:pt x="18" y="733"/>
                    <a:pt x="53" y="733"/>
                  </a:cubicBezTo>
                  <a:cubicBezTo>
                    <a:pt x="88" y="733"/>
                    <a:pt x="105" y="698"/>
                    <a:pt x="105" y="663"/>
                  </a:cubicBezTo>
                  <a:lnTo>
                    <a:pt x="105" y="53"/>
                  </a:lnTo>
                  <a:cubicBezTo>
                    <a:pt x="105" y="18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6226400" y="2956175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61" y="1"/>
                  </a:moveTo>
                  <a:cubicBezTo>
                    <a:pt x="31" y="1"/>
                    <a:pt x="0" y="18"/>
                    <a:pt x="9" y="53"/>
                  </a:cubicBezTo>
                  <a:lnTo>
                    <a:pt x="9" y="1012"/>
                  </a:lnTo>
                  <a:cubicBezTo>
                    <a:pt x="9" y="1047"/>
                    <a:pt x="26" y="1064"/>
                    <a:pt x="61" y="1064"/>
                  </a:cubicBezTo>
                  <a:cubicBezTo>
                    <a:pt x="96" y="1064"/>
                    <a:pt x="113" y="1047"/>
                    <a:pt x="113" y="1012"/>
                  </a:cubicBezTo>
                  <a:lnTo>
                    <a:pt x="113" y="53"/>
                  </a:lnTo>
                  <a:cubicBezTo>
                    <a:pt x="122" y="18"/>
                    <a:pt x="9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6322925" y="2948775"/>
              <a:ext cx="2625" cy="34000"/>
            </a:xfrm>
            <a:custGeom>
              <a:avLst/>
              <a:gdLst/>
              <a:ahLst/>
              <a:cxnLst/>
              <a:rect l="l" t="t" r="r" b="b"/>
              <a:pathLst>
                <a:path w="105" h="1360" extrusionOk="0">
                  <a:moveTo>
                    <a:pt x="52" y="0"/>
                  </a:moveTo>
                  <a:cubicBezTo>
                    <a:pt x="35" y="0"/>
                    <a:pt x="0" y="18"/>
                    <a:pt x="0" y="53"/>
                  </a:cubicBezTo>
                  <a:lnTo>
                    <a:pt x="0" y="1308"/>
                  </a:lnTo>
                  <a:cubicBezTo>
                    <a:pt x="0" y="1343"/>
                    <a:pt x="35" y="1360"/>
                    <a:pt x="52" y="1360"/>
                  </a:cubicBezTo>
                  <a:cubicBezTo>
                    <a:pt x="87" y="1360"/>
                    <a:pt x="105" y="1343"/>
                    <a:pt x="105" y="1308"/>
                  </a:cubicBezTo>
                  <a:lnTo>
                    <a:pt x="105" y="53"/>
                  </a:lnTo>
                  <a:cubicBezTo>
                    <a:pt x="105" y="18"/>
                    <a:pt x="87" y="0"/>
                    <a:pt x="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6422275" y="2940500"/>
              <a:ext cx="2650" cy="42275"/>
            </a:xfrm>
            <a:custGeom>
              <a:avLst/>
              <a:gdLst/>
              <a:ahLst/>
              <a:cxnLst/>
              <a:rect l="l" t="t" r="r" b="b"/>
              <a:pathLst>
                <a:path w="106" h="1691" extrusionOk="0">
                  <a:moveTo>
                    <a:pt x="53" y="0"/>
                  </a:moveTo>
                  <a:cubicBezTo>
                    <a:pt x="27" y="0"/>
                    <a:pt x="0" y="18"/>
                    <a:pt x="0" y="52"/>
                  </a:cubicBezTo>
                  <a:lnTo>
                    <a:pt x="0" y="1639"/>
                  </a:lnTo>
                  <a:cubicBezTo>
                    <a:pt x="0" y="1674"/>
                    <a:pt x="18" y="1691"/>
                    <a:pt x="53" y="1691"/>
                  </a:cubicBezTo>
                  <a:cubicBezTo>
                    <a:pt x="88" y="1691"/>
                    <a:pt x="105" y="1674"/>
                    <a:pt x="105" y="1639"/>
                  </a:cubicBezTo>
                  <a:lnTo>
                    <a:pt x="105" y="52"/>
                  </a:lnTo>
                  <a:cubicBezTo>
                    <a:pt x="105" y="18"/>
                    <a:pt x="79" y="0"/>
                    <a:pt x="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6523150" y="2932200"/>
              <a:ext cx="3075" cy="50575"/>
            </a:xfrm>
            <a:custGeom>
              <a:avLst/>
              <a:gdLst/>
              <a:ahLst/>
              <a:cxnLst/>
              <a:rect l="l" t="t" r="r" b="b"/>
              <a:pathLst>
                <a:path w="123" h="2023" extrusionOk="0">
                  <a:moveTo>
                    <a:pt x="62" y="1"/>
                  </a:moveTo>
                  <a:cubicBezTo>
                    <a:pt x="31" y="1"/>
                    <a:pt x="1" y="18"/>
                    <a:pt x="10" y="53"/>
                  </a:cubicBezTo>
                  <a:lnTo>
                    <a:pt x="10" y="1971"/>
                  </a:lnTo>
                  <a:cubicBezTo>
                    <a:pt x="10" y="2006"/>
                    <a:pt x="27" y="2023"/>
                    <a:pt x="62" y="2023"/>
                  </a:cubicBezTo>
                  <a:cubicBezTo>
                    <a:pt x="79" y="2023"/>
                    <a:pt x="114" y="2006"/>
                    <a:pt x="114" y="1971"/>
                  </a:cubicBezTo>
                  <a:lnTo>
                    <a:pt x="114" y="53"/>
                  </a:lnTo>
                  <a:cubicBezTo>
                    <a:pt x="123" y="18"/>
                    <a:pt x="92" y="1"/>
                    <a:pt x="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6617075" y="2923500"/>
              <a:ext cx="2625" cy="59275"/>
            </a:xfrm>
            <a:custGeom>
              <a:avLst/>
              <a:gdLst/>
              <a:ahLst/>
              <a:cxnLst/>
              <a:rect l="l" t="t" r="r" b="b"/>
              <a:pathLst>
                <a:path w="105" h="2371" extrusionOk="0">
                  <a:moveTo>
                    <a:pt x="105" y="0"/>
                  </a:moveTo>
                  <a:lnTo>
                    <a:pt x="0" y="18"/>
                  </a:lnTo>
                  <a:lnTo>
                    <a:pt x="0" y="2319"/>
                  </a:lnTo>
                  <a:cubicBezTo>
                    <a:pt x="9" y="2354"/>
                    <a:pt x="35" y="2371"/>
                    <a:pt x="59" y="2371"/>
                  </a:cubicBezTo>
                  <a:cubicBezTo>
                    <a:pt x="83" y="2371"/>
                    <a:pt x="105" y="2354"/>
                    <a:pt x="105" y="2319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6717300" y="2915225"/>
              <a:ext cx="2625" cy="67900"/>
            </a:xfrm>
            <a:custGeom>
              <a:avLst/>
              <a:gdLst/>
              <a:ahLst/>
              <a:cxnLst/>
              <a:rect l="l" t="t" r="r" b="b"/>
              <a:pathLst>
                <a:path w="105" h="2716" extrusionOk="0">
                  <a:moveTo>
                    <a:pt x="105" y="0"/>
                  </a:moveTo>
                  <a:lnTo>
                    <a:pt x="0" y="18"/>
                  </a:lnTo>
                  <a:lnTo>
                    <a:pt x="0" y="2650"/>
                  </a:lnTo>
                  <a:cubicBezTo>
                    <a:pt x="0" y="2693"/>
                    <a:pt x="27" y="2715"/>
                    <a:pt x="53" y="2715"/>
                  </a:cubicBezTo>
                  <a:cubicBezTo>
                    <a:pt x="79" y="2715"/>
                    <a:pt x="105" y="2693"/>
                    <a:pt x="105" y="2650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6817525" y="2906925"/>
              <a:ext cx="2650" cy="75850"/>
            </a:xfrm>
            <a:custGeom>
              <a:avLst/>
              <a:gdLst/>
              <a:ahLst/>
              <a:cxnLst/>
              <a:rect l="l" t="t" r="r" b="b"/>
              <a:pathLst>
                <a:path w="106" h="3034" extrusionOk="0">
                  <a:moveTo>
                    <a:pt x="1" y="1"/>
                  </a:moveTo>
                  <a:lnTo>
                    <a:pt x="1" y="2982"/>
                  </a:lnTo>
                  <a:cubicBezTo>
                    <a:pt x="1" y="3017"/>
                    <a:pt x="18" y="3034"/>
                    <a:pt x="53" y="3034"/>
                  </a:cubicBezTo>
                  <a:cubicBezTo>
                    <a:pt x="70" y="3034"/>
                    <a:pt x="105" y="3017"/>
                    <a:pt x="105" y="2982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7036300" y="2917825"/>
              <a:ext cx="2625" cy="64950"/>
            </a:xfrm>
            <a:custGeom>
              <a:avLst/>
              <a:gdLst/>
              <a:ahLst/>
              <a:cxnLst/>
              <a:rect l="l" t="t" r="r" b="b"/>
              <a:pathLst>
                <a:path w="105" h="2598" extrusionOk="0">
                  <a:moveTo>
                    <a:pt x="0" y="1"/>
                  </a:moveTo>
                  <a:lnTo>
                    <a:pt x="0" y="2546"/>
                  </a:lnTo>
                  <a:cubicBezTo>
                    <a:pt x="0" y="2581"/>
                    <a:pt x="17" y="2598"/>
                    <a:pt x="52" y="2598"/>
                  </a:cubicBezTo>
                  <a:cubicBezTo>
                    <a:pt x="87" y="2598"/>
                    <a:pt x="105" y="2581"/>
                    <a:pt x="105" y="2546"/>
                  </a:cubicBezTo>
                  <a:lnTo>
                    <a:pt x="105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7134350" y="2936125"/>
              <a:ext cx="3075" cy="46650"/>
            </a:xfrm>
            <a:custGeom>
              <a:avLst/>
              <a:gdLst/>
              <a:ahLst/>
              <a:cxnLst/>
              <a:rect l="l" t="t" r="r" b="b"/>
              <a:pathLst>
                <a:path w="123" h="1866" extrusionOk="0">
                  <a:moveTo>
                    <a:pt x="0" y="1"/>
                  </a:moveTo>
                  <a:lnTo>
                    <a:pt x="0" y="1814"/>
                  </a:lnTo>
                  <a:cubicBezTo>
                    <a:pt x="9" y="1849"/>
                    <a:pt x="35" y="1866"/>
                    <a:pt x="61" y="1866"/>
                  </a:cubicBezTo>
                  <a:cubicBezTo>
                    <a:pt x="87" y="1866"/>
                    <a:pt x="113" y="1849"/>
                    <a:pt x="122" y="1814"/>
                  </a:cubicBezTo>
                  <a:lnTo>
                    <a:pt x="122" y="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7232825" y="2954425"/>
              <a:ext cx="2650" cy="28350"/>
            </a:xfrm>
            <a:custGeom>
              <a:avLst/>
              <a:gdLst/>
              <a:ahLst/>
              <a:cxnLst/>
              <a:rect l="l" t="t" r="r" b="b"/>
              <a:pathLst>
                <a:path w="106" h="1134" extrusionOk="0">
                  <a:moveTo>
                    <a:pt x="1" y="1"/>
                  </a:moveTo>
                  <a:lnTo>
                    <a:pt x="1" y="1082"/>
                  </a:lnTo>
                  <a:cubicBezTo>
                    <a:pt x="1" y="1117"/>
                    <a:pt x="18" y="1134"/>
                    <a:pt x="53" y="1134"/>
                  </a:cubicBezTo>
                  <a:cubicBezTo>
                    <a:pt x="88" y="1134"/>
                    <a:pt x="105" y="1117"/>
                    <a:pt x="105" y="1082"/>
                  </a:cubicBezTo>
                  <a:lnTo>
                    <a:pt x="105" y="1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6925175" y="2897775"/>
              <a:ext cx="2625" cy="85000"/>
            </a:xfrm>
            <a:custGeom>
              <a:avLst/>
              <a:gdLst/>
              <a:ahLst/>
              <a:cxnLst/>
              <a:rect l="l" t="t" r="r" b="b"/>
              <a:pathLst>
                <a:path w="105" h="3400" extrusionOk="0">
                  <a:moveTo>
                    <a:pt x="0" y="1"/>
                  </a:moveTo>
                  <a:lnTo>
                    <a:pt x="0" y="3348"/>
                  </a:lnTo>
                  <a:cubicBezTo>
                    <a:pt x="0" y="3383"/>
                    <a:pt x="18" y="3400"/>
                    <a:pt x="52" y="3400"/>
                  </a:cubicBezTo>
                  <a:cubicBezTo>
                    <a:pt x="70" y="3400"/>
                    <a:pt x="105" y="3383"/>
                    <a:pt x="105" y="3348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6224425" y="2983200"/>
              <a:ext cx="122475" cy="346900"/>
            </a:xfrm>
            <a:custGeom>
              <a:avLst/>
              <a:gdLst/>
              <a:ahLst/>
              <a:cxnLst/>
              <a:rect l="l" t="t" r="r" b="b"/>
              <a:pathLst>
                <a:path w="4899" h="13876" fill="none" extrusionOk="0">
                  <a:moveTo>
                    <a:pt x="4899" y="0"/>
                  </a:moveTo>
                  <a:lnTo>
                    <a:pt x="4899" y="5822"/>
                  </a:lnTo>
                  <a:lnTo>
                    <a:pt x="1" y="13876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6346875" y="3128750"/>
              <a:ext cx="96350" cy="195250"/>
            </a:xfrm>
            <a:custGeom>
              <a:avLst/>
              <a:gdLst/>
              <a:ahLst/>
              <a:cxnLst/>
              <a:rect l="l" t="t" r="r" b="b"/>
              <a:pathLst>
                <a:path w="3854" h="7810" fill="none" extrusionOk="0">
                  <a:moveTo>
                    <a:pt x="1" y="0"/>
                  </a:moveTo>
                  <a:lnTo>
                    <a:pt x="3853" y="7810"/>
                  </a:lnTo>
                </a:path>
              </a:pathLst>
            </a:custGeom>
            <a:noFill/>
            <a:ln w="26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6177800" y="3308300"/>
              <a:ext cx="331225" cy="178250"/>
            </a:xfrm>
            <a:custGeom>
              <a:avLst/>
              <a:gdLst/>
              <a:ahLst/>
              <a:cxnLst/>
              <a:rect l="l" t="t" r="r" b="b"/>
              <a:pathLst>
                <a:path w="13249" h="7130" extrusionOk="0">
                  <a:moveTo>
                    <a:pt x="1" y="0"/>
                  </a:moveTo>
                  <a:lnTo>
                    <a:pt x="1" y="7129"/>
                  </a:lnTo>
                  <a:lnTo>
                    <a:pt x="13248" y="7129"/>
                  </a:lnTo>
                  <a:lnTo>
                    <a:pt x="132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6438400" y="3308300"/>
              <a:ext cx="70625" cy="178250"/>
            </a:xfrm>
            <a:custGeom>
              <a:avLst/>
              <a:gdLst/>
              <a:ahLst/>
              <a:cxnLst/>
              <a:rect l="l" t="t" r="r" b="b"/>
              <a:pathLst>
                <a:path w="2825" h="7130" extrusionOk="0">
                  <a:moveTo>
                    <a:pt x="0" y="0"/>
                  </a:moveTo>
                  <a:lnTo>
                    <a:pt x="0" y="7129"/>
                  </a:lnTo>
                  <a:lnTo>
                    <a:pt x="2824" y="7129"/>
                  </a:lnTo>
                  <a:lnTo>
                    <a:pt x="282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8"/>
          <p:cNvGrpSpPr/>
          <p:nvPr/>
        </p:nvGrpSpPr>
        <p:grpSpPr>
          <a:xfrm>
            <a:off x="8356975" y="2063594"/>
            <a:ext cx="891345" cy="1727368"/>
            <a:chOff x="4826000" y="484000"/>
            <a:chExt cx="654150" cy="1267700"/>
          </a:xfrm>
        </p:grpSpPr>
        <p:sp>
          <p:nvSpPr>
            <p:cNvPr id="707" name="Google Shape;707;p8"/>
            <p:cNvSpPr/>
            <p:nvPr/>
          </p:nvSpPr>
          <p:spPr>
            <a:xfrm>
              <a:off x="4826000" y="484000"/>
              <a:ext cx="654150" cy="1267700"/>
            </a:xfrm>
            <a:custGeom>
              <a:avLst/>
              <a:gdLst/>
              <a:ahLst/>
              <a:cxnLst/>
              <a:rect l="l" t="t" r="r" b="b"/>
              <a:pathLst>
                <a:path w="26166" h="50708" extrusionOk="0">
                  <a:moveTo>
                    <a:pt x="1" y="1"/>
                  </a:moveTo>
                  <a:lnTo>
                    <a:pt x="1" y="50708"/>
                  </a:lnTo>
                  <a:lnTo>
                    <a:pt x="26165" y="50708"/>
                  </a:lnTo>
                  <a:lnTo>
                    <a:pt x="2616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4885275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49829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508095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51790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4885275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49829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508095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51790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885275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9829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508095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1790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885275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1" y="1"/>
                  </a:moveTo>
                  <a:lnTo>
                    <a:pt x="1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9829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508095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51790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5317575" y="484000"/>
              <a:ext cx="162575" cy="1267700"/>
            </a:xfrm>
            <a:custGeom>
              <a:avLst/>
              <a:gdLst/>
              <a:ahLst/>
              <a:cxnLst/>
              <a:rect l="l" t="t" r="r" b="b"/>
              <a:pathLst>
                <a:path w="6503" h="50708" extrusionOk="0">
                  <a:moveTo>
                    <a:pt x="0" y="1"/>
                  </a:moveTo>
                  <a:lnTo>
                    <a:pt x="0" y="50708"/>
                  </a:lnTo>
                  <a:lnTo>
                    <a:pt x="6502" y="50708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5" name="Google Shape;725;p8"/>
          <p:cNvGrpSpPr/>
          <p:nvPr/>
        </p:nvGrpSpPr>
        <p:grpSpPr>
          <a:xfrm flipH="1">
            <a:off x="-22984" y="939791"/>
            <a:ext cx="4045976" cy="3889979"/>
            <a:chOff x="3074425" y="836100"/>
            <a:chExt cx="1863732" cy="1981650"/>
          </a:xfrm>
        </p:grpSpPr>
        <p:sp>
          <p:nvSpPr>
            <p:cNvPr id="726" name="Google Shape;726;p8"/>
            <p:cNvSpPr/>
            <p:nvPr/>
          </p:nvSpPr>
          <p:spPr>
            <a:xfrm>
              <a:off x="4381317" y="1606358"/>
              <a:ext cx="556840" cy="1211366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8"/>
          <p:cNvGrpSpPr/>
          <p:nvPr/>
        </p:nvGrpSpPr>
        <p:grpSpPr>
          <a:xfrm>
            <a:off x="208171" y="1657850"/>
            <a:ext cx="1270164" cy="2453889"/>
            <a:chOff x="3308625" y="459175"/>
            <a:chExt cx="736925" cy="1423700"/>
          </a:xfrm>
        </p:grpSpPr>
        <p:sp>
          <p:nvSpPr>
            <p:cNvPr id="735" name="Google Shape;735;p8"/>
            <p:cNvSpPr/>
            <p:nvPr/>
          </p:nvSpPr>
          <p:spPr>
            <a:xfrm>
              <a:off x="3308625" y="459175"/>
              <a:ext cx="736925" cy="1423700"/>
            </a:xfrm>
            <a:custGeom>
              <a:avLst/>
              <a:gdLst/>
              <a:ahLst/>
              <a:cxnLst/>
              <a:rect l="l" t="t" r="r" b="b"/>
              <a:pathLst>
                <a:path w="29477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29477" y="56948"/>
                  </a:lnTo>
                  <a:lnTo>
                    <a:pt x="29477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3352625" y="748525"/>
              <a:ext cx="109850" cy="148175"/>
            </a:xfrm>
            <a:custGeom>
              <a:avLst/>
              <a:gdLst/>
              <a:ahLst/>
              <a:cxnLst/>
              <a:rect l="l" t="t" r="r" b="b"/>
              <a:pathLst>
                <a:path w="4394" h="5927" extrusionOk="0">
                  <a:moveTo>
                    <a:pt x="2197" y="0"/>
                  </a:moveTo>
                  <a:cubicBezTo>
                    <a:pt x="977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499500" y="7485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94" y="0"/>
                    <a:pt x="0" y="994"/>
                    <a:pt x="0" y="2214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214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3646350" y="7485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214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352625" y="5546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499500" y="5546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646350" y="5546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352625" y="956825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3499500" y="956825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3646350" y="956825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335482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94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350167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94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3648975" y="1356000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335482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76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350167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76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76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3648975" y="15621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76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3352625" y="11564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1"/>
                  </a:moveTo>
                  <a:cubicBezTo>
                    <a:pt x="977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3499500" y="11564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1"/>
                  </a:moveTo>
                  <a:cubicBezTo>
                    <a:pt x="994" y="1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3646350" y="11564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1"/>
                  </a:moveTo>
                  <a:cubicBezTo>
                    <a:pt x="994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1"/>
                    <a:pt x="221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3813700" y="459175"/>
              <a:ext cx="231850" cy="1423700"/>
            </a:xfrm>
            <a:custGeom>
              <a:avLst/>
              <a:gdLst/>
              <a:ahLst/>
              <a:cxnLst/>
              <a:rect l="l" t="t" r="r" b="b"/>
              <a:pathLst>
                <a:path w="9274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9274" y="56948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8"/>
          <p:cNvGrpSpPr/>
          <p:nvPr/>
        </p:nvGrpSpPr>
        <p:grpSpPr>
          <a:xfrm>
            <a:off x="948457" y="2296036"/>
            <a:ext cx="1184079" cy="2130184"/>
            <a:chOff x="5195125" y="2889950"/>
            <a:chExt cx="787025" cy="1415875"/>
          </a:xfrm>
        </p:grpSpPr>
        <p:sp>
          <p:nvSpPr>
            <p:cNvPr id="756" name="Google Shape;756;p8"/>
            <p:cNvSpPr/>
            <p:nvPr/>
          </p:nvSpPr>
          <p:spPr>
            <a:xfrm>
              <a:off x="5291425" y="3540550"/>
              <a:ext cx="25" cy="692925"/>
            </a:xfrm>
            <a:custGeom>
              <a:avLst/>
              <a:gdLst/>
              <a:ahLst/>
              <a:cxnLst/>
              <a:rect l="l" t="t" r="r" b="b"/>
              <a:pathLst>
                <a:path w="1" h="27717" fill="none" extrusionOk="0">
                  <a:moveTo>
                    <a:pt x="0" y="1"/>
                  </a:moveTo>
                  <a:lnTo>
                    <a:pt x="0" y="2771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345900" y="3298700"/>
              <a:ext cx="25" cy="934775"/>
            </a:xfrm>
            <a:custGeom>
              <a:avLst/>
              <a:gdLst/>
              <a:ahLst/>
              <a:cxnLst/>
              <a:rect l="l" t="t" r="r" b="b"/>
              <a:pathLst>
                <a:path w="1" h="37391" fill="none" extrusionOk="0">
                  <a:moveTo>
                    <a:pt x="0" y="1"/>
                  </a:moveTo>
                  <a:lnTo>
                    <a:pt x="0" y="3739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238250" y="3536200"/>
              <a:ext cx="25" cy="755675"/>
            </a:xfrm>
            <a:custGeom>
              <a:avLst/>
              <a:gdLst/>
              <a:ahLst/>
              <a:cxnLst/>
              <a:rect l="l" t="t" r="r" b="b"/>
              <a:pathLst>
                <a:path w="1" h="30227" fill="none" extrusionOk="0">
                  <a:moveTo>
                    <a:pt x="1" y="1"/>
                  </a:moveTo>
                  <a:lnTo>
                    <a:pt x="1" y="30226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54339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504075" y="2970550"/>
              <a:ext cx="25" cy="1335275"/>
            </a:xfrm>
            <a:custGeom>
              <a:avLst/>
              <a:gdLst/>
              <a:ahLst/>
              <a:cxnLst/>
              <a:rect l="l" t="t" r="r" b="b"/>
              <a:pathLst>
                <a:path w="1" h="53411" fill="none" extrusionOk="0">
                  <a:moveTo>
                    <a:pt x="1" y="1"/>
                  </a:moveTo>
                  <a:lnTo>
                    <a:pt x="1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557425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5643975" y="293700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1"/>
                  </a:moveTo>
                  <a:lnTo>
                    <a:pt x="0" y="5341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5714125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1" y="0"/>
                  </a:moveTo>
                  <a:lnTo>
                    <a:pt x="1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784300" y="2889950"/>
              <a:ext cx="25" cy="1335250"/>
            </a:xfrm>
            <a:custGeom>
              <a:avLst/>
              <a:gdLst/>
              <a:ahLst/>
              <a:cxnLst/>
              <a:rect l="l" t="t" r="r" b="b"/>
              <a:pathLst>
                <a:path w="1" h="53410" fill="none" extrusionOk="0">
                  <a:moveTo>
                    <a:pt x="0" y="0"/>
                  </a:moveTo>
                  <a:lnTo>
                    <a:pt x="0" y="53409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827425" y="3031575"/>
              <a:ext cx="25" cy="1210175"/>
            </a:xfrm>
            <a:custGeom>
              <a:avLst/>
              <a:gdLst/>
              <a:ahLst/>
              <a:cxnLst/>
              <a:rect l="l" t="t" r="r" b="b"/>
              <a:pathLst>
                <a:path w="1" h="48407" fill="none" extrusionOk="0">
                  <a:moveTo>
                    <a:pt x="1" y="0"/>
                  </a:moveTo>
                  <a:lnTo>
                    <a:pt x="1" y="4840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897600" y="3273425"/>
              <a:ext cx="25" cy="970950"/>
            </a:xfrm>
            <a:custGeom>
              <a:avLst/>
              <a:gdLst/>
              <a:ahLst/>
              <a:cxnLst/>
              <a:rect l="l" t="t" r="r" b="b"/>
              <a:pathLst>
                <a:path w="1" h="38838" fill="none" extrusionOk="0">
                  <a:moveTo>
                    <a:pt x="0" y="1"/>
                  </a:moveTo>
                  <a:lnTo>
                    <a:pt x="0" y="38837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407350" y="3131800"/>
              <a:ext cx="466300" cy="25"/>
            </a:xfrm>
            <a:custGeom>
              <a:avLst/>
              <a:gdLst/>
              <a:ahLst/>
              <a:cxnLst/>
              <a:rect l="l" t="t" r="r" b="b"/>
              <a:pathLst>
                <a:path w="18652" h="1" fill="none" extrusionOk="0">
                  <a:moveTo>
                    <a:pt x="0" y="0"/>
                  </a:moveTo>
                  <a:lnTo>
                    <a:pt x="18652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332825" y="32010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5332825" y="32512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332825" y="330437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5332825" y="340415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1"/>
                  </a:moveTo>
                  <a:lnTo>
                    <a:pt x="25973" y="1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5332825" y="3504400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5332825" y="3604625"/>
              <a:ext cx="649325" cy="25"/>
            </a:xfrm>
            <a:custGeom>
              <a:avLst/>
              <a:gdLst/>
              <a:ahLst/>
              <a:cxnLst/>
              <a:rect l="l" t="t" r="r" b="b"/>
              <a:pathLst>
                <a:path w="25973" h="1" fill="none" extrusionOk="0">
                  <a:moveTo>
                    <a:pt x="0" y="0"/>
                  </a:moveTo>
                  <a:lnTo>
                    <a:pt x="25973" y="0"/>
                  </a:lnTo>
                </a:path>
              </a:pathLst>
            </a:custGeom>
            <a:noFill/>
            <a:ln w="522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5195125" y="36046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5195125" y="37048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5195125" y="37911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5195125" y="38774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0"/>
                  </a:moveTo>
                  <a:lnTo>
                    <a:pt x="31481" y="0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8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8"/>
            <p:cNvSpPr/>
            <p:nvPr/>
          </p:nvSpPr>
          <p:spPr>
            <a:xfrm>
              <a:off x="5195125" y="396370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8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8"/>
            <p:cNvSpPr/>
            <p:nvPr/>
          </p:nvSpPr>
          <p:spPr>
            <a:xfrm>
              <a:off x="5195125" y="4049550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8"/>
            <p:cNvSpPr/>
            <p:nvPr/>
          </p:nvSpPr>
          <p:spPr>
            <a:xfrm>
              <a:off x="5195125" y="4135825"/>
              <a:ext cx="787025" cy="25"/>
            </a:xfrm>
            <a:custGeom>
              <a:avLst/>
              <a:gdLst/>
              <a:ahLst/>
              <a:cxnLst/>
              <a:rect l="l" t="t" r="r" b="b"/>
              <a:pathLst>
                <a:path w="31481" h="1" fill="none" extrusionOk="0">
                  <a:moveTo>
                    <a:pt x="0" y="1"/>
                  </a:moveTo>
                  <a:lnTo>
                    <a:pt x="31481" y="1"/>
                  </a:lnTo>
                </a:path>
              </a:pathLst>
            </a:custGeom>
            <a:noFill/>
            <a:ln w="5675" cap="flat" cmpd="sng">
              <a:solidFill>
                <a:schemeClr val="accent3"/>
              </a:solidFill>
              <a:prstDash val="solid"/>
              <a:miter lim="174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8" name="Google Shape;788;p8"/>
          <p:cNvSpPr/>
          <p:nvPr/>
        </p:nvSpPr>
        <p:spPr>
          <a:xfrm>
            <a:off x="33565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9" name="Google Shape;789;p8"/>
          <p:cNvGrpSpPr/>
          <p:nvPr/>
        </p:nvGrpSpPr>
        <p:grpSpPr>
          <a:xfrm>
            <a:off x="-348848" y="3417837"/>
            <a:ext cx="9870375" cy="1455000"/>
            <a:chOff x="-381000" y="2758675"/>
            <a:chExt cx="9870375" cy="1455000"/>
          </a:xfrm>
        </p:grpSpPr>
        <p:sp>
          <p:nvSpPr>
            <p:cNvPr id="790" name="Google Shape;790;p8"/>
            <p:cNvSpPr/>
            <p:nvPr/>
          </p:nvSpPr>
          <p:spPr>
            <a:xfrm>
              <a:off x="152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76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381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228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304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609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457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533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762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685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838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186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3764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110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415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263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339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644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491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567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796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720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72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-381000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62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838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764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7965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872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-381000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8382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8"/>
          <p:cNvSpPr/>
          <p:nvPr/>
        </p:nvSpPr>
        <p:spPr>
          <a:xfrm>
            <a:off x="30738" y="3705650"/>
            <a:ext cx="3621300" cy="11742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8"/>
          <p:cNvSpPr/>
          <p:nvPr/>
        </p:nvSpPr>
        <p:spPr>
          <a:xfrm>
            <a:off x="28678" y="4518419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8"/>
          <p:cNvSpPr/>
          <p:nvPr/>
        </p:nvSpPr>
        <p:spPr>
          <a:xfrm>
            <a:off x="8147568" y="4387869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8"/>
          <p:cNvSpPr/>
          <p:nvPr/>
        </p:nvSpPr>
        <p:spPr>
          <a:xfrm>
            <a:off x="4753580" y="4764700"/>
            <a:ext cx="1367043" cy="24255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8"/>
          <p:cNvSpPr/>
          <p:nvPr/>
        </p:nvSpPr>
        <p:spPr>
          <a:xfrm flipH="1">
            <a:off x="6120626" y="362971"/>
            <a:ext cx="1727311" cy="244475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8"/>
          <p:cNvSpPr/>
          <p:nvPr/>
        </p:nvSpPr>
        <p:spPr>
          <a:xfrm flipH="1">
            <a:off x="713213" y="252598"/>
            <a:ext cx="1248280" cy="176527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8"/>
          <p:cNvSpPr/>
          <p:nvPr/>
        </p:nvSpPr>
        <p:spPr>
          <a:xfrm flipH="1">
            <a:off x="3652042" y="763275"/>
            <a:ext cx="1248280" cy="176527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9"/>
          <p:cNvSpPr txBox="1">
            <a:spLocks noGrp="1"/>
          </p:cNvSpPr>
          <p:nvPr>
            <p:ph type="title"/>
          </p:nvPr>
        </p:nvSpPr>
        <p:spPr>
          <a:xfrm>
            <a:off x="2789900" y="1048050"/>
            <a:ext cx="3564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3" name="Google Shape;833;p9"/>
          <p:cNvSpPr txBox="1">
            <a:spLocks noGrp="1"/>
          </p:cNvSpPr>
          <p:nvPr>
            <p:ph type="subTitle" idx="1"/>
          </p:nvPr>
        </p:nvSpPr>
        <p:spPr>
          <a:xfrm>
            <a:off x="2010700" y="1807208"/>
            <a:ext cx="5122800" cy="15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834" name="Google Shape;834;p9"/>
          <p:cNvGrpSpPr/>
          <p:nvPr/>
        </p:nvGrpSpPr>
        <p:grpSpPr>
          <a:xfrm flipH="1">
            <a:off x="7133607" y="152575"/>
            <a:ext cx="2222252" cy="4838326"/>
            <a:chOff x="1622025" y="238125"/>
            <a:chExt cx="746825" cy="1626000"/>
          </a:xfrm>
        </p:grpSpPr>
        <p:sp>
          <p:nvSpPr>
            <p:cNvPr id="835" name="Google Shape;835;p9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9"/>
          <p:cNvGrpSpPr/>
          <p:nvPr/>
        </p:nvGrpSpPr>
        <p:grpSpPr>
          <a:xfrm flipH="1">
            <a:off x="-480317" y="152570"/>
            <a:ext cx="2636192" cy="3548739"/>
            <a:chOff x="3074425" y="836100"/>
            <a:chExt cx="1472075" cy="1981650"/>
          </a:xfrm>
        </p:grpSpPr>
        <p:sp>
          <p:nvSpPr>
            <p:cNvPr id="841" name="Google Shape;841;p9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9"/>
          <p:cNvGrpSpPr/>
          <p:nvPr/>
        </p:nvGrpSpPr>
        <p:grpSpPr>
          <a:xfrm>
            <a:off x="7230034" y="1972372"/>
            <a:ext cx="1091278" cy="2122172"/>
            <a:chOff x="4087800" y="723675"/>
            <a:chExt cx="700750" cy="1362725"/>
          </a:xfrm>
        </p:grpSpPr>
        <p:sp>
          <p:nvSpPr>
            <p:cNvPr id="850" name="Google Shape;850;p9"/>
            <p:cNvSpPr/>
            <p:nvPr/>
          </p:nvSpPr>
          <p:spPr>
            <a:xfrm>
              <a:off x="4255125" y="723675"/>
              <a:ext cx="342125" cy="111600"/>
            </a:xfrm>
            <a:custGeom>
              <a:avLst/>
              <a:gdLst/>
              <a:ahLst/>
              <a:cxnLst/>
              <a:rect l="l" t="t" r="r" b="b"/>
              <a:pathLst>
                <a:path w="13685" h="4464" extrusionOk="0">
                  <a:moveTo>
                    <a:pt x="1" y="1"/>
                  </a:moveTo>
                  <a:lnTo>
                    <a:pt x="1" y="4463"/>
                  </a:lnTo>
                  <a:lnTo>
                    <a:pt x="13685" y="4463"/>
                  </a:lnTo>
                  <a:lnTo>
                    <a:pt x="1368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4512250" y="723675"/>
              <a:ext cx="85000" cy="111600"/>
            </a:xfrm>
            <a:custGeom>
              <a:avLst/>
              <a:gdLst/>
              <a:ahLst/>
              <a:cxnLst/>
              <a:rect l="l" t="t" r="r" b="b"/>
              <a:pathLst>
                <a:path w="3400" h="4464" extrusionOk="0">
                  <a:moveTo>
                    <a:pt x="0" y="1"/>
                  </a:moveTo>
                  <a:lnTo>
                    <a:pt x="0" y="4463"/>
                  </a:lnTo>
                  <a:lnTo>
                    <a:pt x="3400" y="4463"/>
                  </a:lnTo>
                  <a:lnTo>
                    <a:pt x="340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4087800" y="816075"/>
              <a:ext cx="700750" cy="1270325"/>
            </a:xfrm>
            <a:custGeom>
              <a:avLst/>
              <a:gdLst/>
              <a:ahLst/>
              <a:cxnLst/>
              <a:rect l="l" t="t" r="r" b="b"/>
              <a:pathLst>
                <a:path w="28030" h="50813" extrusionOk="0">
                  <a:moveTo>
                    <a:pt x="0" y="0"/>
                  </a:moveTo>
                  <a:lnTo>
                    <a:pt x="0" y="50812"/>
                  </a:lnTo>
                  <a:lnTo>
                    <a:pt x="28030" y="50812"/>
                  </a:lnTo>
                  <a:lnTo>
                    <a:pt x="28030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4582400" y="816075"/>
              <a:ext cx="206150" cy="1270325"/>
            </a:xfrm>
            <a:custGeom>
              <a:avLst/>
              <a:gdLst/>
              <a:ahLst/>
              <a:cxnLst/>
              <a:rect l="l" t="t" r="r" b="b"/>
              <a:pathLst>
                <a:path w="8246" h="50813" extrusionOk="0">
                  <a:moveTo>
                    <a:pt x="1" y="0"/>
                  </a:moveTo>
                  <a:lnTo>
                    <a:pt x="1" y="50812"/>
                  </a:lnTo>
                  <a:lnTo>
                    <a:pt x="8246" y="50812"/>
                  </a:lnTo>
                  <a:lnTo>
                    <a:pt x="824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4138350" y="94287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4297850" y="9428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4456475" y="94287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138350" y="1088425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4297850" y="10884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4456475" y="1088425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4138350" y="1233975"/>
              <a:ext cx="68450" cy="68450"/>
            </a:xfrm>
            <a:custGeom>
              <a:avLst/>
              <a:gdLst/>
              <a:ahLst/>
              <a:cxnLst/>
              <a:rect l="l" t="t" r="r" b="b"/>
              <a:pathLst>
                <a:path w="2738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4297850" y="1233975"/>
              <a:ext cx="68875" cy="68450"/>
            </a:xfrm>
            <a:custGeom>
              <a:avLst/>
              <a:gdLst/>
              <a:ahLst/>
              <a:cxnLst/>
              <a:rect l="l" t="t" r="r" b="b"/>
              <a:pathLst>
                <a:path w="2755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54" y="2737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4456475" y="1233975"/>
              <a:ext cx="68425" cy="68450"/>
            </a:xfrm>
            <a:custGeom>
              <a:avLst/>
              <a:gdLst/>
              <a:ahLst/>
              <a:cxnLst/>
              <a:rect l="l" t="t" r="r" b="b"/>
              <a:pathLst>
                <a:path w="2737" h="2738" extrusionOk="0">
                  <a:moveTo>
                    <a:pt x="0" y="1"/>
                  </a:moveTo>
                  <a:lnTo>
                    <a:pt x="0" y="2737"/>
                  </a:lnTo>
                  <a:lnTo>
                    <a:pt x="2737" y="2737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4138350" y="137910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4297850" y="137910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4456475" y="137910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4138350" y="1524650"/>
              <a:ext cx="68450" cy="68875"/>
            </a:xfrm>
            <a:custGeom>
              <a:avLst/>
              <a:gdLst/>
              <a:ahLst/>
              <a:cxnLst/>
              <a:rect l="l" t="t" r="r" b="b"/>
              <a:pathLst>
                <a:path w="2738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4297850" y="1524650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54" y="2754"/>
                  </a:lnTo>
                  <a:lnTo>
                    <a:pt x="275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4456475" y="1524650"/>
              <a:ext cx="68425" cy="68875"/>
            </a:xfrm>
            <a:custGeom>
              <a:avLst/>
              <a:gdLst/>
              <a:ahLst/>
              <a:cxnLst/>
              <a:rect l="l" t="t" r="r" b="b"/>
              <a:pathLst>
                <a:path w="2737" h="2755" extrusionOk="0">
                  <a:moveTo>
                    <a:pt x="0" y="0"/>
                  </a:moveTo>
                  <a:lnTo>
                    <a:pt x="0" y="2754"/>
                  </a:lnTo>
                  <a:lnTo>
                    <a:pt x="2737" y="2754"/>
                  </a:lnTo>
                  <a:lnTo>
                    <a:pt x="273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4138350" y="1668875"/>
              <a:ext cx="68450" cy="68900"/>
            </a:xfrm>
            <a:custGeom>
              <a:avLst/>
              <a:gdLst/>
              <a:ahLst/>
              <a:cxnLst/>
              <a:rect l="l" t="t" r="r" b="b"/>
              <a:pathLst>
                <a:path w="2738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4297850" y="1668875"/>
              <a:ext cx="68875" cy="68900"/>
            </a:xfrm>
            <a:custGeom>
              <a:avLst/>
              <a:gdLst/>
              <a:ahLst/>
              <a:cxnLst/>
              <a:rect l="l" t="t" r="r" b="b"/>
              <a:pathLst>
                <a:path w="2755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54" y="2755"/>
                  </a:lnTo>
                  <a:lnTo>
                    <a:pt x="2754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4456475" y="1668875"/>
              <a:ext cx="68425" cy="68900"/>
            </a:xfrm>
            <a:custGeom>
              <a:avLst/>
              <a:gdLst/>
              <a:ahLst/>
              <a:cxnLst/>
              <a:rect l="l" t="t" r="r" b="b"/>
              <a:pathLst>
                <a:path w="2737" h="2756" extrusionOk="0">
                  <a:moveTo>
                    <a:pt x="0" y="1"/>
                  </a:moveTo>
                  <a:lnTo>
                    <a:pt x="0" y="2755"/>
                  </a:lnTo>
                  <a:lnTo>
                    <a:pt x="2737" y="2755"/>
                  </a:lnTo>
                  <a:lnTo>
                    <a:pt x="273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" name="Google Shape;872;p9"/>
          <p:cNvGrpSpPr/>
          <p:nvPr/>
        </p:nvGrpSpPr>
        <p:grpSpPr>
          <a:xfrm>
            <a:off x="8485657" y="1833377"/>
            <a:ext cx="1018708" cy="1974189"/>
            <a:chOff x="4826000" y="484000"/>
            <a:chExt cx="654150" cy="1267700"/>
          </a:xfrm>
        </p:grpSpPr>
        <p:sp>
          <p:nvSpPr>
            <p:cNvPr id="873" name="Google Shape;873;p9"/>
            <p:cNvSpPr/>
            <p:nvPr/>
          </p:nvSpPr>
          <p:spPr>
            <a:xfrm>
              <a:off x="4826000" y="484000"/>
              <a:ext cx="654150" cy="1267700"/>
            </a:xfrm>
            <a:custGeom>
              <a:avLst/>
              <a:gdLst/>
              <a:ahLst/>
              <a:cxnLst/>
              <a:rect l="l" t="t" r="r" b="b"/>
              <a:pathLst>
                <a:path w="26166" h="50708" extrusionOk="0">
                  <a:moveTo>
                    <a:pt x="1" y="1"/>
                  </a:moveTo>
                  <a:lnTo>
                    <a:pt x="1" y="50708"/>
                  </a:lnTo>
                  <a:lnTo>
                    <a:pt x="26165" y="50708"/>
                  </a:lnTo>
                  <a:lnTo>
                    <a:pt x="26165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4885275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49829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508095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5179000" y="5589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4885275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49829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508095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5179000" y="8526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4885275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49829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508095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5179000" y="1134175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4885275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1" y="1"/>
                  </a:moveTo>
                  <a:lnTo>
                    <a:pt x="1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49829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508095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5179000" y="1409150"/>
              <a:ext cx="51450" cy="210075"/>
            </a:xfrm>
            <a:custGeom>
              <a:avLst/>
              <a:gdLst/>
              <a:ahLst/>
              <a:cxnLst/>
              <a:rect l="l" t="t" r="r" b="b"/>
              <a:pathLst>
                <a:path w="2058" h="8403" extrusionOk="0">
                  <a:moveTo>
                    <a:pt x="0" y="1"/>
                  </a:moveTo>
                  <a:lnTo>
                    <a:pt x="0" y="8403"/>
                  </a:lnTo>
                  <a:lnTo>
                    <a:pt x="2057" y="8403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5317575" y="484000"/>
              <a:ext cx="162575" cy="1267700"/>
            </a:xfrm>
            <a:custGeom>
              <a:avLst/>
              <a:gdLst/>
              <a:ahLst/>
              <a:cxnLst/>
              <a:rect l="l" t="t" r="r" b="b"/>
              <a:pathLst>
                <a:path w="6503" h="50708" extrusionOk="0">
                  <a:moveTo>
                    <a:pt x="0" y="1"/>
                  </a:moveTo>
                  <a:lnTo>
                    <a:pt x="0" y="50708"/>
                  </a:lnTo>
                  <a:lnTo>
                    <a:pt x="6502" y="50708"/>
                  </a:lnTo>
                  <a:lnTo>
                    <a:pt x="650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1" name="Google Shape;891;p9"/>
          <p:cNvGrpSpPr/>
          <p:nvPr/>
        </p:nvGrpSpPr>
        <p:grpSpPr>
          <a:xfrm>
            <a:off x="768515" y="1447675"/>
            <a:ext cx="1145771" cy="2213569"/>
            <a:chOff x="3308625" y="459175"/>
            <a:chExt cx="736925" cy="1423700"/>
          </a:xfrm>
        </p:grpSpPr>
        <p:sp>
          <p:nvSpPr>
            <p:cNvPr id="892" name="Google Shape;892;p9"/>
            <p:cNvSpPr/>
            <p:nvPr/>
          </p:nvSpPr>
          <p:spPr>
            <a:xfrm>
              <a:off x="3308625" y="459175"/>
              <a:ext cx="736925" cy="1423700"/>
            </a:xfrm>
            <a:custGeom>
              <a:avLst/>
              <a:gdLst/>
              <a:ahLst/>
              <a:cxnLst/>
              <a:rect l="l" t="t" r="r" b="b"/>
              <a:pathLst>
                <a:path w="29477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29477" y="56948"/>
                  </a:lnTo>
                  <a:lnTo>
                    <a:pt x="29477" y="0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3352625" y="748525"/>
              <a:ext cx="109850" cy="148175"/>
            </a:xfrm>
            <a:custGeom>
              <a:avLst/>
              <a:gdLst/>
              <a:ahLst/>
              <a:cxnLst/>
              <a:rect l="l" t="t" r="r" b="b"/>
              <a:pathLst>
                <a:path w="4394" h="5927" extrusionOk="0">
                  <a:moveTo>
                    <a:pt x="2197" y="0"/>
                  </a:moveTo>
                  <a:cubicBezTo>
                    <a:pt x="977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3499500" y="7485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94" y="0"/>
                    <a:pt x="0" y="994"/>
                    <a:pt x="0" y="2214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214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3646350" y="7485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1" y="994"/>
                    <a:pt x="1" y="2214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214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3352625" y="5546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3499500" y="5546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3646350" y="5546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3352625" y="956825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0"/>
                  </a:moveTo>
                  <a:cubicBezTo>
                    <a:pt x="977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499500" y="956825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3646350" y="956825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0"/>
                  </a:moveTo>
                  <a:cubicBezTo>
                    <a:pt x="994" y="0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35482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94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3501675" y="1356000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94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3648975" y="1356000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335482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196" y="0"/>
                  </a:moveTo>
                  <a:cubicBezTo>
                    <a:pt x="994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410" y="5927"/>
                  </a:lnTo>
                  <a:lnTo>
                    <a:pt x="4410" y="2197"/>
                  </a:lnTo>
                  <a:cubicBezTo>
                    <a:pt x="4410" y="976"/>
                    <a:pt x="3417" y="0"/>
                    <a:pt x="2196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3501675" y="1562125"/>
              <a:ext cx="110275" cy="148175"/>
            </a:xfrm>
            <a:custGeom>
              <a:avLst/>
              <a:gdLst/>
              <a:ahLst/>
              <a:cxnLst/>
              <a:rect l="l" t="t" r="r" b="b"/>
              <a:pathLst>
                <a:path w="4411" h="5927" extrusionOk="0">
                  <a:moveTo>
                    <a:pt x="2214" y="0"/>
                  </a:moveTo>
                  <a:cubicBezTo>
                    <a:pt x="994" y="0"/>
                    <a:pt x="0" y="976"/>
                    <a:pt x="18" y="2197"/>
                  </a:cubicBezTo>
                  <a:lnTo>
                    <a:pt x="18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76"/>
                    <a:pt x="3417" y="0"/>
                    <a:pt x="221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3648975" y="1562125"/>
              <a:ext cx="109825" cy="148175"/>
            </a:xfrm>
            <a:custGeom>
              <a:avLst/>
              <a:gdLst/>
              <a:ahLst/>
              <a:cxnLst/>
              <a:rect l="l" t="t" r="r" b="b"/>
              <a:pathLst>
                <a:path w="4393" h="5927" extrusionOk="0">
                  <a:moveTo>
                    <a:pt x="2197" y="0"/>
                  </a:moveTo>
                  <a:cubicBezTo>
                    <a:pt x="976" y="0"/>
                    <a:pt x="0" y="976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76"/>
                    <a:pt x="3417" y="0"/>
                    <a:pt x="219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3352625" y="1156400"/>
              <a:ext cx="109850" cy="148200"/>
            </a:xfrm>
            <a:custGeom>
              <a:avLst/>
              <a:gdLst/>
              <a:ahLst/>
              <a:cxnLst/>
              <a:rect l="l" t="t" r="r" b="b"/>
              <a:pathLst>
                <a:path w="4394" h="5928" extrusionOk="0">
                  <a:moveTo>
                    <a:pt x="2197" y="1"/>
                  </a:moveTo>
                  <a:cubicBezTo>
                    <a:pt x="977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394" y="5927"/>
                  </a:lnTo>
                  <a:lnTo>
                    <a:pt x="4394" y="2197"/>
                  </a:lnTo>
                  <a:cubicBezTo>
                    <a:pt x="4394" y="977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3499500" y="1156400"/>
              <a:ext cx="109825" cy="148200"/>
            </a:xfrm>
            <a:custGeom>
              <a:avLst/>
              <a:gdLst/>
              <a:ahLst/>
              <a:cxnLst/>
              <a:rect l="l" t="t" r="r" b="b"/>
              <a:pathLst>
                <a:path w="4393" h="5928" extrusionOk="0">
                  <a:moveTo>
                    <a:pt x="2197" y="1"/>
                  </a:moveTo>
                  <a:cubicBezTo>
                    <a:pt x="994" y="1"/>
                    <a:pt x="0" y="994"/>
                    <a:pt x="0" y="2197"/>
                  </a:cubicBezTo>
                  <a:lnTo>
                    <a:pt x="0" y="5927"/>
                  </a:lnTo>
                  <a:lnTo>
                    <a:pt x="4393" y="5927"/>
                  </a:lnTo>
                  <a:lnTo>
                    <a:pt x="4393" y="2197"/>
                  </a:lnTo>
                  <a:cubicBezTo>
                    <a:pt x="4393" y="994"/>
                    <a:pt x="3417" y="1"/>
                    <a:pt x="219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3646350" y="1156400"/>
              <a:ext cx="110275" cy="148200"/>
            </a:xfrm>
            <a:custGeom>
              <a:avLst/>
              <a:gdLst/>
              <a:ahLst/>
              <a:cxnLst/>
              <a:rect l="l" t="t" r="r" b="b"/>
              <a:pathLst>
                <a:path w="4411" h="5928" extrusionOk="0">
                  <a:moveTo>
                    <a:pt x="2214" y="1"/>
                  </a:moveTo>
                  <a:cubicBezTo>
                    <a:pt x="994" y="1"/>
                    <a:pt x="1" y="994"/>
                    <a:pt x="1" y="2197"/>
                  </a:cubicBezTo>
                  <a:lnTo>
                    <a:pt x="1" y="5927"/>
                  </a:lnTo>
                  <a:lnTo>
                    <a:pt x="4411" y="5927"/>
                  </a:lnTo>
                  <a:lnTo>
                    <a:pt x="4411" y="2197"/>
                  </a:lnTo>
                  <a:cubicBezTo>
                    <a:pt x="4411" y="994"/>
                    <a:pt x="3417" y="1"/>
                    <a:pt x="221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3813700" y="459175"/>
              <a:ext cx="231850" cy="1423700"/>
            </a:xfrm>
            <a:custGeom>
              <a:avLst/>
              <a:gdLst/>
              <a:ahLst/>
              <a:cxnLst/>
              <a:rect l="l" t="t" r="r" b="b"/>
              <a:pathLst>
                <a:path w="9274" h="56948" extrusionOk="0">
                  <a:moveTo>
                    <a:pt x="0" y="0"/>
                  </a:moveTo>
                  <a:lnTo>
                    <a:pt x="0" y="56948"/>
                  </a:lnTo>
                  <a:lnTo>
                    <a:pt x="9274" y="56948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9"/>
          <p:cNvGrpSpPr/>
          <p:nvPr/>
        </p:nvGrpSpPr>
        <p:grpSpPr>
          <a:xfrm>
            <a:off x="-321011" y="1734924"/>
            <a:ext cx="1017733" cy="1970359"/>
            <a:chOff x="2607875" y="643925"/>
            <a:chExt cx="654575" cy="1267275"/>
          </a:xfrm>
        </p:grpSpPr>
        <p:sp>
          <p:nvSpPr>
            <p:cNvPr id="913" name="Google Shape;913;p9"/>
            <p:cNvSpPr/>
            <p:nvPr/>
          </p:nvSpPr>
          <p:spPr>
            <a:xfrm>
              <a:off x="2607875" y="643925"/>
              <a:ext cx="654575" cy="1267275"/>
            </a:xfrm>
            <a:custGeom>
              <a:avLst/>
              <a:gdLst/>
              <a:ahLst/>
              <a:cxnLst/>
              <a:rect l="l" t="t" r="r" b="b"/>
              <a:pathLst>
                <a:path w="26183" h="50691" extrusionOk="0">
                  <a:moveTo>
                    <a:pt x="1" y="1"/>
                  </a:moveTo>
                  <a:lnTo>
                    <a:pt x="1" y="50691"/>
                  </a:lnTo>
                  <a:lnTo>
                    <a:pt x="26183" y="50691"/>
                  </a:lnTo>
                  <a:lnTo>
                    <a:pt x="26183" y="1"/>
                  </a:lnTo>
                  <a:close/>
                </a:path>
              </a:pathLst>
            </a:custGeom>
            <a:solidFill>
              <a:srgbClr val="87C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667150" y="718450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76520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863250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960875" y="718450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667150" y="1012175"/>
              <a:ext cx="51875" cy="210500"/>
            </a:xfrm>
            <a:custGeom>
              <a:avLst/>
              <a:gdLst/>
              <a:ahLst/>
              <a:cxnLst/>
              <a:rect l="l" t="t" r="r" b="b"/>
              <a:pathLst>
                <a:path w="2075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75" y="8419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76520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863250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1" y="0"/>
                  </a:moveTo>
                  <a:lnTo>
                    <a:pt x="1" y="8419"/>
                  </a:lnTo>
                  <a:lnTo>
                    <a:pt x="2058" y="8419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960875" y="1012175"/>
              <a:ext cx="51450" cy="210500"/>
            </a:xfrm>
            <a:custGeom>
              <a:avLst/>
              <a:gdLst/>
              <a:ahLst/>
              <a:cxnLst/>
              <a:rect l="l" t="t" r="r" b="b"/>
              <a:pathLst>
                <a:path w="2058" h="8420" extrusionOk="0">
                  <a:moveTo>
                    <a:pt x="0" y="0"/>
                  </a:moveTo>
                  <a:lnTo>
                    <a:pt x="0" y="8419"/>
                  </a:lnTo>
                  <a:lnTo>
                    <a:pt x="2057" y="8419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667150" y="1294125"/>
              <a:ext cx="51875" cy="210050"/>
            </a:xfrm>
            <a:custGeom>
              <a:avLst/>
              <a:gdLst/>
              <a:ahLst/>
              <a:cxnLst/>
              <a:rect l="l" t="t" r="r" b="b"/>
              <a:pathLst>
                <a:path w="2075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75" y="840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76520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863250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1" y="0"/>
                  </a:moveTo>
                  <a:lnTo>
                    <a:pt x="1" y="8402"/>
                  </a:lnTo>
                  <a:lnTo>
                    <a:pt x="2058" y="8402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960875" y="1294125"/>
              <a:ext cx="51450" cy="210050"/>
            </a:xfrm>
            <a:custGeom>
              <a:avLst/>
              <a:gdLst/>
              <a:ahLst/>
              <a:cxnLst/>
              <a:rect l="l" t="t" r="r" b="b"/>
              <a:pathLst>
                <a:path w="2058" h="8402" extrusionOk="0">
                  <a:moveTo>
                    <a:pt x="0" y="0"/>
                  </a:moveTo>
                  <a:lnTo>
                    <a:pt x="0" y="8402"/>
                  </a:lnTo>
                  <a:lnTo>
                    <a:pt x="2057" y="8402"/>
                  </a:lnTo>
                  <a:lnTo>
                    <a:pt x="2057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667150" y="1568650"/>
              <a:ext cx="51875" cy="210525"/>
            </a:xfrm>
            <a:custGeom>
              <a:avLst/>
              <a:gdLst/>
              <a:ahLst/>
              <a:cxnLst/>
              <a:rect l="l" t="t" r="r" b="b"/>
              <a:pathLst>
                <a:path w="2075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75" y="8420"/>
                  </a:lnTo>
                  <a:lnTo>
                    <a:pt x="2075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76520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863250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1" y="1"/>
                  </a:moveTo>
                  <a:lnTo>
                    <a:pt x="1" y="8420"/>
                  </a:lnTo>
                  <a:lnTo>
                    <a:pt x="2058" y="8420"/>
                  </a:lnTo>
                  <a:lnTo>
                    <a:pt x="205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960875" y="1568650"/>
              <a:ext cx="51450" cy="210525"/>
            </a:xfrm>
            <a:custGeom>
              <a:avLst/>
              <a:gdLst/>
              <a:ahLst/>
              <a:cxnLst/>
              <a:rect l="l" t="t" r="r" b="b"/>
              <a:pathLst>
                <a:path w="2058" h="8421" extrusionOk="0">
                  <a:moveTo>
                    <a:pt x="0" y="1"/>
                  </a:moveTo>
                  <a:lnTo>
                    <a:pt x="0" y="8420"/>
                  </a:lnTo>
                  <a:lnTo>
                    <a:pt x="2057" y="8420"/>
                  </a:lnTo>
                  <a:lnTo>
                    <a:pt x="2057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099450" y="643925"/>
              <a:ext cx="163000" cy="1267275"/>
            </a:xfrm>
            <a:custGeom>
              <a:avLst/>
              <a:gdLst/>
              <a:ahLst/>
              <a:cxnLst/>
              <a:rect l="l" t="t" r="r" b="b"/>
              <a:pathLst>
                <a:path w="6520" h="50691" extrusionOk="0">
                  <a:moveTo>
                    <a:pt x="0" y="1"/>
                  </a:moveTo>
                  <a:lnTo>
                    <a:pt x="0" y="50691"/>
                  </a:lnTo>
                  <a:lnTo>
                    <a:pt x="6520" y="50691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9"/>
          <p:cNvGrpSpPr/>
          <p:nvPr/>
        </p:nvGrpSpPr>
        <p:grpSpPr>
          <a:xfrm flipH="1">
            <a:off x="-348848" y="3417837"/>
            <a:ext cx="9870375" cy="1455000"/>
            <a:chOff x="-381000" y="2758675"/>
            <a:chExt cx="9870375" cy="1455000"/>
          </a:xfrm>
        </p:grpSpPr>
        <p:sp>
          <p:nvSpPr>
            <p:cNvPr id="932" name="Google Shape;932;p9"/>
            <p:cNvSpPr/>
            <p:nvPr/>
          </p:nvSpPr>
          <p:spPr>
            <a:xfrm>
              <a:off x="152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76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381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28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304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6096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457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334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7620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6858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8382000" y="3922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186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764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110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415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263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339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6441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491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5679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7965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7203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27375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-381000" y="3631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1524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76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620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6858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382000" y="3340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3764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7965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7203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27375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-381000" y="3049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7620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382000" y="2758675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9"/>
          <p:cNvSpPr/>
          <p:nvPr/>
        </p:nvSpPr>
        <p:spPr>
          <a:xfrm flipH="1">
            <a:off x="5856650" y="3705275"/>
            <a:ext cx="3269700" cy="1174500"/>
          </a:xfrm>
          <a:prstGeom prst="rtTriangle">
            <a:avLst/>
          </a:prstGeom>
          <a:solidFill>
            <a:srgbClr val="000000">
              <a:alpha val="4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9"/>
          <p:cNvSpPr/>
          <p:nvPr/>
        </p:nvSpPr>
        <p:spPr>
          <a:xfrm flipH="1">
            <a:off x="7416698" y="4518419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9"/>
          <p:cNvSpPr/>
          <p:nvPr/>
        </p:nvSpPr>
        <p:spPr>
          <a:xfrm flipH="1">
            <a:off x="-35611" y="4387869"/>
            <a:ext cx="1060721" cy="492044"/>
          </a:xfrm>
          <a:custGeom>
            <a:avLst/>
            <a:gdLst/>
            <a:ahLst/>
            <a:cxnLst/>
            <a:rect l="l" t="t" r="r" b="b"/>
            <a:pathLst>
              <a:path w="11087" h="5143" extrusionOk="0">
                <a:moveTo>
                  <a:pt x="11087" y="0"/>
                </a:moveTo>
                <a:cubicBezTo>
                  <a:pt x="10790" y="35"/>
                  <a:pt x="10511" y="105"/>
                  <a:pt x="10232" y="192"/>
                </a:cubicBezTo>
                <a:cubicBezTo>
                  <a:pt x="8611" y="715"/>
                  <a:pt x="7164" y="1813"/>
                  <a:pt x="6084" y="3121"/>
                </a:cubicBezTo>
                <a:cubicBezTo>
                  <a:pt x="5658" y="2742"/>
                  <a:pt x="5079" y="2596"/>
                  <a:pt x="4490" y="2596"/>
                </a:cubicBezTo>
                <a:cubicBezTo>
                  <a:pt x="4211" y="2596"/>
                  <a:pt x="3930" y="2629"/>
                  <a:pt x="3661" y="2685"/>
                </a:cubicBezTo>
                <a:cubicBezTo>
                  <a:pt x="2179" y="3016"/>
                  <a:pt x="872" y="3887"/>
                  <a:pt x="0" y="5143"/>
                </a:cubicBezTo>
                <a:lnTo>
                  <a:pt x="11087" y="5143"/>
                </a:lnTo>
                <a:lnTo>
                  <a:pt x="1108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9"/>
          <p:cNvSpPr/>
          <p:nvPr/>
        </p:nvSpPr>
        <p:spPr>
          <a:xfrm>
            <a:off x="7133592" y="451239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9"/>
          <p:cNvSpPr/>
          <p:nvPr/>
        </p:nvSpPr>
        <p:spPr>
          <a:xfrm>
            <a:off x="1159548" y="92692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9"/>
          <p:cNvSpPr/>
          <p:nvPr/>
        </p:nvSpPr>
        <p:spPr>
          <a:xfrm>
            <a:off x="0" y="4878773"/>
            <a:ext cx="9144000" cy="27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9"/>
          <p:cNvGrpSpPr/>
          <p:nvPr/>
        </p:nvGrpSpPr>
        <p:grpSpPr>
          <a:xfrm>
            <a:off x="1025105" y="3661240"/>
            <a:ext cx="1894812" cy="1342016"/>
            <a:chOff x="539750" y="4542450"/>
            <a:chExt cx="1297550" cy="919000"/>
          </a:xfrm>
        </p:grpSpPr>
        <p:sp>
          <p:nvSpPr>
            <p:cNvPr id="977" name="Google Shape;977;p9"/>
            <p:cNvSpPr/>
            <p:nvPr/>
          </p:nvSpPr>
          <p:spPr>
            <a:xfrm>
              <a:off x="703050" y="4650050"/>
              <a:ext cx="56175" cy="811400"/>
            </a:xfrm>
            <a:custGeom>
              <a:avLst/>
              <a:gdLst/>
              <a:ahLst/>
              <a:cxnLst/>
              <a:rect l="l" t="t" r="r" b="b"/>
              <a:pathLst>
                <a:path w="2247" h="32456" extrusionOk="0">
                  <a:moveTo>
                    <a:pt x="1" y="1"/>
                  </a:moveTo>
                  <a:lnTo>
                    <a:pt x="1" y="32455"/>
                  </a:lnTo>
                  <a:lnTo>
                    <a:pt x="2247" y="32455"/>
                  </a:lnTo>
                  <a:lnTo>
                    <a:pt x="22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1648250" y="4650050"/>
              <a:ext cx="56625" cy="811400"/>
            </a:xfrm>
            <a:custGeom>
              <a:avLst/>
              <a:gdLst/>
              <a:ahLst/>
              <a:cxnLst/>
              <a:rect l="l" t="t" r="r" b="b"/>
              <a:pathLst>
                <a:path w="2265" h="32456" extrusionOk="0">
                  <a:moveTo>
                    <a:pt x="0" y="1"/>
                  </a:moveTo>
                  <a:lnTo>
                    <a:pt x="0" y="32455"/>
                  </a:lnTo>
                  <a:lnTo>
                    <a:pt x="2265" y="32455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539750" y="4542450"/>
              <a:ext cx="1297550" cy="269075"/>
            </a:xfrm>
            <a:custGeom>
              <a:avLst/>
              <a:gdLst/>
              <a:ahLst/>
              <a:cxnLst/>
              <a:rect l="l" t="t" r="r" b="b"/>
              <a:pathLst>
                <a:path w="51902" h="10763" extrusionOk="0">
                  <a:moveTo>
                    <a:pt x="1" y="0"/>
                  </a:moveTo>
                  <a:lnTo>
                    <a:pt x="1" y="10762"/>
                  </a:lnTo>
                  <a:lnTo>
                    <a:pt x="51902" y="10762"/>
                  </a:lnTo>
                  <a:lnTo>
                    <a:pt x="51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539750" y="4542450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0"/>
                  </a:moveTo>
                  <a:lnTo>
                    <a:pt x="1" y="10762"/>
                  </a:lnTo>
                  <a:lnTo>
                    <a:pt x="3183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694175" y="4542450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0"/>
                  </a:moveTo>
                  <a:lnTo>
                    <a:pt x="0" y="10762"/>
                  </a:lnTo>
                  <a:lnTo>
                    <a:pt x="3201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849050" y="4542450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0"/>
                  </a:moveTo>
                  <a:lnTo>
                    <a:pt x="0" y="10762"/>
                  </a:lnTo>
                  <a:lnTo>
                    <a:pt x="3182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003450" y="4542450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0"/>
                  </a:moveTo>
                  <a:lnTo>
                    <a:pt x="1" y="10762"/>
                  </a:lnTo>
                  <a:lnTo>
                    <a:pt x="3183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1158325" y="4542450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10" y="0"/>
                  </a:moveTo>
                  <a:lnTo>
                    <a:pt x="1" y="10762"/>
                  </a:lnTo>
                  <a:lnTo>
                    <a:pt x="3183" y="10762"/>
                  </a:lnTo>
                  <a:lnTo>
                    <a:pt x="8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1312750" y="4542450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0"/>
                  </a:moveTo>
                  <a:lnTo>
                    <a:pt x="0" y="10762"/>
                  </a:lnTo>
                  <a:lnTo>
                    <a:pt x="3182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467150" y="4542450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0"/>
                  </a:moveTo>
                  <a:lnTo>
                    <a:pt x="1" y="10762"/>
                  </a:lnTo>
                  <a:lnTo>
                    <a:pt x="3201" y="10762"/>
                  </a:lnTo>
                  <a:lnTo>
                    <a:pt x="8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1622025" y="4542450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0"/>
                  </a:moveTo>
                  <a:lnTo>
                    <a:pt x="1" y="10762"/>
                  </a:lnTo>
                  <a:lnTo>
                    <a:pt x="3183" y="10762"/>
                  </a:lnTo>
                  <a:lnTo>
                    <a:pt x="8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539750" y="4908825"/>
              <a:ext cx="1297550" cy="269525"/>
            </a:xfrm>
            <a:custGeom>
              <a:avLst/>
              <a:gdLst/>
              <a:ahLst/>
              <a:cxnLst/>
              <a:rect l="l" t="t" r="r" b="b"/>
              <a:pathLst>
                <a:path w="51902" h="10781" extrusionOk="0">
                  <a:moveTo>
                    <a:pt x="1" y="0"/>
                  </a:moveTo>
                  <a:lnTo>
                    <a:pt x="1" y="10781"/>
                  </a:lnTo>
                  <a:lnTo>
                    <a:pt x="51902" y="10781"/>
                  </a:lnTo>
                  <a:lnTo>
                    <a:pt x="51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539750" y="4909275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1"/>
                  </a:moveTo>
                  <a:lnTo>
                    <a:pt x="1" y="10763"/>
                  </a:lnTo>
                  <a:lnTo>
                    <a:pt x="3183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694175" y="4909275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1"/>
                  </a:moveTo>
                  <a:lnTo>
                    <a:pt x="0" y="10763"/>
                  </a:lnTo>
                  <a:lnTo>
                    <a:pt x="3201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849050" y="4909275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1"/>
                  </a:moveTo>
                  <a:lnTo>
                    <a:pt x="0" y="10763"/>
                  </a:lnTo>
                  <a:lnTo>
                    <a:pt x="3182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1003450" y="4909275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1"/>
                  </a:moveTo>
                  <a:lnTo>
                    <a:pt x="1" y="10763"/>
                  </a:lnTo>
                  <a:lnTo>
                    <a:pt x="3183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1158325" y="4909275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10" y="1"/>
                  </a:moveTo>
                  <a:lnTo>
                    <a:pt x="1" y="10763"/>
                  </a:lnTo>
                  <a:lnTo>
                    <a:pt x="3183" y="107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1312750" y="4909275"/>
              <a:ext cx="215250" cy="269075"/>
            </a:xfrm>
            <a:custGeom>
              <a:avLst/>
              <a:gdLst/>
              <a:ahLst/>
              <a:cxnLst/>
              <a:rect l="l" t="t" r="r" b="b"/>
              <a:pathLst>
                <a:path w="8610" h="10763" extrusionOk="0">
                  <a:moveTo>
                    <a:pt x="5428" y="1"/>
                  </a:moveTo>
                  <a:lnTo>
                    <a:pt x="0" y="10763"/>
                  </a:lnTo>
                  <a:lnTo>
                    <a:pt x="3182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1467150" y="4909275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1"/>
                  </a:moveTo>
                  <a:lnTo>
                    <a:pt x="1" y="10763"/>
                  </a:lnTo>
                  <a:lnTo>
                    <a:pt x="3201" y="10763"/>
                  </a:lnTo>
                  <a:lnTo>
                    <a:pt x="86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1622025" y="4909275"/>
              <a:ext cx="215275" cy="269075"/>
            </a:xfrm>
            <a:custGeom>
              <a:avLst/>
              <a:gdLst/>
              <a:ahLst/>
              <a:cxnLst/>
              <a:rect l="l" t="t" r="r" b="b"/>
              <a:pathLst>
                <a:path w="8611" h="10763" extrusionOk="0">
                  <a:moveTo>
                    <a:pt x="5429" y="1"/>
                  </a:moveTo>
                  <a:lnTo>
                    <a:pt x="1" y="10763"/>
                  </a:lnTo>
                  <a:lnTo>
                    <a:pt x="3183" y="10763"/>
                  </a:lnTo>
                  <a:lnTo>
                    <a:pt x="8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9"/>
          <p:cNvSpPr/>
          <p:nvPr/>
        </p:nvSpPr>
        <p:spPr>
          <a:xfrm flipH="1">
            <a:off x="4214081" y="4815925"/>
            <a:ext cx="1367043" cy="242556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13"/>
          <p:cNvSpPr txBox="1">
            <a:spLocks noGrp="1"/>
          </p:cNvSpPr>
          <p:nvPr>
            <p:ph type="title" idx="2"/>
          </p:nvPr>
        </p:nvSpPr>
        <p:spPr>
          <a:xfrm>
            <a:off x="713225" y="1848935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116" name="Google Shape;1116;p13"/>
          <p:cNvSpPr txBox="1">
            <a:spLocks noGrp="1"/>
          </p:cNvSpPr>
          <p:nvPr>
            <p:ph type="subTitle" idx="1"/>
          </p:nvPr>
        </p:nvSpPr>
        <p:spPr>
          <a:xfrm>
            <a:off x="713225" y="2150594"/>
            <a:ext cx="24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title" idx="3" hasCustomPrompt="1"/>
          </p:nvPr>
        </p:nvSpPr>
        <p:spPr>
          <a:xfrm>
            <a:off x="3481525" y="1937575"/>
            <a:ext cx="719700" cy="689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8" name="Google Shape;1118;p13"/>
          <p:cNvSpPr txBox="1">
            <a:spLocks noGrp="1"/>
          </p:cNvSpPr>
          <p:nvPr>
            <p:ph type="title" idx="4"/>
          </p:nvPr>
        </p:nvSpPr>
        <p:spPr>
          <a:xfrm>
            <a:off x="713225" y="3221011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119" name="Google Shape;1119;p13"/>
          <p:cNvSpPr txBox="1">
            <a:spLocks noGrp="1"/>
          </p:cNvSpPr>
          <p:nvPr>
            <p:ph type="subTitle" idx="5"/>
          </p:nvPr>
        </p:nvSpPr>
        <p:spPr>
          <a:xfrm>
            <a:off x="713225" y="3529097"/>
            <a:ext cx="24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13"/>
          <p:cNvSpPr txBox="1">
            <a:spLocks noGrp="1"/>
          </p:cNvSpPr>
          <p:nvPr>
            <p:ph type="title" idx="6" hasCustomPrompt="1"/>
          </p:nvPr>
        </p:nvSpPr>
        <p:spPr>
          <a:xfrm>
            <a:off x="3481525" y="3307350"/>
            <a:ext cx="719700" cy="689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1" name="Google Shape;1121;p13"/>
          <p:cNvSpPr txBox="1">
            <a:spLocks noGrp="1"/>
          </p:cNvSpPr>
          <p:nvPr>
            <p:ph type="title" idx="7"/>
          </p:nvPr>
        </p:nvSpPr>
        <p:spPr>
          <a:xfrm flipH="1">
            <a:off x="6002775" y="1571804"/>
            <a:ext cx="2428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122" name="Google Shape;1122;p13"/>
          <p:cNvSpPr txBox="1">
            <a:spLocks noGrp="1"/>
          </p:cNvSpPr>
          <p:nvPr>
            <p:ph type="subTitle" idx="8"/>
          </p:nvPr>
        </p:nvSpPr>
        <p:spPr>
          <a:xfrm flipH="1">
            <a:off x="6002575" y="2150594"/>
            <a:ext cx="24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4942725" y="1937575"/>
            <a:ext cx="719700" cy="689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4" name="Google Shape;1124;p13"/>
          <p:cNvSpPr txBox="1">
            <a:spLocks noGrp="1"/>
          </p:cNvSpPr>
          <p:nvPr>
            <p:ph type="title" idx="13"/>
          </p:nvPr>
        </p:nvSpPr>
        <p:spPr>
          <a:xfrm flipH="1">
            <a:off x="6002775" y="3221019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125" name="Google Shape;1125;p13"/>
          <p:cNvSpPr txBox="1">
            <a:spLocks noGrp="1"/>
          </p:cNvSpPr>
          <p:nvPr>
            <p:ph type="subTitle" idx="14"/>
          </p:nvPr>
        </p:nvSpPr>
        <p:spPr>
          <a:xfrm flipH="1">
            <a:off x="6002575" y="3529097"/>
            <a:ext cx="242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942725" y="3307350"/>
            <a:ext cx="719700" cy="689400"/>
          </a:xfrm>
          <a:prstGeom prst="rect">
            <a:avLst/>
          </a:prstGeom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127" name="Google Shape;1127;p13"/>
          <p:cNvGrpSpPr/>
          <p:nvPr/>
        </p:nvGrpSpPr>
        <p:grpSpPr>
          <a:xfrm>
            <a:off x="-13955" y="461100"/>
            <a:ext cx="2222252" cy="4838326"/>
            <a:chOff x="1622025" y="238125"/>
            <a:chExt cx="746825" cy="1626000"/>
          </a:xfrm>
        </p:grpSpPr>
        <p:sp>
          <p:nvSpPr>
            <p:cNvPr id="1128" name="Google Shape;1128;p13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13"/>
          <p:cNvSpPr/>
          <p:nvPr/>
        </p:nvSpPr>
        <p:spPr>
          <a:xfrm>
            <a:off x="1994917" y="391276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3"/>
          <p:cNvSpPr/>
          <p:nvPr/>
        </p:nvSpPr>
        <p:spPr>
          <a:xfrm>
            <a:off x="5356648" y="204392"/>
            <a:ext cx="1625922" cy="229945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5" name="Google Shape;1135;p13"/>
          <p:cNvGrpSpPr/>
          <p:nvPr/>
        </p:nvGrpSpPr>
        <p:grpSpPr>
          <a:xfrm flipH="1">
            <a:off x="-694530" y="95092"/>
            <a:ext cx="3285468" cy="5265540"/>
            <a:chOff x="5212325" y="1924475"/>
            <a:chExt cx="1870250" cy="2997575"/>
          </a:xfrm>
        </p:grpSpPr>
        <p:sp>
          <p:nvSpPr>
            <p:cNvPr id="1136" name="Google Shape;1136;p13"/>
            <p:cNvSpPr/>
            <p:nvPr/>
          </p:nvSpPr>
          <p:spPr>
            <a:xfrm>
              <a:off x="5239925" y="1945525"/>
              <a:ext cx="1828150" cy="497875"/>
            </a:xfrm>
            <a:custGeom>
              <a:avLst/>
              <a:gdLst/>
              <a:ahLst/>
              <a:cxnLst/>
              <a:rect l="l" t="t" r="r" b="b"/>
              <a:pathLst>
                <a:path w="73126" h="19915" fill="none" extrusionOk="0">
                  <a:moveTo>
                    <a:pt x="0" y="19915"/>
                  </a:moveTo>
                  <a:lnTo>
                    <a:pt x="51639" y="1"/>
                  </a:lnTo>
                  <a:lnTo>
                    <a:pt x="73126" y="19915"/>
                  </a:lnTo>
                </a:path>
              </a:pathLst>
            </a:custGeom>
            <a:noFill/>
            <a:ln w="6550" cap="flat" cmpd="sng">
              <a:solidFill>
                <a:schemeClr val="lt1"/>
              </a:solidFill>
              <a:prstDash val="solid"/>
              <a:miter lim="1871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549602" y="2055479"/>
              <a:ext cx="26703" cy="2866571"/>
            </a:xfrm>
            <a:custGeom>
              <a:avLst/>
              <a:gdLst/>
              <a:ahLst/>
              <a:cxnLst/>
              <a:rect l="l" t="t" r="r" b="b"/>
              <a:pathLst>
                <a:path w="1068" h="91263" extrusionOk="0">
                  <a:moveTo>
                    <a:pt x="1" y="1"/>
                  </a:moveTo>
                  <a:lnTo>
                    <a:pt x="1" y="91263"/>
                  </a:lnTo>
                  <a:lnTo>
                    <a:pt x="1068" y="91263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484570" y="2055479"/>
              <a:ext cx="26678" cy="2866571"/>
            </a:xfrm>
            <a:custGeom>
              <a:avLst/>
              <a:gdLst/>
              <a:ahLst/>
              <a:cxnLst/>
              <a:rect l="l" t="t" r="r" b="b"/>
              <a:pathLst>
                <a:path w="1067" h="91263" extrusionOk="0">
                  <a:moveTo>
                    <a:pt x="0" y="1"/>
                  </a:moveTo>
                  <a:lnTo>
                    <a:pt x="0" y="91263"/>
                  </a:lnTo>
                  <a:lnTo>
                    <a:pt x="1067" y="91263"/>
                  </a:lnTo>
                  <a:lnTo>
                    <a:pt x="10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443850" y="2364425"/>
              <a:ext cx="174575" cy="158875"/>
            </a:xfrm>
            <a:custGeom>
              <a:avLst/>
              <a:gdLst/>
              <a:ahLst/>
              <a:cxnLst/>
              <a:rect l="l" t="t" r="r" b="b"/>
              <a:pathLst>
                <a:path w="6983" h="6355" extrusionOk="0">
                  <a:moveTo>
                    <a:pt x="3497" y="1"/>
                  </a:moveTo>
                  <a:cubicBezTo>
                    <a:pt x="3252" y="1"/>
                    <a:pt x="3002" y="30"/>
                    <a:pt x="2752" y="89"/>
                  </a:cubicBezTo>
                  <a:cubicBezTo>
                    <a:pt x="1049" y="482"/>
                    <a:pt x="1" y="2204"/>
                    <a:pt x="394" y="3908"/>
                  </a:cubicBezTo>
                  <a:cubicBezTo>
                    <a:pt x="746" y="5363"/>
                    <a:pt x="2041" y="6354"/>
                    <a:pt x="3474" y="6354"/>
                  </a:cubicBezTo>
                  <a:cubicBezTo>
                    <a:pt x="3717" y="6354"/>
                    <a:pt x="3965" y="6326"/>
                    <a:pt x="4212" y="6266"/>
                  </a:cubicBezTo>
                  <a:cubicBezTo>
                    <a:pt x="5915" y="5873"/>
                    <a:pt x="6982" y="4151"/>
                    <a:pt x="6570" y="2448"/>
                  </a:cubicBezTo>
                  <a:cubicBezTo>
                    <a:pt x="6234" y="992"/>
                    <a:pt x="4941" y="1"/>
                    <a:pt x="3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464925" y="2041925"/>
              <a:ext cx="132425" cy="13575"/>
            </a:xfrm>
            <a:custGeom>
              <a:avLst/>
              <a:gdLst/>
              <a:ahLst/>
              <a:cxnLst/>
              <a:rect l="l" t="t" r="r" b="b"/>
              <a:pathLst>
                <a:path w="5297" h="543" extrusionOk="0">
                  <a:moveTo>
                    <a:pt x="0" y="0"/>
                  </a:moveTo>
                  <a:lnTo>
                    <a:pt x="0" y="543"/>
                  </a:lnTo>
                  <a:lnTo>
                    <a:pt x="5297" y="543"/>
                  </a:lnTo>
                  <a:lnTo>
                    <a:pt x="5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511700" y="1991375"/>
              <a:ext cx="38875" cy="50575"/>
            </a:xfrm>
            <a:custGeom>
              <a:avLst/>
              <a:gdLst/>
              <a:ahLst/>
              <a:cxnLst/>
              <a:rect l="l" t="t" r="r" b="b"/>
              <a:pathLst>
                <a:path w="1555" h="2023" extrusionOk="0">
                  <a:moveTo>
                    <a:pt x="1" y="1"/>
                  </a:moveTo>
                  <a:lnTo>
                    <a:pt x="1" y="2022"/>
                  </a:lnTo>
                  <a:lnTo>
                    <a:pt x="1554" y="202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521525" y="1966125"/>
              <a:ext cx="19225" cy="25275"/>
            </a:xfrm>
            <a:custGeom>
              <a:avLst/>
              <a:gdLst/>
              <a:ahLst/>
              <a:cxnLst/>
              <a:rect l="l" t="t" r="r" b="b"/>
              <a:pathLst>
                <a:path w="769" h="1011" extrusionOk="0">
                  <a:moveTo>
                    <a:pt x="1" y="0"/>
                  </a:moveTo>
                  <a:lnTo>
                    <a:pt x="1" y="1011"/>
                  </a:lnTo>
                  <a:lnTo>
                    <a:pt x="768" y="101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510300" y="1924475"/>
              <a:ext cx="48700" cy="41800"/>
            </a:xfrm>
            <a:custGeom>
              <a:avLst/>
              <a:gdLst/>
              <a:ahLst/>
              <a:cxnLst/>
              <a:rect l="l" t="t" r="r" b="b"/>
              <a:pathLst>
                <a:path w="1948" h="1672" extrusionOk="0">
                  <a:moveTo>
                    <a:pt x="824" y="0"/>
                  </a:moveTo>
                  <a:cubicBezTo>
                    <a:pt x="375" y="0"/>
                    <a:pt x="1" y="375"/>
                    <a:pt x="1" y="843"/>
                  </a:cubicBezTo>
                  <a:cubicBezTo>
                    <a:pt x="1" y="1346"/>
                    <a:pt x="407" y="1672"/>
                    <a:pt x="832" y="1672"/>
                  </a:cubicBezTo>
                  <a:cubicBezTo>
                    <a:pt x="1040" y="1672"/>
                    <a:pt x="1251" y="1594"/>
                    <a:pt x="1423" y="1423"/>
                  </a:cubicBezTo>
                  <a:cubicBezTo>
                    <a:pt x="1947" y="899"/>
                    <a:pt x="1573" y="0"/>
                    <a:pt x="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5212325" y="2429350"/>
              <a:ext cx="1870250" cy="28100"/>
            </a:xfrm>
            <a:custGeom>
              <a:avLst/>
              <a:gdLst/>
              <a:ahLst/>
              <a:cxnLst/>
              <a:rect l="l" t="t" r="r" b="b"/>
              <a:pathLst>
                <a:path w="74810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74810" y="1123"/>
                  </a:lnTo>
                  <a:lnTo>
                    <a:pt x="74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5212325" y="2457425"/>
              <a:ext cx="335050" cy="98275"/>
            </a:xfrm>
            <a:custGeom>
              <a:avLst/>
              <a:gdLst/>
              <a:ahLst/>
              <a:cxnLst/>
              <a:rect l="l" t="t" r="r" b="b"/>
              <a:pathLst>
                <a:path w="13402" h="3931" extrusionOk="0">
                  <a:moveTo>
                    <a:pt x="0" y="0"/>
                  </a:moveTo>
                  <a:lnTo>
                    <a:pt x="0" y="3931"/>
                  </a:lnTo>
                  <a:lnTo>
                    <a:pt x="13401" y="3931"/>
                  </a:lnTo>
                  <a:lnTo>
                    <a:pt x="134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5894075" y="2457425"/>
              <a:ext cx="167050" cy="32300"/>
            </a:xfrm>
            <a:custGeom>
              <a:avLst/>
              <a:gdLst/>
              <a:ahLst/>
              <a:cxnLst/>
              <a:rect l="l" t="t" r="r" b="b"/>
              <a:pathLst>
                <a:path w="6682" h="1292" extrusionOk="0">
                  <a:moveTo>
                    <a:pt x="0" y="0"/>
                  </a:moveTo>
                  <a:lnTo>
                    <a:pt x="0" y="1292"/>
                  </a:lnTo>
                  <a:lnTo>
                    <a:pt x="6682" y="1292"/>
                  </a:lnTo>
                  <a:lnTo>
                    <a:pt x="6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333425" y="2635225"/>
              <a:ext cx="151175" cy="281700"/>
            </a:xfrm>
            <a:custGeom>
              <a:avLst/>
              <a:gdLst/>
              <a:ahLst/>
              <a:cxnLst/>
              <a:rect l="l" t="t" r="r" b="b"/>
              <a:pathLst>
                <a:path w="6047" h="11268" extrusionOk="0">
                  <a:moveTo>
                    <a:pt x="1" y="1"/>
                  </a:moveTo>
                  <a:lnTo>
                    <a:pt x="1" y="11268"/>
                  </a:lnTo>
                  <a:lnTo>
                    <a:pt x="6046" y="11268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793850" y="2457425"/>
              <a:ext cx="288725" cy="78625"/>
            </a:xfrm>
            <a:custGeom>
              <a:avLst/>
              <a:gdLst/>
              <a:ahLst/>
              <a:cxnLst/>
              <a:rect l="l" t="t" r="r" b="b"/>
              <a:pathLst>
                <a:path w="11549" h="3145" extrusionOk="0">
                  <a:moveTo>
                    <a:pt x="1" y="0"/>
                  </a:moveTo>
                  <a:lnTo>
                    <a:pt x="1" y="3145"/>
                  </a:lnTo>
                  <a:lnTo>
                    <a:pt x="11549" y="314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926275" y="2429350"/>
              <a:ext cx="156300" cy="28100"/>
            </a:xfrm>
            <a:custGeom>
              <a:avLst/>
              <a:gdLst/>
              <a:ahLst/>
              <a:cxnLst/>
              <a:rect l="l" t="t" r="r" b="b"/>
              <a:pathLst>
                <a:path w="6252" h="1124" extrusionOk="0">
                  <a:moveTo>
                    <a:pt x="0" y="0"/>
                  </a:moveTo>
                  <a:lnTo>
                    <a:pt x="0" y="1123"/>
                  </a:lnTo>
                  <a:lnTo>
                    <a:pt x="6252" y="1123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479875" y="2397325"/>
              <a:ext cx="102050" cy="92800"/>
            </a:xfrm>
            <a:custGeom>
              <a:avLst/>
              <a:gdLst/>
              <a:ahLst/>
              <a:cxnLst/>
              <a:rect l="l" t="t" r="r" b="b"/>
              <a:pathLst>
                <a:path w="4082" h="3712" extrusionOk="0">
                  <a:moveTo>
                    <a:pt x="2040" y="0"/>
                  </a:moveTo>
                  <a:cubicBezTo>
                    <a:pt x="1904" y="0"/>
                    <a:pt x="1767" y="15"/>
                    <a:pt x="1629" y="46"/>
                  </a:cubicBezTo>
                  <a:cubicBezTo>
                    <a:pt x="619" y="289"/>
                    <a:pt x="1" y="1281"/>
                    <a:pt x="244" y="2292"/>
                  </a:cubicBezTo>
                  <a:cubicBezTo>
                    <a:pt x="436" y="3138"/>
                    <a:pt x="1199" y="3711"/>
                    <a:pt x="2034" y="3711"/>
                  </a:cubicBezTo>
                  <a:cubicBezTo>
                    <a:pt x="2179" y="3711"/>
                    <a:pt x="2325" y="3694"/>
                    <a:pt x="2472" y="3658"/>
                  </a:cubicBezTo>
                  <a:cubicBezTo>
                    <a:pt x="3464" y="3434"/>
                    <a:pt x="4081" y="2423"/>
                    <a:pt x="3857" y="1431"/>
                  </a:cubicBezTo>
                  <a:cubicBezTo>
                    <a:pt x="3647" y="577"/>
                    <a:pt x="2882" y="0"/>
                    <a:pt x="20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13"/>
          <p:cNvGrpSpPr/>
          <p:nvPr/>
        </p:nvGrpSpPr>
        <p:grpSpPr>
          <a:xfrm>
            <a:off x="6982574" y="-48433"/>
            <a:ext cx="1874021" cy="991923"/>
            <a:chOff x="3927875" y="2818025"/>
            <a:chExt cx="1071175" cy="566975"/>
          </a:xfrm>
        </p:grpSpPr>
        <p:sp>
          <p:nvSpPr>
            <p:cNvPr id="1152" name="Google Shape;1152;p13"/>
            <p:cNvSpPr/>
            <p:nvPr/>
          </p:nvSpPr>
          <p:spPr>
            <a:xfrm>
              <a:off x="3927875" y="3269075"/>
              <a:ext cx="1071175" cy="115925"/>
            </a:xfrm>
            <a:custGeom>
              <a:avLst/>
              <a:gdLst/>
              <a:ahLst/>
              <a:cxnLst/>
              <a:rect l="l" t="t" r="r" b="b"/>
              <a:pathLst>
                <a:path w="42847" h="4637" extrusionOk="0">
                  <a:moveTo>
                    <a:pt x="0" y="192"/>
                  </a:moveTo>
                  <a:cubicBezTo>
                    <a:pt x="0" y="192"/>
                    <a:pt x="0" y="192"/>
                    <a:pt x="0" y="192"/>
                  </a:cubicBezTo>
                  <a:lnTo>
                    <a:pt x="0" y="192"/>
                  </a:lnTo>
                  <a:lnTo>
                    <a:pt x="0" y="192"/>
                  </a:lnTo>
                  <a:close/>
                  <a:moveTo>
                    <a:pt x="42846" y="0"/>
                  </a:moveTo>
                  <a:lnTo>
                    <a:pt x="40005" y="35"/>
                  </a:lnTo>
                  <a:cubicBezTo>
                    <a:pt x="32108" y="87"/>
                    <a:pt x="10093" y="227"/>
                    <a:pt x="2563" y="227"/>
                  </a:cubicBezTo>
                  <a:cubicBezTo>
                    <a:pt x="973" y="227"/>
                    <a:pt x="18" y="210"/>
                    <a:pt x="0" y="192"/>
                  </a:cubicBezTo>
                  <a:lnTo>
                    <a:pt x="0" y="192"/>
                  </a:lnTo>
                  <a:lnTo>
                    <a:pt x="2022" y="4236"/>
                  </a:lnTo>
                  <a:lnTo>
                    <a:pt x="2231" y="4637"/>
                  </a:lnTo>
                  <a:lnTo>
                    <a:pt x="40719" y="4637"/>
                  </a:lnTo>
                  <a:lnTo>
                    <a:pt x="42375" y="1029"/>
                  </a:lnTo>
                  <a:lnTo>
                    <a:pt x="428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3947050" y="3252075"/>
              <a:ext cx="1032825" cy="25"/>
            </a:xfrm>
            <a:custGeom>
              <a:avLst/>
              <a:gdLst/>
              <a:ahLst/>
              <a:cxnLst/>
              <a:rect l="l" t="t" r="r" b="b"/>
              <a:pathLst>
                <a:path w="41313" h="1" fill="none" extrusionOk="0">
                  <a:moveTo>
                    <a:pt x="0" y="0"/>
                  </a:moveTo>
                  <a:lnTo>
                    <a:pt x="41312" y="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3991925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1" y="1"/>
                  </a:moveTo>
                  <a:lnTo>
                    <a:pt x="1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4927550" y="3253375"/>
              <a:ext cx="25" cy="35775"/>
            </a:xfrm>
            <a:custGeom>
              <a:avLst/>
              <a:gdLst/>
              <a:ahLst/>
              <a:cxnLst/>
              <a:rect l="l" t="t" r="r" b="b"/>
              <a:pathLst>
                <a:path w="1" h="1431" fill="none" extrusionOk="0">
                  <a:moveTo>
                    <a:pt x="0" y="1"/>
                  </a:moveTo>
                  <a:lnTo>
                    <a:pt x="0" y="1430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3978425" y="3294775"/>
              <a:ext cx="1008850" cy="90225"/>
            </a:xfrm>
            <a:custGeom>
              <a:avLst/>
              <a:gdLst/>
              <a:ahLst/>
              <a:cxnLst/>
              <a:rect l="l" t="t" r="r" b="b"/>
              <a:pathLst>
                <a:path w="40354" h="3609" extrusionOk="0">
                  <a:moveTo>
                    <a:pt x="40353" y="1"/>
                  </a:moveTo>
                  <a:lnTo>
                    <a:pt x="0" y="3208"/>
                  </a:lnTo>
                  <a:lnTo>
                    <a:pt x="209" y="3609"/>
                  </a:lnTo>
                  <a:lnTo>
                    <a:pt x="38680" y="3609"/>
                  </a:lnTo>
                  <a:lnTo>
                    <a:pt x="4035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044225" y="2940925"/>
              <a:ext cx="152975" cy="335575"/>
            </a:xfrm>
            <a:custGeom>
              <a:avLst/>
              <a:gdLst/>
              <a:ahLst/>
              <a:cxnLst/>
              <a:rect l="l" t="t" r="r" b="b"/>
              <a:pathLst>
                <a:path w="6119" h="13423" fill="none" extrusionOk="0">
                  <a:moveTo>
                    <a:pt x="0" y="13423"/>
                  </a:moveTo>
                  <a:lnTo>
                    <a:pt x="4131" y="1"/>
                  </a:lnTo>
                  <a:lnTo>
                    <a:pt x="6119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4133550" y="2913900"/>
              <a:ext cx="28350" cy="28350"/>
            </a:xfrm>
            <a:custGeom>
              <a:avLst/>
              <a:gdLst/>
              <a:ahLst/>
              <a:cxnLst/>
              <a:rect l="l" t="t" r="r" b="b"/>
              <a:pathLst>
                <a:path w="1134" h="1134" fill="none" extrusionOk="0">
                  <a:moveTo>
                    <a:pt x="1134" y="559"/>
                  </a:moveTo>
                  <a:cubicBezTo>
                    <a:pt x="1134" y="872"/>
                    <a:pt x="872" y="1134"/>
                    <a:pt x="558" y="1134"/>
                  </a:cubicBezTo>
                  <a:cubicBezTo>
                    <a:pt x="245" y="1134"/>
                    <a:pt x="1" y="872"/>
                    <a:pt x="1" y="559"/>
                  </a:cubicBezTo>
                  <a:cubicBezTo>
                    <a:pt x="1" y="245"/>
                    <a:pt x="245" y="1"/>
                    <a:pt x="558" y="1"/>
                  </a:cubicBezTo>
                  <a:cubicBezTo>
                    <a:pt x="872" y="1"/>
                    <a:pt x="1134" y="245"/>
                    <a:pt x="1134" y="559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4146625" y="2818025"/>
              <a:ext cx="900" cy="95900"/>
            </a:xfrm>
            <a:custGeom>
              <a:avLst/>
              <a:gdLst/>
              <a:ahLst/>
              <a:cxnLst/>
              <a:rect l="l" t="t" r="r" b="b"/>
              <a:pathLst>
                <a:path w="36" h="3836" fill="none" extrusionOk="0">
                  <a:moveTo>
                    <a:pt x="35" y="3836"/>
                  </a:moveTo>
                  <a:lnTo>
                    <a:pt x="1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4736675" y="2938300"/>
              <a:ext cx="153425" cy="335575"/>
            </a:xfrm>
            <a:custGeom>
              <a:avLst/>
              <a:gdLst/>
              <a:ahLst/>
              <a:cxnLst/>
              <a:rect l="l" t="t" r="r" b="b"/>
              <a:pathLst>
                <a:path w="6137" h="13423" fill="none" extrusionOk="0">
                  <a:moveTo>
                    <a:pt x="6136" y="13423"/>
                  </a:moveTo>
                  <a:lnTo>
                    <a:pt x="2005" y="1"/>
                  </a:lnTo>
                  <a:lnTo>
                    <a:pt x="0" y="13423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4771975" y="2911300"/>
              <a:ext cx="28775" cy="28775"/>
            </a:xfrm>
            <a:custGeom>
              <a:avLst/>
              <a:gdLst/>
              <a:ahLst/>
              <a:cxnLst/>
              <a:rect l="l" t="t" r="r" b="b"/>
              <a:pathLst>
                <a:path w="1151" h="1151" fill="none" extrusionOk="0">
                  <a:moveTo>
                    <a:pt x="1151" y="575"/>
                  </a:moveTo>
                  <a:cubicBezTo>
                    <a:pt x="1151" y="889"/>
                    <a:pt x="889" y="1151"/>
                    <a:pt x="576" y="1151"/>
                  </a:cubicBezTo>
                  <a:cubicBezTo>
                    <a:pt x="262" y="1151"/>
                    <a:pt x="0" y="889"/>
                    <a:pt x="0" y="575"/>
                  </a:cubicBezTo>
                  <a:cubicBezTo>
                    <a:pt x="0" y="262"/>
                    <a:pt x="262" y="0"/>
                    <a:pt x="576" y="0"/>
                  </a:cubicBezTo>
                  <a:cubicBezTo>
                    <a:pt x="889" y="0"/>
                    <a:pt x="1151" y="262"/>
                    <a:pt x="1151" y="575"/>
                  </a:cubicBezTo>
                  <a:close/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4786350" y="2818900"/>
              <a:ext cx="900" cy="92425"/>
            </a:xfrm>
            <a:custGeom>
              <a:avLst/>
              <a:gdLst/>
              <a:ahLst/>
              <a:cxnLst/>
              <a:rect l="l" t="t" r="r" b="b"/>
              <a:pathLst>
                <a:path w="36" h="3697" fill="none" extrusionOk="0">
                  <a:moveTo>
                    <a:pt x="1" y="3696"/>
                  </a:moveTo>
                  <a:lnTo>
                    <a:pt x="36" y="1"/>
                  </a:lnTo>
                </a:path>
              </a:pathLst>
            </a:custGeom>
            <a:noFill/>
            <a:ln w="347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3" name="Google Shape;1163;p13"/>
          <p:cNvGrpSpPr/>
          <p:nvPr/>
        </p:nvGrpSpPr>
        <p:grpSpPr>
          <a:xfrm>
            <a:off x="6254327" y="1343012"/>
            <a:ext cx="2889683" cy="3889979"/>
            <a:chOff x="3074425" y="836100"/>
            <a:chExt cx="1472075" cy="1981650"/>
          </a:xfrm>
        </p:grpSpPr>
        <p:sp>
          <p:nvSpPr>
            <p:cNvPr id="1164" name="Google Shape;1164;p13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2" name="Google Shape;1172;p13"/>
          <p:cNvSpPr/>
          <p:nvPr/>
        </p:nvSpPr>
        <p:spPr>
          <a:xfrm rot="591853" flipH="1">
            <a:off x="5572093" y="4158484"/>
            <a:ext cx="464060" cy="46983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13"/>
          <p:cNvSpPr/>
          <p:nvPr/>
        </p:nvSpPr>
        <p:spPr>
          <a:xfrm>
            <a:off x="3053325" y="4115809"/>
            <a:ext cx="853200" cy="347700"/>
          </a:xfrm>
          <a:prstGeom prst="roundRect">
            <a:avLst>
              <a:gd name="adj" fmla="val 7801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3"/>
          <p:cNvSpPr/>
          <p:nvPr/>
        </p:nvSpPr>
        <p:spPr>
          <a:xfrm>
            <a:off x="3242100" y="1343000"/>
            <a:ext cx="2659800" cy="317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3"/>
          <p:cNvSpPr/>
          <p:nvPr/>
        </p:nvSpPr>
        <p:spPr>
          <a:xfrm>
            <a:off x="3357925" y="1461050"/>
            <a:ext cx="2428200" cy="293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3"/>
          <p:cNvSpPr/>
          <p:nvPr/>
        </p:nvSpPr>
        <p:spPr>
          <a:xfrm rot="652027">
            <a:off x="1211108" y="4036991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13"/>
          <p:cNvSpPr/>
          <p:nvPr/>
        </p:nvSpPr>
        <p:spPr>
          <a:xfrm rot="-652027" flipH="1">
            <a:off x="5237483" y="4116516"/>
            <a:ext cx="2659815" cy="2478903"/>
          </a:xfrm>
          <a:custGeom>
            <a:avLst/>
            <a:gdLst/>
            <a:ahLst/>
            <a:cxnLst/>
            <a:rect l="l" t="t" r="r" b="b"/>
            <a:pathLst>
              <a:path w="17433" h="16247" extrusionOk="0">
                <a:moveTo>
                  <a:pt x="10686" y="0"/>
                </a:moveTo>
                <a:cubicBezTo>
                  <a:pt x="10372" y="157"/>
                  <a:pt x="7653" y="3382"/>
                  <a:pt x="5893" y="5038"/>
                </a:cubicBezTo>
                <a:cubicBezTo>
                  <a:pt x="4115" y="6694"/>
                  <a:pt x="1" y="9256"/>
                  <a:pt x="1" y="9256"/>
                </a:cubicBezTo>
                <a:lnTo>
                  <a:pt x="1622" y="16246"/>
                </a:lnTo>
                <a:cubicBezTo>
                  <a:pt x="1622" y="16246"/>
                  <a:pt x="6259" y="11906"/>
                  <a:pt x="6991" y="11226"/>
                </a:cubicBezTo>
                <a:cubicBezTo>
                  <a:pt x="7723" y="10529"/>
                  <a:pt x="9205" y="10163"/>
                  <a:pt x="11087" y="8420"/>
                </a:cubicBezTo>
                <a:cubicBezTo>
                  <a:pt x="12307" y="7304"/>
                  <a:pt x="12883" y="5369"/>
                  <a:pt x="12883" y="5369"/>
                </a:cubicBezTo>
                <a:cubicBezTo>
                  <a:pt x="13283" y="4829"/>
                  <a:pt x="13754" y="4323"/>
                  <a:pt x="14260" y="3853"/>
                </a:cubicBezTo>
                <a:cubicBezTo>
                  <a:pt x="15061" y="3138"/>
                  <a:pt x="17432" y="872"/>
                  <a:pt x="16805" y="349"/>
                </a:cubicBezTo>
                <a:cubicBezTo>
                  <a:pt x="16745" y="301"/>
                  <a:pt x="16658" y="279"/>
                  <a:pt x="16549" y="279"/>
                </a:cubicBezTo>
                <a:cubicBezTo>
                  <a:pt x="15517" y="279"/>
                  <a:pt x="12534" y="2249"/>
                  <a:pt x="12534" y="2249"/>
                </a:cubicBezTo>
                <a:cubicBezTo>
                  <a:pt x="12290" y="1796"/>
                  <a:pt x="10686" y="0"/>
                  <a:pt x="106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17"/>
          <p:cNvSpPr txBox="1">
            <a:spLocks noGrp="1"/>
          </p:cNvSpPr>
          <p:nvPr>
            <p:ph type="title" idx="2"/>
          </p:nvPr>
        </p:nvSpPr>
        <p:spPr>
          <a:xfrm>
            <a:off x="713250" y="1678198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83" name="Google Shape;1483;p17"/>
          <p:cNvSpPr txBox="1">
            <a:spLocks noGrp="1"/>
          </p:cNvSpPr>
          <p:nvPr>
            <p:ph type="subTitle" idx="1"/>
          </p:nvPr>
        </p:nvSpPr>
        <p:spPr>
          <a:xfrm>
            <a:off x="713250" y="1990209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4" name="Google Shape;1484;p17"/>
          <p:cNvSpPr txBox="1">
            <a:spLocks noGrp="1"/>
          </p:cNvSpPr>
          <p:nvPr>
            <p:ph type="title" idx="3"/>
          </p:nvPr>
        </p:nvSpPr>
        <p:spPr>
          <a:xfrm>
            <a:off x="3436801" y="1678198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85" name="Google Shape;1485;p17"/>
          <p:cNvSpPr txBox="1">
            <a:spLocks noGrp="1"/>
          </p:cNvSpPr>
          <p:nvPr>
            <p:ph type="subTitle" idx="4"/>
          </p:nvPr>
        </p:nvSpPr>
        <p:spPr>
          <a:xfrm>
            <a:off x="3436801" y="1990209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17"/>
          <p:cNvSpPr txBox="1">
            <a:spLocks noGrp="1"/>
          </p:cNvSpPr>
          <p:nvPr>
            <p:ph type="title" idx="5"/>
          </p:nvPr>
        </p:nvSpPr>
        <p:spPr>
          <a:xfrm>
            <a:off x="713250" y="3092121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87" name="Google Shape;1487;p17"/>
          <p:cNvSpPr txBox="1">
            <a:spLocks noGrp="1"/>
          </p:cNvSpPr>
          <p:nvPr>
            <p:ph type="subTitle" idx="6"/>
          </p:nvPr>
        </p:nvSpPr>
        <p:spPr>
          <a:xfrm>
            <a:off x="713250" y="3404133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17"/>
          <p:cNvSpPr txBox="1">
            <a:spLocks noGrp="1"/>
          </p:cNvSpPr>
          <p:nvPr>
            <p:ph type="title" idx="7"/>
          </p:nvPr>
        </p:nvSpPr>
        <p:spPr>
          <a:xfrm>
            <a:off x="3436801" y="3092121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89" name="Google Shape;1489;p17"/>
          <p:cNvSpPr txBox="1">
            <a:spLocks noGrp="1"/>
          </p:cNvSpPr>
          <p:nvPr>
            <p:ph type="subTitle" idx="8"/>
          </p:nvPr>
        </p:nvSpPr>
        <p:spPr>
          <a:xfrm>
            <a:off x="3436801" y="3404133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0" name="Google Shape;1490;p17"/>
          <p:cNvSpPr txBox="1">
            <a:spLocks noGrp="1"/>
          </p:cNvSpPr>
          <p:nvPr>
            <p:ph type="title" idx="9"/>
          </p:nvPr>
        </p:nvSpPr>
        <p:spPr>
          <a:xfrm>
            <a:off x="6160352" y="1678198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91" name="Google Shape;1491;p17"/>
          <p:cNvSpPr txBox="1">
            <a:spLocks noGrp="1"/>
          </p:cNvSpPr>
          <p:nvPr>
            <p:ph type="subTitle" idx="13"/>
          </p:nvPr>
        </p:nvSpPr>
        <p:spPr>
          <a:xfrm>
            <a:off x="6160352" y="1990209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2" name="Google Shape;1492;p17"/>
          <p:cNvSpPr txBox="1">
            <a:spLocks noGrp="1"/>
          </p:cNvSpPr>
          <p:nvPr>
            <p:ph type="title" idx="14"/>
          </p:nvPr>
        </p:nvSpPr>
        <p:spPr>
          <a:xfrm>
            <a:off x="6160352" y="3092121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1493" name="Google Shape;1493;p17"/>
          <p:cNvSpPr txBox="1">
            <a:spLocks noGrp="1"/>
          </p:cNvSpPr>
          <p:nvPr>
            <p:ph type="subTitle" idx="15"/>
          </p:nvPr>
        </p:nvSpPr>
        <p:spPr>
          <a:xfrm>
            <a:off x="6160352" y="3404133"/>
            <a:ext cx="2270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94" name="Google Shape;1494;p17"/>
          <p:cNvGrpSpPr/>
          <p:nvPr/>
        </p:nvGrpSpPr>
        <p:grpSpPr>
          <a:xfrm flipH="1">
            <a:off x="-163777" y="1210295"/>
            <a:ext cx="1941800" cy="3493159"/>
            <a:chOff x="3074425" y="1038250"/>
            <a:chExt cx="989200" cy="1779500"/>
          </a:xfrm>
        </p:grpSpPr>
        <p:sp>
          <p:nvSpPr>
            <p:cNvPr id="1495" name="Google Shape;1495;p17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7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7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0" name="Google Shape;1500;p17"/>
          <p:cNvGrpSpPr/>
          <p:nvPr/>
        </p:nvGrpSpPr>
        <p:grpSpPr>
          <a:xfrm>
            <a:off x="2216482" y="1683636"/>
            <a:ext cx="1511499" cy="3290861"/>
            <a:chOff x="1622025" y="238125"/>
            <a:chExt cx="746825" cy="1626000"/>
          </a:xfrm>
        </p:grpSpPr>
        <p:sp>
          <p:nvSpPr>
            <p:cNvPr id="1501" name="Google Shape;1501;p17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6" name="Google Shape;1506;p17"/>
          <p:cNvGrpSpPr/>
          <p:nvPr/>
        </p:nvGrpSpPr>
        <p:grpSpPr>
          <a:xfrm>
            <a:off x="4458299" y="1328282"/>
            <a:ext cx="2528583" cy="3403880"/>
            <a:chOff x="3074425" y="836100"/>
            <a:chExt cx="1472075" cy="1981650"/>
          </a:xfrm>
        </p:grpSpPr>
        <p:sp>
          <p:nvSpPr>
            <p:cNvPr id="1507" name="Google Shape;1507;p17"/>
            <p:cNvSpPr/>
            <p:nvPr/>
          </p:nvSpPr>
          <p:spPr>
            <a:xfrm>
              <a:off x="4381300" y="1216050"/>
              <a:ext cx="165200" cy="1601700"/>
            </a:xfrm>
            <a:custGeom>
              <a:avLst/>
              <a:gdLst/>
              <a:ahLst/>
              <a:cxnLst/>
              <a:rect l="l" t="t" r="r" b="b"/>
              <a:pathLst>
                <a:path w="6608" h="64068" extrusionOk="0">
                  <a:moveTo>
                    <a:pt x="1" y="0"/>
                  </a:moveTo>
                  <a:lnTo>
                    <a:pt x="1" y="64067"/>
                  </a:lnTo>
                  <a:lnTo>
                    <a:pt x="6608" y="64067"/>
                  </a:lnTo>
                  <a:lnTo>
                    <a:pt x="6608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>
              <a:off x="4063600" y="930150"/>
              <a:ext cx="317725" cy="1887600"/>
            </a:xfrm>
            <a:custGeom>
              <a:avLst/>
              <a:gdLst/>
              <a:ahLst/>
              <a:cxnLst/>
              <a:rect l="l" t="t" r="r" b="b"/>
              <a:pathLst>
                <a:path w="12709" h="75504" extrusionOk="0">
                  <a:moveTo>
                    <a:pt x="0" y="1"/>
                  </a:moveTo>
                  <a:lnTo>
                    <a:pt x="0" y="75503"/>
                  </a:lnTo>
                  <a:lnTo>
                    <a:pt x="12709" y="75503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>
              <a:off x="3656050" y="1110775"/>
              <a:ext cx="407575" cy="1706975"/>
            </a:xfrm>
            <a:custGeom>
              <a:avLst/>
              <a:gdLst/>
              <a:ahLst/>
              <a:cxnLst/>
              <a:rect l="l" t="t" r="r" b="b"/>
              <a:pathLst>
                <a:path w="16303" h="68279" extrusionOk="0">
                  <a:moveTo>
                    <a:pt x="0" y="0"/>
                  </a:moveTo>
                  <a:lnTo>
                    <a:pt x="0" y="68278"/>
                  </a:lnTo>
                  <a:lnTo>
                    <a:pt x="16302" y="68278"/>
                  </a:lnTo>
                  <a:lnTo>
                    <a:pt x="16302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>
              <a:off x="3074425" y="1576350"/>
              <a:ext cx="581650" cy="1241400"/>
            </a:xfrm>
            <a:custGeom>
              <a:avLst/>
              <a:gdLst/>
              <a:ahLst/>
              <a:cxnLst/>
              <a:rect l="l" t="t" r="r" b="b"/>
              <a:pathLst>
                <a:path w="23266" h="49656" extrusionOk="0">
                  <a:moveTo>
                    <a:pt x="1" y="0"/>
                  </a:moveTo>
                  <a:lnTo>
                    <a:pt x="1" y="49655"/>
                  </a:lnTo>
                  <a:lnTo>
                    <a:pt x="23265" y="49655"/>
                  </a:lnTo>
                  <a:lnTo>
                    <a:pt x="2326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>
              <a:off x="3137600" y="1514100"/>
              <a:ext cx="451100" cy="62275"/>
            </a:xfrm>
            <a:custGeom>
              <a:avLst/>
              <a:gdLst/>
              <a:ahLst/>
              <a:cxnLst/>
              <a:rect l="l" t="t" r="r" b="b"/>
              <a:pathLst>
                <a:path w="18044" h="2491" extrusionOk="0">
                  <a:moveTo>
                    <a:pt x="0" y="1"/>
                  </a:moveTo>
                  <a:lnTo>
                    <a:pt x="0" y="2490"/>
                  </a:lnTo>
                  <a:lnTo>
                    <a:pt x="18043" y="2490"/>
                  </a:lnTo>
                  <a:lnTo>
                    <a:pt x="18043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>
              <a:off x="3247550" y="1321325"/>
              <a:ext cx="226025" cy="192800"/>
            </a:xfrm>
            <a:custGeom>
              <a:avLst/>
              <a:gdLst/>
              <a:ahLst/>
              <a:cxnLst/>
              <a:rect l="l" t="t" r="r" b="b"/>
              <a:pathLst>
                <a:path w="9041" h="7712" extrusionOk="0">
                  <a:moveTo>
                    <a:pt x="1" y="1"/>
                  </a:moveTo>
                  <a:lnTo>
                    <a:pt x="1" y="7712"/>
                  </a:lnTo>
                  <a:lnTo>
                    <a:pt x="9041" y="7712"/>
                  </a:lnTo>
                  <a:lnTo>
                    <a:pt x="904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>
              <a:off x="3685050" y="1038250"/>
              <a:ext cx="130100" cy="72550"/>
            </a:xfrm>
            <a:custGeom>
              <a:avLst/>
              <a:gdLst/>
              <a:ahLst/>
              <a:cxnLst/>
              <a:rect l="l" t="t" r="r" b="b"/>
              <a:pathLst>
                <a:path w="5204" h="2902" extrusionOk="0">
                  <a:moveTo>
                    <a:pt x="1" y="0"/>
                  </a:moveTo>
                  <a:lnTo>
                    <a:pt x="1" y="2901"/>
                  </a:lnTo>
                  <a:lnTo>
                    <a:pt x="5204" y="2901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>
              <a:off x="4291475" y="836100"/>
              <a:ext cx="39800" cy="93600"/>
            </a:xfrm>
            <a:custGeom>
              <a:avLst/>
              <a:gdLst/>
              <a:ahLst/>
              <a:cxnLst/>
              <a:rect l="l" t="t" r="r" b="b"/>
              <a:pathLst>
                <a:path w="1592" h="3744" extrusionOk="0">
                  <a:moveTo>
                    <a:pt x="0" y="1"/>
                  </a:moveTo>
                  <a:lnTo>
                    <a:pt x="0" y="3744"/>
                  </a:lnTo>
                  <a:lnTo>
                    <a:pt x="1591" y="374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5" name="Google Shape;1515;p17"/>
          <p:cNvGrpSpPr/>
          <p:nvPr/>
        </p:nvGrpSpPr>
        <p:grpSpPr>
          <a:xfrm flipH="1">
            <a:off x="7354377" y="1509533"/>
            <a:ext cx="1727332" cy="3760613"/>
            <a:chOff x="1622025" y="238125"/>
            <a:chExt cx="746825" cy="1626000"/>
          </a:xfrm>
        </p:grpSpPr>
        <p:sp>
          <p:nvSpPr>
            <p:cNvPr id="1516" name="Google Shape;1516;p17"/>
            <p:cNvSpPr/>
            <p:nvPr/>
          </p:nvSpPr>
          <p:spPr>
            <a:xfrm>
              <a:off x="1622025" y="304550"/>
              <a:ext cx="214800" cy="1559575"/>
            </a:xfrm>
            <a:custGeom>
              <a:avLst/>
              <a:gdLst/>
              <a:ahLst/>
              <a:cxnLst/>
              <a:rect l="l" t="t" r="r" b="b"/>
              <a:pathLst>
                <a:path w="8592" h="62383" extrusionOk="0">
                  <a:moveTo>
                    <a:pt x="1" y="1"/>
                  </a:moveTo>
                  <a:lnTo>
                    <a:pt x="1" y="62383"/>
                  </a:lnTo>
                  <a:lnTo>
                    <a:pt x="8592" y="62383"/>
                  </a:lnTo>
                  <a:lnTo>
                    <a:pt x="8592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>
              <a:off x="1836800" y="729900"/>
              <a:ext cx="532050" cy="1134225"/>
            </a:xfrm>
            <a:custGeom>
              <a:avLst/>
              <a:gdLst/>
              <a:ahLst/>
              <a:cxnLst/>
              <a:rect l="l" t="t" r="r" b="b"/>
              <a:pathLst>
                <a:path w="21282" h="45369" extrusionOk="0">
                  <a:moveTo>
                    <a:pt x="1" y="0"/>
                  </a:moveTo>
                  <a:lnTo>
                    <a:pt x="1" y="45369"/>
                  </a:lnTo>
                  <a:lnTo>
                    <a:pt x="21281" y="45369"/>
                  </a:lnTo>
                  <a:lnTo>
                    <a:pt x="2128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>
              <a:off x="1898575" y="672800"/>
              <a:ext cx="412250" cy="57125"/>
            </a:xfrm>
            <a:custGeom>
              <a:avLst/>
              <a:gdLst/>
              <a:ahLst/>
              <a:cxnLst/>
              <a:rect l="l" t="t" r="r" b="b"/>
              <a:pathLst>
                <a:path w="16490" h="2285" extrusionOk="0">
                  <a:moveTo>
                    <a:pt x="0" y="1"/>
                  </a:moveTo>
                  <a:lnTo>
                    <a:pt x="0" y="2284"/>
                  </a:lnTo>
                  <a:lnTo>
                    <a:pt x="16490" y="2284"/>
                  </a:lnTo>
                  <a:lnTo>
                    <a:pt x="16490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>
              <a:off x="2004325" y="496875"/>
              <a:ext cx="205900" cy="175950"/>
            </a:xfrm>
            <a:custGeom>
              <a:avLst/>
              <a:gdLst/>
              <a:ahLst/>
              <a:cxnLst/>
              <a:rect l="l" t="t" r="r" b="b"/>
              <a:pathLst>
                <a:path w="8236" h="7038" extrusionOk="0">
                  <a:moveTo>
                    <a:pt x="0" y="0"/>
                  </a:moveTo>
                  <a:lnTo>
                    <a:pt x="0" y="7038"/>
                  </a:lnTo>
                  <a:lnTo>
                    <a:pt x="8236" y="7038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>
              <a:off x="1691750" y="238125"/>
              <a:ext cx="118875" cy="66450"/>
            </a:xfrm>
            <a:custGeom>
              <a:avLst/>
              <a:gdLst/>
              <a:ahLst/>
              <a:cxnLst/>
              <a:rect l="l" t="t" r="r" b="b"/>
              <a:pathLst>
                <a:path w="4755" h="2658" extrusionOk="0">
                  <a:moveTo>
                    <a:pt x="1" y="0"/>
                  </a:moveTo>
                  <a:lnTo>
                    <a:pt x="1" y="2658"/>
                  </a:lnTo>
                  <a:lnTo>
                    <a:pt x="4755" y="2658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1" name="Google Shape;1521;p17"/>
          <p:cNvGrpSpPr/>
          <p:nvPr/>
        </p:nvGrpSpPr>
        <p:grpSpPr>
          <a:xfrm flipH="1">
            <a:off x="-350262" y="4005140"/>
            <a:ext cx="9870375" cy="883510"/>
            <a:chOff x="-381000" y="4005140"/>
            <a:chExt cx="9870375" cy="883510"/>
          </a:xfrm>
        </p:grpSpPr>
        <p:sp>
          <p:nvSpPr>
            <p:cNvPr id="1522" name="Google Shape;1522;p17"/>
            <p:cNvSpPr/>
            <p:nvPr/>
          </p:nvSpPr>
          <p:spPr>
            <a:xfrm>
              <a:off x="186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>
              <a:off x="3764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>
              <a:off x="110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>
              <a:off x="415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7"/>
            <p:cNvSpPr/>
            <p:nvPr/>
          </p:nvSpPr>
          <p:spPr>
            <a:xfrm>
              <a:off x="263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7"/>
            <p:cNvSpPr/>
            <p:nvPr/>
          </p:nvSpPr>
          <p:spPr>
            <a:xfrm>
              <a:off x="339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441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491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5679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7965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7203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8727375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-381000" y="4587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1524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6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620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8382000" y="4296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3764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7965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7"/>
            <p:cNvSpPr/>
            <p:nvPr/>
          </p:nvSpPr>
          <p:spPr>
            <a:xfrm>
              <a:off x="8727375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7"/>
            <p:cNvSpPr/>
            <p:nvPr/>
          </p:nvSpPr>
          <p:spPr>
            <a:xfrm>
              <a:off x="-381000" y="4005140"/>
              <a:ext cx="762000" cy="291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7"/>
            <p:cNvSpPr/>
            <p:nvPr/>
          </p:nvSpPr>
          <p:spPr>
            <a:xfrm>
              <a:off x="-11" y="4005150"/>
              <a:ext cx="2214900" cy="883500"/>
            </a:xfrm>
            <a:prstGeom prst="rtTriangle">
              <a:avLst/>
            </a:pr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5" name="Google Shape;1545;p17"/>
          <p:cNvSpPr/>
          <p:nvPr/>
        </p:nvSpPr>
        <p:spPr>
          <a:xfrm flipH="1">
            <a:off x="-4886" y="4879925"/>
            <a:ext cx="9144000" cy="29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17"/>
          <p:cNvSpPr/>
          <p:nvPr/>
        </p:nvSpPr>
        <p:spPr>
          <a:xfrm flipH="1">
            <a:off x="7381073" y="4603469"/>
            <a:ext cx="1727303" cy="361353"/>
          </a:xfrm>
          <a:custGeom>
            <a:avLst/>
            <a:gdLst/>
            <a:ahLst/>
            <a:cxnLst/>
            <a:rect l="l" t="t" r="r" b="b"/>
            <a:pathLst>
              <a:path w="43561" h="9113" extrusionOk="0">
                <a:moveTo>
                  <a:pt x="21427" y="0"/>
                </a:moveTo>
                <a:cubicBezTo>
                  <a:pt x="20938" y="0"/>
                  <a:pt x="20447" y="28"/>
                  <a:pt x="19959" y="83"/>
                </a:cubicBezTo>
                <a:cubicBezTo>
                  <a:pt x="16072" y="554"/>
                  <a:pt x="12638" y="2803"/>
                  <a:pt x="10616" y="6149"/>
                </a:cubicBezTo>
                <a:cubicBezTo>
                  <a:pt x="10058" y="5452"/>
                  <a:pt x="9378" y="5365"/>
                  <a:pt x="8576" y="4947"/>
                </a:cubicBezTo>
                <a:cubicBezTo>
                  <a:pt x="7417" y="4361"/>
                  <a:pt x="6105" y="4015"/>
                  <a:pt x="4806" y="4015"/>
                </a:cubicBezTo>
                <a:cubicBezTo>
                  <a:pt x="4249" y="4015"/>
                  <a:pt x="3694" y="4079"/>
                  <a:pt x="3155" y="4215"/>
                </a:cubicBezTo>
                <a:cubicBezTo>
                  <a:pt x="1917" y="4511"/>
                  <a:pt x="819" y="5191"/>
                  <a:pt x="0" y="6149"/>
                </a:cubicBezTo>
                <a:lnTo>
                  <a:pt x="0" y="9113"/>
                </a:lnTo>
                <a:lnTo>
                  <a:pt x="43404" y="8991"/>
                </a:lnTo>
                <a:cubicBezTo>
                  <a:pt x="43561" y="8991"/>
                  <a:pt x="42968" y="8468"/>
                  <a:pt x="43125" y="8468"/>
                </a:cubicBezTo>
                <a:cubicBezTo>
                  <a:pt x="41626" y="6463"/>
                  <a:pt x="39848" y="4598"/>
                  <a:pt x="37582" y="3552"/>
                </a:cubicBezTo>
                <a:cubicBezTo>
                  <a:pt x="36461" y="3026"/>
                  <a:pt x="35204" y="2731"/>
                  <a:pt x="33966" y="2731"/>
                </a:cubicBezTo>
                <a:cubicBezTo>
                  <a:pt x="32701" y="2731"/>
                  <a:pt x="31457" y="3039"/>
                  <a:pt x="30400" y="3727"/>
                </a:cubicBezTo>
                <a:cubicBezTo>
                  <a:pt x="28103" y="1293"/>
                  <a:pt x="24784" y="0"/>
                  <a:pt x="2142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17"/>
          <p:cNvSpPr/>
          <p:nvPr/>
        </p:nvSpPr>
        <p:spPr>
          <a:xfrm flipH="1">
            <a:off x="287680" y="4783673"/>
            <a:ext cx="1679113" cy="297898"/>
          </a:xfrm>
          <a:custGeom>
            <a:avLst/>
            <a:gdLst/>
            <a:ahLst/>
            <a:cxnLst/>
            <a:rect l="l" t="t" r="r" b="b"/>
            <a:pathLst>
              <a:path w="26131" h="4636" extrusionOk="0">
                <a:moveTo>
                  <a:pt x="13371" y="1"/>
                </a:moveTo>
                <a:cubicBezTo>
                  <a:pt x="10517" y="1"/>
                  <a:pt x="7646" y="1516"/>
                  <a:pt x="6049" y="3886"/>
                </a:cubicBezTo>
                <a:cubicBezTo>
                  <a:pt x="5404" y="3324"/>
                  <a:pt x="4545" y="3066"/>
                  <a:pt x="3680" y="3066"/>
                </a:cubicBezTo>
                <a:cubicBezTo>
                  <a:pt x="3285" y="3066"/>
                  <a:pt x="2888" y="3120"/>
                  <a:pt x="2511" y="3224"/>
                </a:cubicBezTo>
                <a:cubicBezTo>
                  <a:pt x="1587" y="3503"/>
                  <a:pt x="733" y="3991"/>
                  <a:pt x="1" y="4636"/>
                </a:cubicBezTo>
                <a:lnTo>
                  <a:pt x="26130" y="4636"/>
                </a:lnTo>
                <a:cubicBezTo>
                  <a:pt x="25363" y="3642"/>
                  <a:pt x="24265" y="2962"/>
                  <a:pt x="23027" y="2753"/>
                </a:cubicBezTo>
                <a:cubicBezTo>
                  <a:pt x="22764" y="2715"/>
                  <a:pt x="22499" y="2696"/>
                  <a:pt x="22235" y="2696"/>
                </a:cubicBezTo>
                <a:cubicBezTo>
                  <a:pt x="21068" y="2696"/>
                  <a:pt x="19918" y="3068"/>
                  <a:pt x="18966" y="3764"/>
                </a:cubicBezTo>
                <a:cubicBezTo>
                  <a:pt x="18722" y="2649"/>
                  <a:pt x="18042" y="1655"/>
                  <a:pt x="17083" y="1045"/>
                </a:cubicBezTo>
                <a:cubicBezTo>
                  <a:pt x="16107" y="418"/>
                  <a:pt x="15009" y="69"/>
                  <a:pt x="13876" y="17"/>
                </a:cubicBezTo>
                <a:cubicBezTo>
                  <a:pt x="13708" y="6"/>
                  <a:pt x="13540" y="1"/>
                  <a:pt x="133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17"/>
          <p:cNvSpPr/>
          <p:nvPr/>
        </p:nvSpPr>
        <p:spPr>
          <a:xfrm flipH="1">
            <a:off x="6913778" y="147676"/>
            <a:ext cx="1247187" cy="176528"/>
          </a:xfrm>
          <a:custGeom>
            <a:avLst/>
            <a:gdLst/>
            <a:ahLst/>
            <a:cxnLst/>
            <a:rect l="l" t="t" r="r" b="b"/>
            <a:pathLst>
              <a:path w="29094" h="4118" extrusionOk="0">
                <a:moveTo>
                  <a:pt x="13836" y="0"/>
                </a:moveTo>
                <a:cubicBezTo>
                  <a:pt x="11279" y="0"/>
                  <a:pt x="8807" y="1206"/>
                  <a:pt x="7078" y="3089"/>
                </a:cubicBezTo>
                <a:cubicBezTo>
                  <a:pt x="6200" y="2686"/>
                  <a:pt x="5264" y="2489"/>
                  <a:pt x="4335" y="2489"/>
                </a:cubicBezTo>
                <a:cubicBezTo>
                  <a:pt x="2771" y="2489"/>
                  <a:pt x="1225" y="3046"/>
                  <a:pt x="1" y="4117"/>
                </a:cubicBezTo>
                <a:lnTo>
                  <a:pt x="29093" y="4117"/>
                </a:lnTo>
                <a:cubicBezTo>
                  <a:pt x="28361" y="3385"/>
                  <a:pt x="27350" y="2949"/>
                  <a:pt x="26322" y="2723"/>
                </a:cubicBezTo>
                <a:cubicBezTo>
                  <a:pt x="25657" y="2586"/>
                  <a:pt x="24998" y="2511"/>
                  <a:pt x="24350" y="2511"/>
                </a:cubicBezTo>
                <a:cubicBezTo>
                  <a:pt x="23179" y="2511"/>
                  <a:pt x="22041" y="2754"/>
                  <a:pt x="20953" y="3315"/>
                </a:cubicBezTo>
                <a:cubicBezTo>
                  <a:pt x="19227" y="1276"/>
                  <a:pt x="16717" y="73"/>
                  <a:pt x="14050" y="3"/>
                </a:cubicBezTo>
                <a:cubicBezTo>
                  <a:pt x="13979" y="1"/>
                  <a:pt x="13907" y="0"/>
                  <a:pt x="138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17"/>
          <p:cNvSpPr/>
          <p:nvPr/>
        </p:nvSpPr>
        <p:spPr>
          <a:xfrm flipH="1">
            <a:off x="830490" y="363123"/>
            <a:ext cx="1247188" cy="176372"/>
          </a:xfrm>
          <a:custGeom>
            <a:avLst/>
            <a:gdLst/>
            <a:ahLst/>
            <a:cxnLst/>
            <a:rect l="l" t="t" r="r" b="b"/>
            <a:pathLst>
              <a:path w="29111" h="4117" extrusionOk="0">
                <a:moveTo>
                  <a:pt x="13885" y="1"/>
                </a:moveTo>
                <a:cubicBezTo>
                  <a:pt x="11311" y="1"/>
                  <a:pt x="8818" y="1194"/>
                  <a:pt x="7077" y="3105"/>
                </a:cubicBezTo>
                <a:cubicBezTo>
                  <a:pt x="6194" y="2693"/>
                  <a:pt x="5252" y="2492"/>
                  <a:pt x="4317" y="2492"/>
                </a:cubicBezTo>
                <a:cubicBezTo>
                  <a:pt x="2759" y="2492"/>
                  <a:pt x="1220" y="3049"/>
                  <a:pt x="0" y="4116"/>
                </a:cubicBezTo>
                <a:lnTo>
                  <a:pt x="29110" y="4116"/>
                </a:lnTo>
                <a:cubicBezTo>
                  <a:pt x="28361" y="3384"/>
                  <a:pt x="27350" y="2948"/>
                  <a:pt x="26321" y="2739"/>
                </a:cubicBezTo>
                <a:cubicBezTo>
                  <a:pt x="25644" y="2600"/>
                  <a:pt x="24973" y="2523"/>
                  <a:pt x="24312" y="2523"/>
                </a:cubicBezTo>
                <a:cubicBezTo>
                  <a:pt x="23155" y="2523"/>
                  <a:pt x="22029" y="2760"/>
                  <a:pt x="20953" y="3314"/>
                </a:cubicBezTo>
                <a:cubicBezTo>
                  <a:pt x="19227" y="1292"/>
                  <a:pt x="16717" y="90"/>
                  <a:pt x="14050" y="3"/>
                </a:cubicBezTo>
                <a:cubicBezTo>
                  <a:pt x="13995" y="1"/>
                  <a:pt x="13940" y="1"/>
                  <a:pt x="138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●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○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sap"/>
              <a:buChar char="■"/>
              <a:defRPr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3" r:id="rId9"/>
    <p:sldLayoutId id="2147483664" r:id="rId10"/>
    <p:sldLayoutId id="2147483672" r:id="rId11"/>
    <p:sldLayoutId id="2147483673" r:id="rId12"/>
    <p:sldLayoutId id="2147483674" r:id="rId13"/>
    <p:sldLayoutId id="2147483675" r:id="rId14"/>
    <p:sldLayoutId id="2147483677" r:id="rId15"/>
    <p:sldLayoutId id="2147483678" r:id="rId16"/>
    <p:sldLayoutId id="214748367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37"/>
          <p:cNvSpPr txBox="1">
            <a:spLocks noGrp="1"/>
          </p:cNvSpPr>
          <p:nvPr>
            <p:ph type="ctrTitle"/>
          </p:nvPr>
        </p:nvSpPr>
        <p:spPr>
          <a:xfrm>
            <a:off x="192364" y="193178"/>
            <a:ext cx="6229815" cy="25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How Long Will It Take? </a:t>
            </a:r>
            <a:br>
              <a:rPr lang="en-CA" dirty="0"/>
            </a:br>
            <a:r>
              <a:rPr lang="en-CA" sz="2800" i="1" dirty="0">
                <a:solidFill>
                  <a:srgbClr val="7030A0"/>
                </a:solidFill>
              </a:rPr>
              <a:t>Forecasting Project Duration with Machine Learning</a:t>
            </a:r>
            <a:endParaRPr i="1" dirty="0">
              <a:solidFill>
                <a:srgbClr val="7030A0"/>
              </a:solidFill>
            </a:endParaRPr>
          </a:p>
        </p:txBody>
      </p:sp>
      <p:sp>
        <p:nvSpPr>
          <p:cNvPr id="3272" name="Google Shape;3272;p37"/>
          <p:cNvSpPr txBox="1">
            <a:spLocks noGrp="1"/>
          </p:cNvSpPr>
          <p:nvPr>
            <p:ph type="subTitle" idx="1"/>
          </p:nvPr>
        </p:nvSpPr>
        <p:spPr>
          <a:xfrm>
            <a:off x="233612" y="2672414"/>
            <a:ext cx="4459800" cy="4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DSCS Case Competition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Maryam Ahmed </a:t>
            </a:r>
            <a:endParaRPr dirty="0"/>
          </a:p>
        </p:txBody>
      </p:sp>
      <p:grpSp>
        <p:nvGrpSpPr>
          <p:cNvPr id="3273" name="Google Shape;3273;p37"/>
          <p:cNvGrpSpPr/>
          <p:nvPr/>
        </p:nvGrpSpPr>
        <p:grpSpPr>
          <a:xfrm>
            <a:off x="4895009" y="2385100"/>
            <a:ext cx="4080950" cy="3063373"/>
            <a:chOff x="408500" y="2277325"/>
            <a:chExt cx="2731925" cy="2050725"/>
          </a:xfrm>
        </p:grpSpPr>
        <p:sp>
          <p:nvSpPr>
            <p:cNvPr id="3274" name="Google Shape;3274;p37"/>
            <p:cNvSpPr/>
            <p:nvPr/>
          </p:nvSpPr>
          <p:spPr>
            <a:xfrm>
              <a:off x="1266125" y="2953575"/>
              <a:ext cx="1106475" cy="1013475"/>
            </a:xfrm>
            <a:custGeom>
              <a:avLst/>
              <a:gdLst/>
              <a:ahLst/>
              <a:cxnLst/>
              <a:rect l="l" t="t" r="r" b="b"/>
              <a:pathLst>
                <a:path w="44259" h="40539" extrusionOk="0">
                  <a:moveTo>
                    <a:pt x="31655" y="0"/>
                  </a:moveTo>
                  <a:lnTo>
                    <a:pt x="0" y="610"/>
                  </a:lnTo>
                  <a:cubicBezTo>
                    <a:pt x="0" y="610"/>
                    <a:pt x="5526" y="4480"/>
                    <a:pt x="7461" y="12585"/>
                  </a:cubicBezTo>
                  <a:cubicBezTo>
                    <a:pt x="9413" y="20708"/>
                    <a:pt x="12620" y="40423"/>
                    <a:pt x="12620" y="40423"/>
                  </a:cubicBezTo>
                  <a:cubicBezTo>
                    <a:pt x="12620" y="40423"/>
                    <a:pt x="14792" y="40538"/>
                    <a:pt x="18097" y="40538"/>
                  </a:cubicBezTo>
                  <a:cubicBezTo>
                    <a:pt x="24921" y="40538"/>
                    <a:pt x="36576" y="40048"/>
                    <a:pt x="43927" y="37041"/>
                  </a:cubicBezTo>
                  <a:cubicBezTo>
                    <a:pt x="43927" y="37041"/>
                    <a:pt x="44258" y="22312"/>
                    <a:pt x="40789" y="14712"/>
                  </a:cubicBezTo>
                  <a:cubicBezTo>
                    <a:pt x="37320" y="7095"/>
                    <a:pt x="31655" y="0"/>
                    <a:pt x="3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7"/>
            <p:cNvSpPr/>
            <p:nvPr/>
          </p:nvSpPr>
          <p:spPr>
            <a:xfrm>
              <a:off x="1408175" y="2983200"/>
              <a:ext cx="899050" cy="900775"/>
            </a:xfrm>
            <a:custGeom>
              <a:avLst/>
              <a:gdLst/>
              <a:ahLst/>
              <a:cxnLst/>
              <a:rect l="l" t="t" r="r" b="b"/>
              <a:pathLst>
                <a:path w="35962" h="36031" fill="none" extrusionOk="0">
                  <a:moveTo>
                    <a:pt x="1" y="332"/>
                  </a:moveTo>
                  <a:cubicBezTo>
                    <a:pt x="1" y="332"/>
                    <a:pt x="5335" y="8611"/>
                    <a:pt x="7287" y="16072"/>
                  </a:cubicBezTo>
                  <a:cubicBezTo>
                    <a:pt x="9222" y="23515"/>
                    <a:pt x="10756" y="36031"/>
                    <a:pt x="10756" y="36031"/>
                  </a:cubicBezTo>
                  <a:lnTo>
                    <a:pt x="35961" y="33416"/>
                  </a:lnTo>
                  <a:cubicBezTo>
                    <a:pt x="35961" y="33416"/>
                    <a:pt x="33172" y="14294"/>
                    <a:pt x="30802" y="9047"/>
                  </a:cubicBezTo>
                  <a:cubicBezTo>
                    <a:pt x="29338" y="5840"/>
                    <a:pt x="27525" y="2789"/>
                    <a:pt x="25381" y="0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7"/>
            <p:cNvSpPr/>
            <p:nvPr/>
          </p:nvSpPr>
          <p:spPr>
            <a:xfrm>
              <a:off x="1459175" y="2974475"/>
              <a:ext cx="268450" cy="915600"/>
            </a:xfrm>
            <a:custGeom>
              <a:avLst/>
              <a:gdLst/>
              <a:ahLst/>
              <a:cxnLst/>
              <a:rect l="l" t="t" r="r" b="b"/>
              <a:pathLst>
                <a:path w="10738" h="36624" fill="none" extrusionOk="0">
                  <a:moveTo>
                    <a:pt x="0" y="1"/>
                  </a:moveTo>
                  <a:cubicBezTo>
                    <a:pt x="0" y="1"/>
                    <a:pt x="5840" y="9902"/>
                    <a:pt x="7356" y="16491"/>
                  </a:cubicBezTo>
                  <a:cubicBezTo>
                    <a:pt x="8664" y="22191"/>
                    <a:pt x="10738" y="36624"/>
                    <a:pt x="10738" y="36624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7"/>
            <p:cNvSpPr/>
            <p:nvPr/>
          </p:nvSpPr>
          <p:spPr>
            <a:xfrm>
              <a:off x="1992125" y="2968375"/>
              <a:ext cx="272825" cy="873325"/>
            </a:xfrm>
            <a:custGeom>
              <a:avLst/>
              <a:gdLst/>
              <a:ahLst/>
              <a:cxnLst/>
              <a:rect l="l" t="t" r="r" b="b"/>
              <a:pathLst>
                <a:path w="10913" h="34933" fill="none" extrusionOk="0">
                  <a:moveTo>
                    <a:pt x="1" y="1"/>
                  </a:moveTo>
                  <a:cubicBezTo>
                    <a:pt x="1" y="1"/>
                    <a:pt x="6520" y="9222"/>
                    <a:pt x="7862" y="16822"/>
                  </a:cubicBezTo>
                  <a:cubicBezTo>
                    <a:pt x="9222" y="24439"/>
                    <a:pt x="10913" y="34933"/>
                    <a:pt x="10913" y="34933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7"/>
            <p:cNvSpPr/>
            <p:nvPr/>
          </p:nvSpPr>
          <p:spPr>
            <a:xfrm>
              <a:off x="1402075" y="3012825"/>
              <a:ext cx="687250" cy="29225"/>
            </a:xfrm>
            <a:custGeom>
              <a:avLst/>
              <a:gdLst/>
              <a:ahLst/>
              <a:cxnLst/>
              <a:rect l="l" t="t" r="r" b="b"/>
              <a:pathLst>
                <a:path w="27490" h="1169" fill="none" extrusionOk="0">
                  <a:moveTo>
                    <a:pt x="1" y="1169"/>
                  </a:moveTo>
                  <a:lnTo>
                    <a:pt x="27490" y="1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7"/>
            <p:cNvSpPr/>
            <p:nvPr/>
          </p:nvSpPr>
          <p:spPr>
            <a:xfrm>
              <a:off x="1634350" y="3771525"/>
              <a:ext cx="691600" cy="72350"/>
            </a:xfrm>
            <a:custGeom>
              <a:avLst/>
              <a:gdLst/>
              <a:ahLst/>
              <a:cxnLst/>
              <a:rect l="l" t="t" r="r" b="b"/>
              <a:pathLst>
                <a:path w="27664" h="2894" fill="none" extrusionOk="0">
                  <a:moveTo>
                    <a:pt x="1" y="2894"/>
                  </a:moveTo>
                  <a:lnTo>
                    <a:pt x="27664" y="0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7"/>
            <p:cNvSpPr/>
            <p:nvPr/>
          </p:nvSpPr>
          <p:spPr>
            <a:xfrm>
              <a:off x="1543700" y="3046375"/>
              <a:ext cx="359550" cy="310750"/>
            </a:xfrm>
            <a:custGeom>
              <a:avLst/>
              <a:gdLst/>
              <a:ahLst/>
              <a:cxnLst/>
              <a:rect l="l" t="t" r="r" b="b"/>
              <a:pathLst>
                <a:path w="14382" h="12430" fill="none" extrusionOk="0">
                  <a:moveTo>
                    <a:pt x="1" y="419"/>
                  </a:moveTo>
                  <a:cubicBezTo>
                    <a:pt x="1" y="419"/>
                    <a:pt x="3714" y="7531"/>
                    <a:pt x="4899" y="12429"/>
                  </a:cubicBezTo>
                  <a:lnTo>
                    <a:pt x="14382" y="11506"/>
                  </a:lnTo>
                  <a:lnTo>
                    <a:pt x="10233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7"/>
            <p:cNvSpPr/>
            <p:nvPr/>
          </p:nvSpPr>
          <p:spPr>
            <a:xfrm>
              <a:off x="1680100" y="3095625"/>
              <a:ext cx="188725" cy="153850"/>
            </a:xfrm>
            <a:custGeom>
              <a:avLst/>
              <a:gdLst/>
              <a:ahLst/>
              <a:cxnLst/>
              <a:rect l="l" t="t" r="r" b="b"/>
              <a:pathLst>
                <a:path w="7549" h="6154" fill="none" extrusionOk="0">
                  <a:moveTo>
                    <a:pt x="5457" y="1"/>
                  </a:moveTo>
                  <a:lnTo>
                    <a:pt x="1" y="436"/>
                  </a:lnTo>
                  <a:lnTo>
                    <a:pt x="2337" y="6154"/>
                  </a:lnTo>
                  <a:lnTo>
                    <a:pt x="7549" y="5718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7"/>
            <p:cNvSpPr/>
            <p:nvPr/>
          </p:nvSpPr>
          <p:spPr>
            <a:xfrm>
              <a:off x="1776850" y="3110875"/>
              <a:ext cx="50575" cy="53625"/>
            </a:xfrm>
            <a:custGeom>
              <a:avLst/>
              <a:gdLst/>
              <a:ahLst/>
              <a:cxnLst/>
              <a:rect l="l" t="t" r="r" b="b"/>
              <a:pathLst>
                <a:path w="2023" h="2145" fill="none" extrusionOk="0">
                  <a:moveTo>
                    <a:pt x="1" y="123"/>
                  </a:moveTo>
                  <a:lnTo>
                    <a:pt x="750" y="2145"/>
                  </a:lnTo>
                  <a:lnTo>
                    <a:pt x="2023" y="1970"/>
                  </a:lnTo>
                  <a:lnTo>
                    <a:pt x="1291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7"/>
            <p:cNvSpPr/>
            <p:nvPr/>
          </p:nvSpPr>
          <p:spPr>
            <a:xfrm>
              <a:off x="1799075" y="3174500"/>
              <a:ext cx="50575" cy="53625"/>
            </a:xfrm>
            <a:custGeom>
              <a:avLst/>
              <a:gdLst/>
              <a:ahLst/>
              <a:cxnLst/>
              <a:rect l="l" t="t" r="r" b="b"/>
              <a:pathLst>
                <a:path w="2023" h="2145" fill="none" extrusionOk="0">
                  <a:moveTo>
                    <a:pt x="1" y="123"/>
                  </a:moveTo>
                  <a:lnTo>
                    <a:pt x="768" y="2145"/>
                  </a:lnTo>
                  <a:lnTo>
                    <a:pt x="2023" y="1970"/>
                  </a:lnTo>
                  <a:lnTo>
                    <a:pt x="1308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7"/>
            <p:cNvSpPr/>
            <p:nvPr/>
          </p:nvSpPr>
          <p:spPr>
            <a:xfrm>
              <a:off x="1752875" y="3100425"/>
              <a:ext cx="53200" cy="143400"/>
            </a:xfrm>
            <a:custGeom>
              <a:avLst/>
              <a:gdLst/>
              <a:ahLst/>
              <a:cxnLst/>
              <a:rect l="l" t="t" r="r" b="b"/>
              <a:pathLst>
                <a:path w="2128" h="5736" fill="none" extrusionOk="0">
                  <a:moveTo>
                    <a:pt x="1" y="0"/>
                  </a:moveTo>
                  <a:lnTo>
                    <a:pt x="2128" y="5735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7"/>
            <p:cNvSpPr/>
            <p:nvPr/>
          </p:nvSpPr>
          <p:spPr>
            <a:xfrm>
              <a:off x="1595125" y="3141825"/>
              <a:ext cx="72375" cy="106775"/>
            </a:xfrm>
            <a:custGeom>
              <a:avLst/>
              <a:gdLst/>
              <a:ahLst/>
              <a:cxnLst/>
              <a:rect l="l" t="t" r="r" b="b"/>
              <a:pathLst>
                <a:path w="2895" h="4271" fill="none" extrusionOk="0">
                  <a:moveTo>
                    <a:pt x="1" y="53"/>
                  </a:moveTo>
                  <a:lnTo>
                    <a:pt x="1744" y="4271"/>
                  </a:lnTo>
                  <a:lnTo>
                    <a:pt x="2894" y="4149"/>
                  </a:lnTo>
                  <a:lnTo>
                    <a:pt x="1204" y="0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7"/>
            <p:cNvSpPr/>
            <p:nvPr/>
          </p:nvSpPr>
          <p:spPr>
            <a:xfrm>
              <a:off x="1820425" y="3038100"/>
              <a:ext cx="326000" cy="292875"/>
            </a:xfrm>
            <a:custGeom>
              <a:avLst/>
              <a:gdLst/>
              <a:ahLst/>
              <a:cxnLst/>
              <a:rect l="l" t="t" r="r" b="b"/>
              <a:pathLst>
                <a:path w="13040" h="11715" fill="none" extrusionOk="0">
                  <a:moveTo>
                    <a:pt x="1" y="297"/>
                  </a:moveTo>
                  <a:lnTo>
                    <a:pt x="4045" y="11714"/>
                  </a:lnTo>
                  <a:lnTo>
                    <a:pt x="13039" y="10529"/>
                  </a:lnTo>
                  <a:cubicBezTo>
                    <a:pt x="13039" y="10529"/>
                    <a:pt x="11052" y="5701"/>
                    <a:pt x="9954" y="3557"/>
                  </a:cubicBezTo>
                  <a:cubicBezTo>
                    <a:pt x="8856" y="1413"/>
                    <a:pt x="8054" y="1"/>
                    <a:pt x="8054" y="1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7"/>
            <p:cNvSpPr/>
            <p:nvPr/>
          </p:nvSpPr>
          <p:spPr>
            <a:xfrm>
              <a:off x="1938100" y="3042025"/>
              <a:ext cx="123775" cy="85875"/>
            </a:xfrm>
            <a:custGeom>
              <a:avLst/>
              <a:gdLst/>
              <a:ahLst/>
              <a:cxnLst/>
              <a:rect l="l" t="t" r="r" b="b"/>
              <a:pathLst>
                <a:path w="4951" h="3435" fill="none" extrusionOk="0">
                  <a:moveTo>
                    <a:pt x="0" y="1"/>
                  </a:moveTo>
                  <a:lnTo>
                    <a:pt x="1726" y="3435"/>
                  </a:lnTo>
                  <a:lnTo>
                    <a:pt x="4951" y="2929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7"/>
            <p:cNvSpPr/>
            <p:nvPr/>
          </p:nvSpPr>
          <p:spPr>
            <a:xfrm>
              <a:off x="1912375" y="3044200"/>
              <a:ext cx="119875" cy="271950"/>
            </a:xfrm>
            <a:custGeom>
              <a:avLst/>
              <a:gdLst/>
              <a:ahLst/>
              <a:cxnLst/>
              <a:rect l="l" t="t" r="r" b="b"/>
              <a:pathLst>
                <a:path w="4795" h="10878" fill="none" extrusionOk="0">
                  <a:moveTo>
                    <a:pt x="1" y="1"/>
                  </a:moveTo>
                  <a:cubicBezTo>
                    <a:pt x="1" y="1"/>
                    <a:pt x="4027" y="8681"/>
                    <a:pt x="4794" y="10878"/>
                  </a:cubicBez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7"/>
            <p:cNvSpPr/>
            <p:nvPr/>
          </p:nvSpPr>
          <p:spPr>
            <a:xfrm>
              <a:off x="1879700" y="3190200"/>
              <a:ext cx="99375" cy="12650"/>
            </a:xfrm>
            <a:custGeom>
              <a:avLst/>
              <a:gdLst/>
              <a:ahLst/>
              <a:cxnLst/>
              <a:rect l="l" t="t" r="r" b="b"/>
              <a:pathLst>
                <a:path w="3975" h="506" fill="none" extrusionOk="0">
                  <a:moveTo>
                    <a:pt x="0" y="506"/>
                  </a:moveTo>
                  <a:lnTo>
                    <a:pt x="3975" y="0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7"/>
            <p:cNvSpPr/>
            <p:nvPr/>
          </p:nvSpPr>
          <p:spPr>
            <a:xfrm>
              <a:off x="1673575" y="3363625"/>
              <a:ext cx="342550" cy="441050"/>
            </a:xfrm>
            <a:custGeom>
              <a:avLst/>
              <a:gdLst/>
              <a:ahLst/>
              <a:cxnLst/>
              <a:rect l="l" t="t" r="r" b="b"/>
              <a:pathLst>
                <a:path w="13702" h="17642" fill="none" extrusionOk="0">
                  <a:moveTo>
                    <a:pt x="0" y="698"/>
                  </a:moveTo>
                  <a:cubicBezTo>
                    <a:pt x="0" y="698"/>
                    <a:pt x="2476" y="11993"/>
                    <a:pt x="2859" y="17641"/>
                  </a:cubicBezTo>
                  <a:lnTo>
                    <a:pt x="13701" y="16438"/>
                  </a:lnTo>
                  <a:lnTo>
                    <a:pt x="11749" y="3749"/>
                  </a:lnTo>
                  <a:lnTo>
                    <a:pt x="9204" y="4062"/>
                  </a:lnTo>
                  <a:lnTo>
                    <a:pt x="8193" y="1"/>
                  </a:ln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1927625" y="3323975"/>
              <a:ext cx="298100" cy="439300"/>
            </a:xfrm>
            <a:custGeom>
              <a:avLst/>
              <a:gdLst/>
              <a:ahLst/>
              <a:cxnLst/>
              <a:rect l="l" t="t" r="r" b="b"/>
              <a:pathLst>
                <a:path w="11924" h="17572" fill="none" extrusionOk="0">
                  <a:moveTo>
                    <a:pt x="1" y="1273"/>
                  </a:moveTo>
                  <a:lnTo>
                    <a:pt x="820" y="4376"/>
                  </a:lnTo>
                  <a:lnTo>
                    <a:pt x="2964" y="4184"/>
                  </a:lnTo>
                  <a:lnTo>
                    <a:pt x="5073" y="17571"/>
                  </a:lnTo>
                  <a:lnTo>
                    <a:pt x="11924" y="16874"/>
                  </a:lnTo>
                  <a:cubicBezTo>
                    <a:pt x="11924" y="16874"/>
                    <a:pt x="10338" y="3940"/>
                    <a:pt x="8751" y="1"/>
                  </a:cubicBezTo>
                  <a:close/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1678375" y="3395450"/>
              <a:ext cx="168225" cy="115500"/>
            </a:xfrm>
            <a:custGeom>
              <a:avLst/>
              <a:gdLst/>
              <a:ahLst/>
              <a:cxnLst/>
              <a:rect l="l" t="t" r="r" b="b"/>
              <a:pathLst>
                <a:path w="6729" h="4620" fill="none" extrusionOk="0">
                  <a:moveTo>
                    <a:pt x="959" y="4620"/>
                  </a:moveTo>
                  <a:lnTo>
                    <a:pt x="6729" y="4062"/>
                  </a:lnTo>
                  <a:lnTo>
                    <a:pt x="5840" y="0"/>
                  </a:lnTo>
                  <a:lnTo>
                    <a:pt x="0" y="506"/>
                  </a:lnTo>
                </a:path>
              </a:pathLst>
            </a:custGeom>
            <a:noFill/>
            <a:ln w="17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1367650" y="3159375"/>
              <a:ext cx="211825" cy="348100"/>
            </a:xfrm>
            <a:custGeom>
              <a:avLst/>
              <a:gdLst/>
              <a:ahLst/>
              <a:cxnLst/>
              <a:rect l="l" t="t" r="r" b="b"/>
              <a:pathLst>
                <a:path w="8473" h="13924" extrusionOk="0">
                  <a:moveTo>
                    <a:pt x="5785" y="0"/>
                  </a:moveTo>
                  <a:cubicBezTo>
                    <a:pt x="5752" y="0"/>
                    <a:pt x="5718" y="4"/>
                    <a:pt x="5683" y="13"/>
                  </a:cubicBezTo>
                  <a:cubicBezTo>
                    <a:pt x="4570" y="309"/>
                    <a:pt x="4689" y="4911"/>
                    <a:pt x="3806" y="4911"/>
                  </a:cubicBezTo>
                  <a:cubicBezTo>
                    <a:pt x="3804" y="4911"/>
                    <a:pt x="3802" y="4911"/>
                    <a:pt x="3801" y="4911"/>
                  </a:cubicBezTo>
                  <a:cubicBezTo>
                    <a:pt x="2912" y="4876"/>
                    <a:pt x="2929" y="2697"/>
                    <a:pt x="2929" y="2697"/>
                  </a:cubicBezTo>
                  <a:lnTo>
                    <a:pt x="2162" y="553"/>
                  </a:lnTo>
                  <a:cubicBezTo>
                    <a:pt x="1622" y="1286"/>
                    <a:pt x="1151" y="2087"/>
                    <a:pt x="750" y="2907"/>
                  </a:cubicBezTo>
                  <a:cubicBezTo>
                    <a:pt x="1" y="4423"/>
                    <a:pt x="314" y="5120"/>
                    <a:pt x="158" y="6079"/>
                  </a:cubicBezTo>
                  <a:cubicBezTo>
                    <a:pt x="53" y="6619"/>
                    <a:pt x="140" y="7177"/>
                    <a:pt x="402" y="7665"/>
                  </a:cubicBezTo>
                  <a:cubicBezTo>
                    <a:pt x="471" y="8049"/>
                    <a:pt x="489" y="8450"/>
                    <a:pt x="437" y="8833"/>
                  </a:cubicBezTo>
                  <a:cubicBezTo>
                    <a:pt x="367" y="9600"/>
                    <a:pt x="1709" y="10646"/>
                    <a:pt x="2877" y="11779"/>
                  </a:cubicBezTo>
                  <a:cubicBezTo>
                    <a:pt x="3574" y="12459"/>
                    <a:pt x="4237" y="13174"/>
                    <a:pt x="4847" y="13923"/>
                  </a:cubicBezTo>
                  <a:lnTo>
                    <a:pt x="8472" y="10106"/>
                  </a:lnTo>
                  <a:cubicBezTo>
                    <a:pt x="8472" y="10106"/>
                    <a:pt x="7705" y="6619"/>
                    <a:pt x="7479" y="5312"/>
                  </a:cubicBezTo>
                  <a:cubicBezTo>
                    <a:pt x="7276" y="4063"/>
                    <a:pt x="6812" y="0"/>
                    <a:pt x="578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1488800" y="3412450"/>
              <a:ext cx="676350" cy="507550"/>
            </a:xfrm>
            <a:custGeom>
              <a:avLst/>
              <a:gdLst/>
              <a:ahLst/>
              <a:cxnLst/>
              <a:rect l="l" t="t" r="r" b="b"/>
              <a:pathLst>
                <a:path w="27054" h="20302" extrusionOk="0">
                  <a:moveTo>
                    <a:pt x="3626" y="0"/>
                  </a:moveTo>
                  <a:lnTo>
                    <a:pt x="1" y="3800"/>
                  </a:lnTo>
                  <a:cubicBezTo>
                    <a:pt x="1" y="3800"/>
                    <a:pt x="8173" y="20301"/>
                    <a:pt x="18573" y="20301"/>
                  </a:cubicBezTo>
                  <a:cubicBezTo>
                    <a:pt x="19168" y="20301"/>
                    <a:pt x="19770" y="20247"/>
                    <a:pt x="20378" y="20133"/>
                  </a:cubicBezTo>
                  <a:lnTo>
                    <a:pt x="27054" y="13858"/>
                  </a:lnTo>
                  <a:lnTo>
                    <a:pt x="21894" y="1778"/>
                  </a:lnTo>
                  <a:lnTo>
                    <a:pt x="15724" y="9971"/>
                  </a:lnTo>
                  <a:lnTo>
                    <a:pt x="36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2075" y="3826875"/>
              <a:ext cx="180000" cy="213550"/>
            </a:xfrm>
            <a:custGeom>
              <a:avLst/>
              <a:gdLst/>
              <a:ahLst/>
              <a:cxnLst/>
              <a:rect l="l" t="t" r="r" b="b"/>
              <a:pathLst>
                <a:path w="7200" h="8542" extrusionOk="0">
                  <a:moveTo>
                    <a:pt x="1" y="0"/>
                  </a:moveTo>
                  <a:lnTo>
                    <a:pt x="2459" y="8541"/>
                  </a:lnTo>
                  <a:cubicBezTo>
                    <a:pt x="2459" y="8541"/>
                    <a:pt x="6607" y="6258"/>
                    <a:pt x="7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58250" y="3174950"/>
              <a:ext cx="182175" cy="683325"/>
            </a:xfrm>
            <a:custGeom>
              <a:avLst/>
              <a:gdLst/>
              <a:ahLst/>
              <a:cxnLst/>
              <a:rect l="l" t="t" r="r" b="b"/>
              <a:pathLst>
                <a:path w="7287" h="27333" extrusionOk="0">
                  <a:moveTo>
                    <a:pt x="1081" y="0"/>
                  </a:moveTo>
                  <a:lnTo>
                    <a:pt x="1" y="27332"/>
                  </a:lnTo>
                  <a:lnTo>
                    <a:pt x="7287" y="26321"/>
                  </a:lnTo>
                  <a:cubicBezTo>
                    <a:pt x="7287" y="26321"/>
                    <a:pt x="6938" y="19140"/>
                    <a:pt x="5753" y="11278"/>
                  </a:cubicBezTo>
                  <a:cubicBezTo>
                    <a:pt x="4568" y="3399"/>
                    <a:pt x="1081" y="0"/>
                    <a:pt x="10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1829150" y="3223300"/>
              <a:ext cx="513800" cy="711225"/>
            </a:xfrm>
            <a:custGeom>
              <a:avLst/>
              <a:gdLst/>
              <a:ahLst/>
              <a:cxnLst/>
              <a:rect l="l" t="t" r="r" b="b"/>
              <a:pathLst>
                <a:path w="20552" h="28449" extrusionOk="0">
                  <a:moveTo>
                    <a:pt x="15218" y="1"/>
                  </a:moveTo>
                  <a:cubicBezTo>
                    <a:pt x="15061" y="18"/>
                    <a:pt x="14922" y="53"/>
                    <a:pt x="14782" y="106"/>
                  </a:cubicBezTo>
                  <a:cubicBezTo>
                    <a:pt x="10372" y="1552"/>
                    <a:pt x="0" y="15515"/>
                    <a:pt x="0" y="15515"/>
                  </a:cubicBezTo>
                  <a:lnTo>
                    <a:pt x="6433" y="28449"/>
                  </a:lnTo>
                  <a:lnTo>
                    <a:pt x="13963" y="22539"/>
                  </a:lnTo>
                  <a:lnTo>
                    <a:pt x="14015" y="22853"/>
                  </a:lnTo>
                  <a:lnTo>
                    <a:pt x="14608" y="26984"/>
                  </a:lnTo>
                  <a:lnTo>
                    <a:pt x="14643" y="27176"/>
                  </a:lnTo>
                  <a:lnTo>
                    <a:pt x="15322" y="27438"/>
                  </a:lnTo>
                  <a:lnTo>
                    <a:pt x="15532" y="27141"/>
                  </a:lnTo>
                  <a:lnTo>
                    <a:pt x="16978" y="25241"/>
                  </a:lnTo>
                  <a:lnTo>
                    <a:pt x="18687" y="23045"/>
                  </a:lnTo>
                  <a:lnTo>
                    <a:pt x="20552" y="12377"/>
                  </a:lnTo>
                  <a:lnTo>
                    <a:pt x="152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195200" y="3084000"/>
              <a:ext cx="856325" cy="1210050"/>
            </a:xfrm>
            <a:custGeom>
              <a:avLst/>
              <a:gdLst/>
              <a:ahLst/>
              <a:cxnLst/>
              <a:rect l="l" t="t" r="r" b="b"/>
              <a:pathLst>
                <a:path w="34253" h="48402" extrusionOk="0">
                  <a:moveTo>
                    <a:pt x="16913" y="0"/>
                  </a:moveTo>
                  <a:cubicBezTo>
                    <a:pt x="15173" y="0"/>
                    <a:pt x="13303" y="109"/>
                    <a:pt x="11313" y="361"/>
                  </a:cubicBezTo>
                  <a:cubicBezTo>
                    <a:pt x="11313" y="361"/>
                    <a:pt x="3278" y="2801"/>
                    <a:pt x="105" y="5556"/>
                  </a:cubicBezTo>
                  <a:cubicBezTo>
                    <a:pt x="105" y="5556"/>
                    <a:pt x="123" y="5590"/>
                    <a:pt x="140" y="5660"/>
                  </a:cubicBezTo>
                  <a:cubicBezTo>
                    <a:pt x="489" y="6828"/>
                    <a:pt x="3435" y="16816"/>
                    <a:pt x="3034" y="23022"/>
                  </a:cubicBezTo>
                  <a:cubicBezTo>
                    <a:pt x="2912" y="25288"/>
                    <a:pt x="2441" y="27519"/>
                    <a:pt x="1639" y="29628"/>
                  </a:cubicBezTo>
                  <a:cubicBezTo>
                    <a:pt x="1360" y="30395"/>
                    <a:pt x="1012" y="31145"/>
                    <a:pt x="593" y="31842"/>
                  </a:cubicBezTo>
                  <a:cubicBezTo>
                    <a:pt x="419" y="32173"/>
                    <a:pt x="227" y="32487"/>
                    <a:pt x="1" y="32783"/>
                  </a:cubicBezTo>
                  <a:lnTo>
                    <a:pt x="70" y="34195"/>
                  </a:lnTo>
                  <a:lnTo>
                    <a:pt x="280" y="38535"/>
                  </a:lnTo>
                  <a:lnTo>
                    <a:pt x="419" y="41411"/>
                  </a:lnTo>
                  <a:lnTo>
                    <a:pt x="646" y="45769"/>
                  </a:lnTo>
                  <a:lnTo>
                    <a:pt x="768" y="48332"/>
                  </a:lnTo>
                  <a:lnTo>
                    <a:pt x="6258" y="48332"/>
                  </a:lnTo>
                  <a:lnTo>
                    <a:pt x="32632" y="48401"/>
                  </a:lnTo>
                  <a:cubicBezTo>
                    <a:pt x="32632" y="48401"/>
                    <a:pt x="32649" y="47460"/>
                    <a:pt x="32684" y="45891"/>
                  </a:cubicBezTo>
                  <a:cubicBezTo>
                    <a:pt x="32702" y="44549"/>
                    <a:pt x="32736" y="42771"/>
                    <a:pt x="32789" y="40749"/>
                  </a:cubicBezTo>
                  <a:cubicBezTo>
                    <a:pt x="32789" y="40087"/>
                    <a:pt x="32806" y="39389"/>
                    <a:pt x="32824" y="38692"/>
                  </a:cubicBezTo>
                  <a:cubicBezTo>
                    <a:pt x="32858" y="37036"/>
                    <a:pt x="32911" y="35293"/>
                    <a:pt x="32946" y="33533"/>
                  </a:cubicBezTo>
                  <a:cubicBezTo>
                    <a:pt x="33120" y="26508"/>
                    <a:pt x="33364" y="19169"/>
                    <a:pt x="33660" y="16938"/>
                  </a:cubicBezTo>
                  <a:cubicBezTo>
                    <a:pt x="34253" y="12284"/>
                    <a:pt x="33242" y="5050"/>
                    <a:pt x="31725" y="3621"/>
                  </a:cubicBezTo>
                  <a:cubicBezTo>
                    <a:pt x="30473" y="2440"/>
                    <a:pt x="25156" y="0"/>
                    <a:pt x="16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196500" y="3922300"/>
              <a:ext cx="822350" cy="142650"/>
            </a:xfrm>
            <a:custGeom>
              <a:avLst/>
              <a:gdLst/>
              <a:ahLst/>
              <a:cxnLst/>
              <a:rect l="l" t="t" r="r" b="b"/>
              <a:pathLst>
                <a:path w="32894" h="5706" extrusionOk="0">
                  <a:moveTo>
                    <a:pt x="32894" y="1"/>
                  </a:moveTo>
                  <a:lnTo>
                    <a:pt x="32894" y="1"/>
                  </a:lnTo>
                  <a:cubicBezTo>
                    <a:pt x="28057" y="968"/>
                    <a:pt x="21755" y="1261"/>
                    <a:pt x="15903" y="1261"/>
                  </a:cubicBezTo>
                  <a:cubicBezTo>
                    <a:pt x="8786" y="1261"/>
                    <a:pt x="2335" y="827"/>
                    <a:pt x="1" y="646"/>
                  </a:cubicBezTo>
                  <a:lnTo>
                    <a:pt x="1" y="646"/>
                  </a:lnTo>
                  <a:lnTo>
                    <a:pt x="228" y="4986"/>
                  </a:lnTo>
                  <a:cubicBezTo>
                    <a:pt x="3601" y="5528"/>
                    <a:pt x="8710" y="5705"/>
                    <a:pt x="13959" y="5705"/>
                  </a:cubicBezTo>
                  <a:cubicBezTo>
                    <a:pt x="21540" y="5705"/>
                    <a:pt x="29414" y="5335"/>
                    <a:pt x="32772" y="5160"/>
                  </a:cubicBezTo>
                  <a:cubicBezTo>
                    <a:pt x="32806" y="3504"/>
                    <a:pt x="32859" y="1761"/>
                    <a:pt x="32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205225" y="4113600"/>
              <a:ext cx="809700" cy="131125"/>
            </a:xfrm>
            <a:custGeom>
              <a:avLst/>
              <a:gdLst/>
              <a:ahLst/>
              <a:cxnLst/>
              <a:rect l="l" t="t" r="r" b="b"/>
              <a:pathLst>
                <a:path w="32388" h="5245" extrusionOk="0">
                  <a:moveTo>
                    <a:pt x="32388" y="1"/>
                  </a:moveTo>
                  <a:lnTo>
                    <a:pt x="32388" y="1"/>
                  </a:lnTo>
                  <a:cubicBezTo>
                    <a:pt x="27857" y="530"/>
                    <a:pt x="22060" y="705"/>
                    <a:pt x="16558" y="705"/>
                  </a:cubicBezTo>
                  <a:cubicBezTo>
                    <a:pt x="9380" y="705"/>
                    <a:pt x="2704" y="407"/>
                    <a:pt x="1" y="210"/>
                  </a:cubicBezTo>
                  <a:lnTo>
                    <a:pt x="1" y="210"/>
                  </a:lnTo>
                  <a:lnTo>
                    <a:pt x="227" y="4568"/>
                  </a:lnTo>
                  <a:cubicBezTo>
                    <a:pt x="3612" y="5077"/>
                    <a:pt x="8573" y="5245"/>
                    <a:pt x="13660" y="5245"/>
                  </a:cubicBezTo>
                  <a:cubicBezTo>
                    <a:pt x="21121" y="5245"/>
                    <a:pt x="28853" y="4883"/>
                    <a:pt x="32283" y="4707"/>
                  </a:cubicBezTo>
                  <a:cubicBezTo>
                    <a:pt x="32301" y="3365"/>
                    <a:pt x="32335" y="2040"/>
                    <a:pt x="32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178200" y="3786775"/>
              <a:ext cx="173475" cy="505525"/>
            </a:xfrm>
            <a:custGeom>
              <a:avLst/>
              <a:gdLst/>
              <a:ahLst/>
              <a:cxnLst/>
              <a:rect l="l" t="t" r="r" b="b"/>
              <a:pathLst>
                <a:path w="6939" h="20221" extrusionOk="0">
                  <a:moveTo>
                    <a:pt x="1" y="0"/>
                  </a:moveTo>
                  <a:lnTo>
                    <a:pt x="36" y="314"/>
                  </a:lnTo>
                  <a:lnTo>
                    <a:pt x="663" y="4637"/>
                  </a:lnTo>
                  <a:lnTo>
                    <a:pt x="733" y="6067"/>
                  </a:lnTo>
                  <a:lnTo>
                    <a:pt x="960" y="10407"/>
                  </a:lnTo>
                  <a:lnTo>
                    <a:pt x="1099" y="13283"/>
                  </a:lnTo>
                  <a:lnTo>
                    <a:pt x="1308" y="17641"/>
                  </a:lnTo>
                  <a:lnTo>
                    <a:pt x="1430" y="20203"/>
                  </a:lnTo>
                  <a:lnTo>
                    <a:pt x="3836" y="20221"/>
                  </a:lnTo>
                  <a:lnTo>
                    <a:pt x="6938" y="20221"/>
                  </a:lnTo>
                  <a:lnTo>
                    <a:pt x="1570" y="4602"/>
                  </a:lnTo>
                  <a:lnTo>
                    <a:pt x="1273" y="37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178200" y="3758025"/>
              <a:ext cx="43175" cy="139900"/>
            </a:xfrm>
            <a:custGeom>
              <a:avLst/>
              <a:gdLst/>
              <a:ahLst/>
              <a:cxnLst/>
              <a:rect l="l" t="t" r="r" b="b"/>
              <a:pathLst>
                <a:path w="1727" h="5596" extrusionOk="0">
                  <a:moveTo>
                    <a:pt x="1726" y="0"/>
                  </a:moveTo>
                  <a:lnTo>
                    <a:pt x="1" y="1150"/>
                  </a:lnTo>
                  <a:lnTo>
                    <a:pt x="36" y="1464"/>
                  </a:lnTo>
                  <a:lnTo>
                    <a:pt x="646" y="5595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155975" y="2529125"/>
              <a:ext cx="828450" cy="790150"/>
            </a:xfrm>
            <a:custGeom>
              <a:avLst/>
              <a:gdLst/>
              <a:ahLst/>
              <a:cxnLst/>
              <a:rect l="l" t="t" r="r" b="b"/>
              <a:pathLst>
                <a:path w="33138" h="31606" extrusionOk="0">
                  <a:moveTo>
                    <a:pt x="19315" y="0"/>
                  </a:moveTo>
                  <a:cubicBezTo>
                    <a:pt x="18565" y="0"/>
                    <a:pt x="17833" y="87"/>
                    <a:pt x="17118" y="262"/>
                  </a:cubicBezTo>
                  <a:cubicBezTo>
                    <a:pt x="16996" y="279"/>
                    <a:pt x="16857" y="314"/>
                    <a:pt x="16735" y="349"/>
                  </a:cubicBezTo>
                  <a:cubicBezTo>
                    <a:pt x="15846" y="593"/>
                    <a:pt x="15009" y="959"/>
                    <a:pt x="14207" y="1429"/>
                  </a:cubicBezTo>
                  <a:cubicBezTo>
                    <a:pt x="13946" y="1586"/>
                    <a:pt x="13684" y="1743"/>
                    <a:pt x="13423" y="1935"/>
                  </a:cubicBezTo>
                  <a:cubicBezTo>
                    <a:pt x="11680" y="3155"/>
                    <a:pt x="10233" y="4724"/>
                    <a:pt x="9170" y="6572"/>
                  </a:cubicBezTo>
                  <a:cubicBezTo>
                    <a:pt x="8455" y="7792"/>
                    <a:pt x="7880" y="9082"/>
                    <a:pt x="7444" y="10441"/>
                  </a:cubicBezTo>
                  <a:cubicBezTo>
                    <a:pt x="7304" y="10895"/>
                    <a:pt x="7182" y="11348"/>
                    <a:pt x="7060" y="11801"/>
                  </a:cubicBezTo>
                  <a:cubicBezTo>
                    <a:pt x="6520" y="13962"/>
                    <a:pt x="6729" y="16333"/>
                    <a:pt x="5317" y="18146"/>
                  </a:cubicBezTo>
                  <a:cubicBezTo>
                    <a:pt x="4115" y="19662"/>
                    <a:pt x="2319" y="20621"/>
                    <a:pt x="1238" y="22225"/>
                  </a:cubicBezTo>
                  <a:cubicBezTo>
                    <a:pt x="36" y="23968"/>
                    <a:pt x="1" y="26199"/>
                    <a:pt x="262" y="28204"/>
                  </a:cubicBezTo>
                  <a:cubicBezTo>
                    <a:pt x="262" y="28396"/>
                    <a:pt x="332" y="28570"/>
                    <a:pt x="419" y="28744"/>
                  </a:cubicBezTo>
                  <a:cubicBezTo>
                    <a:pt x="593" y="28936"/>
                    <a:pt x="838" y="29093"/>
                    <a:pt x="1116" y="29145"/>
                  </a:cubicBezTo>
                  <a:lnTo>
                    <a:pt x="1273" y="29180"/>
                  </a:lnTo>
                  <a:cubicBezTo>
                    <a:pt x="1866" y="29372"/>
                    <a:pt x="2476" y="29546"/>
                    <a:pt x="3069" y="29703"/>
                  </a:cubicBezTo>
                  <a:lnTo>
                    <a:pt x="3104" y="29720"/>
                  </a:lnTo>
                  <a:cubicBezTo>
                    <a:pt x="3121" y="29651"/>
                    <a:pt x="3138" y="29581"/>
                    <a:pt x="3138" y="29494"/>
                  </a:cubicBezTo>
                  <a:cubicBezTo>
                    <a:pt x="3278" y="28134"/>
                    <a:pt x="3714" y="26827"/>
                    <a:pt x="4446" y="25676"/>
                  </a:cubicBezTo>
                  <a:lnTo>
                    <a:pt x="4446" y="25676"/>
                  </a:lnTo>
                  <a:cubicBezTo>
                    <a:pt x="4411" y="26286"/>
                    <a:pt x="4481" y="26687"/>
                    <a:pt x="4498" y="27315"/>
                  </a:cubicBezTo>
                  <a:cubicBezTo>
                    <a:pt x="4515" y="28291"/>
                    <a:pt x="4655" y="29250"/>
                    <a:pt x="4934" y="30191"/>
                  </a:cubicBezTo>
                  <a:cubicBezTo>
                    <a:pt x="7060" y="30696"/>
                    <a:pt x="9204" y="31080"/>
                    <a:pt x="11383" y="31324"/>
                  </a:cubicBezTo>
                  <a:cubicBezTo>
                    <a:pt x="11436" y="31324"/>
                    <a:pt x="11488" y="31341"/>
                    <a:pt x="11540" y="31341"/>
                  </a:cubicBezTo>
                  <a:cubicBezTo>
                    <a:pt x="12917" y="31498"/>
                    <a:pt x="14294" y="31568"/>
                    <a:pt x="15671" y="31603"/>
                  </a:cubicBezTo>
                  <a:lnTo>
                    <a:pt x="15811" y="31603"/>
                  </a:lnTo>
                  <a:cubicBezTo>
                    <a:pt x="15967" y="31605"/>
                    <a:pt x="16123" y="31606"/>
                    <a:pt x="16279" y="31606"/>
                  </a:cubicBezTo>
                  <a:cubicBezTo>
                    <a:pt x="18775" y="31606"/>
                    <a:pt x="21282" y="31344"/>
                    <a:pt x="23742" y="30836"/>
                  </a:cubicBezTo>
                  <a:lnTo>
                    <a:pt x="23899" y="30801"/>
                  </a:lnTo>
                  <a:cubicBezTo>
                    <a:pt x="24980" y="30574"/>
                    <a:pt x="26043" y="30278"/>
                    <a:pt x="27071" y="29929"/>
                  </a:cubicBezTo>
                  <a:lnTo>
                    <a:pt x="27228" y="29877"/>
                  </a:lnTo>
                  <a:cubicBezTo>
                    <a:pt x="28205" y="29546"/>
                    <a:pt x="29181" y="29162"/>
                    <a:pt x="30105" y="28727"/>
                  </a:cubicBezTo>
                  <a:cubicBezTo>
                    <a:pt x="30174" y="27907"/>
                    <a:pt x="30105" y="27106"/>
                    <a:pt x="29895" y="26321"/>
                  </a:cubicBezTo>
                  <a:cubicBezTo>
                    <a:pt x="29634" y="25293"/>
                    <a:pt x="29303" y="24282"/>
                    <a:pt x="28884" y="23306"/>
                  </a:cubicBezTo>
                  <a:lnTo>
                    <a:pt x="28884" y="23306"/>
                  </a:lnTo>
                  <a:cubicBezTo>
                    <a:pt x="30139" y="24630"/>
                    <a:pt x="31046" y="26234"/>
                    <a:pt x="31534" y="27977"/>
                  </a:cubicBezTo>
                  <a:cubicBezTo>
                    <a:pt x="31795" y="27838"/>
                    <a:pt x="32039" y="27681"/>
                    <a:pt x="32301" y="27524"/>
                  </a:cubicBezTo>
                  <a:cubicBezTo>
                    <a:pt x="32545" y="27384"/>
                    <a:pt x="32754" y="27193"/>
                    <a:pt x="32928" y="26966"/>
                  </a:cubicBezTo>
                  <a:cubicBezTo>
                    <a:pt x="32946" y="26949"/>
                    <a:pt x="32946" y="26914"/>
                    <a:pt x="32963" y="26896"/>
                  </a:cubicBezTo>
                  <a:cubicBezTo>
                    <a:pt x="33016" y="26757"/>
                    <a:pt x="33068" y="26635"/>
                    <a:pt x="33085" y="26496"/>
                  </a:cubicBezTo>
                  <a:cubicBezTo>
                    <a:pt x="33085" y="26391"/>
                    <a:pt x="33103" y="26304"/>
                    <a:pt x="33103" y="26199"/>
                  </a:cubicBezTo>
                  <a:cubicBezTo>
                    <a:pt x="33138" y="25467"/>
                    <a:pt x="32998" y="24752"/>
                    <a:pt x="32719" y="24090"/>
                  </a:cubicBezTo>
                  <a:cubicBezTo>
                    <a:pt x="32632" y="23898"/>
                    <a:pt x="32527" y="23707"/>
                    <a:pt x="32423" y="23515"/>
                  </a:cubicBezTo>
                  <a:cubicBezTo>
                    <a:pt x="31569" y="22051"/>
                    <a:pt x="30174" y="20900"/>
                    <a:pt x="29582" y="18599"/>
                  </a:cubicBezTo>
                  <a:cubicBezTo>
                    <a:pt x="29547" y="18442"/>
                    <a:pt x="29512" y="18285"/>
                    <a:pt x="29477" y="18146"/>
                  </a:cubicBezTo>
                  <a:cubicBezTo>
                    <a:pt x="29460" y="18059"/>
                    <a:pt x="29442" y="17972"/>
                    <a:pt x="29442" y="17885"/>
                  </a:cubicBezTo>
                  <a:cubicBezTo>
                    <a:pt x="29407" y="17675"/>
                    <a:pt x="29372" y="17484"/>
                    <a:pt x="29355" y="17274"/>
                  </a:cubicBezTo>
                  <a:cubicBezTo>
                    <a:pt x="29163" y="15601"/>
                    <a:pt x="29372" y="13980"/>
                    <a:pt x="29407" y="12237"/>
                  </a:cubicBezTo>
                  <a:lnTo>
                    <a:pt x="29407" y="11888"/>
                  </a:lnTo>
                  <a:lnTo>
                    <a:pt x="29407" y="11470"/>
                  </a:lnTo>
                  <a:cubicBezTo>
                    <a:pt x="29390" y="9273"/>
                    <a:pt x="29250" y="7077"/>
                    <a:pt x="28396" y="5020"/>
                  </a:cubicBezTo>
                  <a:cubicBezTo>
                    <a:pt x="27734" y="3434"/>
                    <a:pt x="26444" y="2214"/>
                    <a:pt x="24893" y="1377"/>
                  </a:cubicBezTo>
                  <a:lnTo>
                    <a:pt x="24788" y="1307"/>
                  </a:lnTo>
                  <a:cubicBezTo>
                    <a:pt x="24352" y="1081"/>
                    <a:pt x="23916" y="889"/>
                    <a:pt x="23481" y="715"/>
                  </a:cubicBezTo>
                  <a:lnTo>
                    <a:pt x="23341" y="680"/>
                  </a:lnTo>
                  <a:cubicBezTo>
                    <a:pt x="23027" y="558"/>
                    <a:pt x="22696" y="453"/>
                    <a:pt x="22365" y="366"/>
                  </a:cubicBezTo>
                  <a:lnTo>
                    <a:pt x="22226" y="331"/>
                  </a:lnTo>
                  <a:cubicBezTo>
                    <a:pt x="22034" y="296"/>
                    <a:pt x="21860" y="244"/>
                    <a:pt x="21668" y="209"/>
                  </a:cubicBezTo>
                  <a:cubicBezTo>
                    <a:pt x="21616" y="192"/>
                    <a:pt x="21563" y="174"/>
                    <a:pt x="21511" y="174"/>
                  </a:cubicBezTo>
                  <a:cubicBezTo>
                    <a:pt x="21127" y="105"/>
                    <a:pt x="20744" y="52"/>
                    <a:pt x="20343" y="18"/>
                  </a:cubicBezTo>
                  <a:cubicBezTo>
                    <a:pt x="20320" y="18"/>
                    <a:pt x="20297" y="25"/>
                    <a:pt x="20263" y="25"/>
                  </a:cubicBezTo>
                  <a:cubicBezTo>
                    <a:pt x="20246" y="25"/>
                    <a:pt x="20227" y="23"/>
                    <a:pt x="20204" y="18"/>
                  </a:cubicBezTo>
                  <a:cubicBezTo>
                    <a:pt x="20134" y="0"/>
                    <a:pt x="20064" y="0"/>
                    <a:pt x="19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160775" y="2564850"/>
              <a:ext cx="350400" cy="694225"/>
            </a:xfrm>
            <a:custGeom>
              <a:avLst/>
              <a:gdLst/>
              <a:ahLst/>
              <a:cxnLst/>
              <a:rect l="l" t="t" r="r" b="b"/>
              <a:pathLst>
                <a:path w="14016" h="27769" extrusionOk="0">
                  <a:moveTo>
                    <a:pt x="14015" y="0"/>
                  </a:moveTo>
                  <a:lnTo>
                    <a:pt x="14015" y="0"/>
                  </a:lnTo>
                  <a:cubicBezTo>
                    <a:pt x="13736" y="157"/>
                    <a:pt x="13475" y="332"/>
                    <a:pt x="13213" y="506"/>
                  </a:cubicBezTo>
                  <a:cubicBezTo>
                    <a:pt x="11714" y="1883"/>
                    <a:pt x="10512" y="3574"/>
                    <a:pt x="9727" y="5456"/>
                  </a:cubicBezTo>
                  <a:cubicBezTo>
                    <a:pt x="8890" y="7444"/>
                    <a:pt x="8559" y="9605"/>
                    <a:pt x="8350" y="11261"/>
                  </a:cubicBezTo>
                  <a:lnTo>
                    <a:pt x="8298" y="11644"/>
                  </a:lnTo>
                  <a:cubicBezTo>
                    <a:pt x="8106" y="13213"/>
                    <a:pt x="7914" y="14817"/>
                    <a:pt x="7060" y="16124"/>
                  </a:cubicBezTo>
                  <a:cubicBezTo>
                    <a:pt x="6398" y="17153"/>
                    <a:pt x="5387" y="17902"/>
                    <a:pt x="4411" y="18634"/>
                  </a:cubicBezTo>
                  <a:cubicBezTo>
                    <a:pt x="3661" y="19157"/>
                    <a:pt x="2964" y="19750"/>
                    <a:pt x="2336" y="20395"/>
                  </a:cubicBezTo>
                  <a:cubicBezTo>
                    <a:pt x="558" y="22400"/>
                    <a:pt x="1" y="25206"/>
                    <a:pt x="907" y="27716"/>
                  </a:cubicBezTo>
                  <a:lnTo>
                    <a:pt x="1064" y="27768"/>
                  </a:lnTo>
                  <a:cubicBezTo>
                    <a:pt x="140" y="25276"/>
                    <a:pt x="663" y="22469"/>
                    <a:pt x="2423" y="20482"/>
                  </a:cubicBezTo>
                  <a:cubicBezTo>
                    <a:pt x="3068" y="19837"/>
                    <a:pt x="3748" y="19262"/>
                    <a:pt x="4498" y="18739"/>
                  </a:cubicBezTo>
                  <a:cubicBezTo>
                    <a:pt x="5474" y="18007"/>
                    <a:pt x="6502" y="17240"/>
                    <a:pt x="7182" y="16194"/>
                  </a:cubicBezTo>
                  <a:cubicBezTo>
                    <a:pt x="8054" y="14869"/>
                    <a:pt x="8246" y="13231"/>
                    <a:pt x="8437" y="11662"/>
                  </a:cubicBezTo>
                  <a:lnTo>
                    <a:pt x="8472" y="11278"/>
                  </a:lnTo>
                  <a:cubicBezTo>
                    <a:pt x="8681" y="9622"/>
                    <a:pt x="9012" y="7478"/>
                    <a:pt x="9849" y="5509"/>
                  </a:cubicBezTo>
                  <a:cubicBezTo>
                    <a:pt x="10756" y="3347"/>
                    <a:pt x="12185" y="1465"/>
                    <a:pt x="14015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2206975" y="2535650"/>
              <a:ext cx="376975" cy="736500"/>
            </a:xfrm>
            <a:custGeom>
              <a:avLst/>
              <a:gdLst/>
              <a:ahLst/>
              <a:cxnLst/>
              <a:rect l="l" t="t" r="r" b="b"/>
              <a:pathLst>
                <a:path w="15079" h="29460" extrusionOk="0">
                  <a:moveTo>
                    <a:pt x="15078" y="1"/>
                  </a:moveTo>
                  <a:lnTo>
                    <a:pt x="15078" y="1"/>
                  </a:lnTo>
                  <a:cubicBezTo>
                    <a:pt x="14956" y="18"/>
                    <a:pt x="14834" y="53"/>
                    <a:pt x="14695" y="88"/>
                  </a:cubicBezTo>
                  <a:cubicBezTo>
                    <a:pt x="11121" y="2546"/>
                    <a:pt x="8698" y="6572"/>
                    <a:pt x="8420" y="10843"/>
                  </a:cubicBezTo>
                  <a:cubicBezTo>
                    <a:pt x="8385" y="11139"/>
                    <a:pt x="8385" y="11435"/>
                    <a:pt x="8367" y="11732"/>
                  </a:cubicBezTo>
                  <a:cubicBezTo>
                    <a:pt x="8367" y="12516"/>
                    <a:pt x="8280" y="13283"/>
                    <a:pt x="8123" y="14033"/>
                  </a:cubicBezTo>
                  <a:cubicBezTo>
                    <a:pt x="7670" y="15741"/>
                    <a:pt x="6398" y="17118"/>
                    <a:pt x="5212" y="18251"/>
                  </a:cubicBezTo>
                  <a:cubicBezTo>
                    <a:pt x="4968" y="18478"/>
                    <a:pt x="4724" y="18704"/>
                    <a:pt x="4480" y="18913"/>
                  </a:cubicBezTo>
                  <a:cubicBezTo>
                    <a:pt x="3434" y="19872"/>
                    <a:pt x="2371" y="20848"/>
                    <a:pt x="1604" y="22051"/>
                  </a:cubicBezTo>
                  <a:cubicBezTo>
                    <a:pt x="227" y="24265"/>
                    <a:pt x="0" y="27036"/>
                    <a:pt x="1011" y="29459"/>
                  </a:cubicBezTo>
                  <a:lnTo>
                    <a:pt x="1046" y="29459"/>
                  </a:lnTo>
                  <a:cubicBezTo>
                    <a:pt x="1064" y="29390"/>
                    <a:pt x="1081" y="29320"/>
                    <a:pt x="1081" y="29250"/>
                  </a:cubicBezTo>
                  <a:cubicBezTo>
                    <a:pt x="157" y="26897"/>
                    <a:pt x="384" y="24247"/>
                    <a:pt x="1726" y="22121"/>
                  </a:cubicBezTo>
                  <a:cubicBezTo>
                    <a:pt x="2475" y="20935"/>
                    <a:pt x="3539" y="19959"/>
                    <a:pt x="4567" y="19018"/>
                  </a:cubicBezTo>
                  <a:cubicBezTo>
                    <a:pt x="4829" y="18791"/>
                    <a:pt x="5073" y="18565"/>
                    <a:pt x="5317" y="18338"/>
                  </a:cubicBezTo>
                  <a:cubicBezTo>
                    <a:pt x="6502" y="17205"/>
                    <a:pt x="7792" y="15811"/>
                    <a:pt x="8245" y="14068"/>
                  </a:cubicBezTo>
                  <a:cubicBezTo>
                    <a:pt x="8420" y="13301"/>
                    <a:pt x="8507" y="12516"/>
                    <a:pt x="8507" y="11749"/>
                  </a:cubicBezTo>
                  <a:cubicBezTo>
                    <a:pt x="8524" y="11453"/>
                    <a:pt x="8524" y="11139"/>
                    <a:pt x="8559" y="10860"/>
                  </a:cubicBezTo>
                  <a:cubicBezTo>
                    <a:pt x="8855" y="6520"/>
                    <a:pt x="11365" y="2406"/>
                    <a:pt x="15078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434875" y="2529125"/>
              <a:ext cx="209650" cy="783975"/>
            </a:xfrm>
            <a:custGeom>
              <a:avLst/>
              <a:gdLst/>
              <a:ahLst/>
              <a:cxnLst/>
              <a:rect l="l" t="t" r="r" b="b"/>
              <a:pathLst>
                <a:path w="8386" h="31359" extrusionOk="0">
                  <a:moveTo>
                    <a:pt x="8159" y="0"/>
                  </a:moveTo>
                  <a:cubicBezTo>
                    <a:pt x="6084" y="1464"/>
                    <a:pt x="4376" y="3382"/>
                    <a:pt x="3138" y="5596"/>
                  </a:cubicBezTo>
                  <a:cubicBezTo>
                    <a:pt x="1587" y="8332"/>
                    <a:pt x="960" y="11470"/>
                    <a:pt x="1326" y="14590"/>
                  </a:cubicBezTo>
                  <a:cubicBezTo>
                    <a:pt x="1448" y="15514"/>
                    <a:pt x="1657" y="16473"/>
                    <a:pt x="1883" y="17379"/>
                  </a:cubicBezTo>
                  <a:cubicBezTo>
                    <a:pt x="2319" y="19296"/>
                    <a:pt x="2772" y="21284"/>
                    <a:pt x="2319" y="23201"/>
                  </a:cubicBezTo>
                  <a:cubicBezTo>
                    <a:pt x="2075" y="24107"/>
                    <a:pt x="1726" y="25014"/>
                    <a:pt x="1273" y="25851"/>
                  </a:cubicBezTo>
                  <a:cubicBezTo>
                    <a:pt x="820" y="26757"/>
                    <a:pt x="367" y="27716"/>
                    <a:pt x="175" y="28727"/>
                  </a:cubicBezTo>
                  <a:cubicBezTo>
                    <a:pt x="1" y="29581"/>
                    <a:pt x="18" y="30487"/>
                    <a:pt x="227" y="31341"/>
                  </a:cubicBezTo>
                  <a:cubicBezTo>
                    <a:pt x="280" y="31341"/>
                    <a:pt x="315" y="31359"/>
                    <a:pt x="367" y="31359"/>
                  </a:cubicBezTo>
                  <a:cubicBezTo>
                    <a:pt x="158" y="30505"/>
                    <a:pt x="123" y="29598"/>
                    <a:pt x="297" y="28744"/>
                  </a:cubicBezTo>
                  <a:cubicBezTo>
                    <a:pt x="489" y="27751"/>
                    <a:pt x="960" y="26809"/>
                    <a:pt x="1395" y="25903"/>
                  </a:cubicBezTo>
                  <a:cubicBezTo>
                    <a:pt x="1831" y="25049"/>
                    <a:pt x="2197" y="24142"/>
                    <a:pt x="2459" y="23218"/>
                  </a:cubicBezTo>
                  <a:cubicBezTo>
                    <a:pt x="2912" y="21266"/>
                    <a:pt x="2459" y="19279"/>
                    <a:pt x="2023" y="17344"/>
                  </a:cubicBezTo>
                  <a:cubicBezTo>
                    <a:pt x="1796" y="16438"/>
                    <a:pt x="1587" y="15496"/>
                    <a:pt x="1465" y="14555"/>
                  </a:cubicBezTo>
                  <a:cubicBezTo>
                    <a:pt x="1099" y="11470"/>
                    <a:pt x="1726" y="8350"/>
                    <a:pt x="3243" y="5648"/>
                  </a:cubicBezTo>
                  <a:cubicBezTo>
                    <a:pt x="4515" y="3399"/>
                    <a:pt x="6259" y="1464"/>
                    <a:pt x="8385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2482825" y="2529125"/>
              <a:ext cx="178700" cy="790075"/>
            </a:xfrm>
            <a:custGeom>
              <a:avLst/>
              <a:gdLst/>
              <a:ahLst/>
              <a:cxnLst/>
              <a:rect l="l" t="t" r="r" b="b"/>
              <a:pathLst>
                <a:path w="7148" h="31603" extrusionOk="0">
                  <a:moveTo>
                    <a:pt x="6938" y="0"/>
                  </a:moveTo>
                  <a:cubicBezTo>
                    <a:pt x="4707" y="1499"/>
                    <a:pt x="2824" y="3818"/>
                    <a:pt x="1517" y="6694"/>
                  </a:cubicBezTo>
                  <a:cubicBezTo>
                    <a:pt x="419" y="9134"/>
                    <a:pt x="0" y="11400"/>
                    <a:pt x="279" y="13422"/>
                  </a:cubicBezTo>
                  <a:cubicBezTo>
                    <a:pt x="506" y="15200"/>
                    <a:pt x="1290" y="16856"/>
                    <a:pt x="2040" y="18460"/>
                  </a:cubicBezTo>
                  <a:cubicBezTo>
                    <a:pt x="2667" y="19837"/>
                    <a:pt x="3330" y="21249"/>
                    <a:pt x="3661" y="22730"/>
                  </a:cubicBezTo>
                  <a:cubicBezTo>
                    <a:pt x="4323" y="25711"/>
                    <a:pt x="3591" y="28814"/>
                    <a:pt x="2597" y="31603"/>
                  </a:cubicBezTo>
                  <a:lnTo>
                    <a:pt x="2737" y="31603"/>
                  </a:lnTo>
                  <a:cubicBezTo>
                    <a:pt x="3731" y="28814"/>
                    <a:pt x="4445" y="25694"/>
                    <a:pt x="3783" y="22696"/>
                  </a:cubicBezTo>
                  <a:cubicBezTo>
                    <a:pt x="3452" y="21196"/>
                    <a:pt x="2789" y="19784"/>
                    <a:pt x="2144" y="18407"/>
                  </a:cubicBezTo>
                  <a:cubicBezTo>
                    <a:pt x="1395" y="16804"/>
                    <a:pt x="628" y="15148"/>
                    <a:pt x="384" y="13405"/>
                  </a:cubicBezTo>
                  <a:cubicBezTo>
                    <a:pt x="122" y="11418"/>
                    <a:pt x="541" y="9169"/>
                    <a:pt x="1621" y="6763"/>
                  </a:cubicBezTo>
                  <a:cubicBezTo>
                    <a:pt x="2946" y="3835"/>
                    <a:pt x="4864" y="1499"/>
                    <a:pt x="7147" y="18"/>
                  </a:cubicBezTo>
                  <a:cubicBezTo>
                    <a:pt x="7077" y="0"/>
                    <a:pt x="7008" y="0"/>
                    <a:pt x="6938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2623150" y="2533900"/>
              <a:ext cx="157775" cy="766125"/>
            </a:xfrm>
            <a:custGeom>
              <a:avLst/>
              <a:gdLst/>
              <a:ahLst/>
              <a:cxnLst/>
              <a:rect l="l" t="t" r="r" b="b"/>
              <a:pathLst>
                <a:path w="6311" h="30645" extrusionOk="0">
                  <a:moveTo>
                    <a:pt x="2824" y="1"/>
                  </a:moveTo>
                  <a:cubicBezTo>
                    <a:pt x="1464" y="1343"/>
                    <a:pt x="575" y="3086"/>
                    <a:pt x="262" y="4969"/>
                  </a:cubicBezTo>
                  <a:cubicBezTo>
                    <a:pt x="0" y="6660"/>
                    <a:pt x="192" y="8560"/>
                    <a:pt x="872" y="10616"/>
                  </a:cubicBezTo>
                  <a:cubicBezTo>
                    <a:pt x="1412" y="12150"/>
                    <a:pt x="2040" y="13632"/>
                    <a:pt x="2754" y="15079"/>
                  </a:cubicBezTo>
                  <a:cubicBezTo>
                    <a:pt x="2876" y="15358"/>
                    <a:pt x="3016" y="15619"/>
                    <a:pt x="3138" y="15881"/>
                  </a:cubicBezTo>
                  <a:cubicBezTo>
                    <a:pt x="4323" y="18426"/>
                    <a:pt x="5473" y="21180"/>
                    <a:pt x="5857" y="24056"/>
                  </a:cubicBezTo>
                  <a:cubicBezTo>
                    <a:pt x="6171" y="26461"/>
                    <a:pt x="5892" y="28745"/>
                    <a:pt x="5055" y="30645"/>
                  </a:cubicBezTo>
                  <a:lnTo>
                    <a:pt x="5229" y="30610"/>
                  </a:lnTo>
                  <a:cubicBezTo>
                    <a:pt x="6031" y="28693"/>
                    <a:pt x="6310" y="26427"/>
                    <a:pt x="5979" y="24038"/>
                  </a:cubicBezTo>
                  <a:cubicBezTo>
                    <a:pt x="5595" y="21145"/>
                    <a:pt x="4445" y="18391"/>
                    <a:pt x="3242" y="15828"/>
                  </a:cubicBezTo>
                  <a:lnTo>
                    <a:pt x="2876" y="15027"/>
                  </a:lnTo>
                  <a:cubicBezTo>
                    <a:pt x="2162" y="13580"/>
                    <a:pt x="1534" y="12098"/>
                    <a:pt x="994" y="10582"/>
                  </a:cubicBezTo>
                  <a:cubicBezTo>
                    <a:pt x="331" y="8542"/>
                    <a:pt x="122" y="6660"/>
                    <a:pt x="401" y="5004"/>
                  </a:cubicBezTo>
                  <a:cubicBezTo>
                    <a:pt x="697" y="3104"/>
                    <a:pt x="1621" y="1360"/>
                    <a:pt x="2998" y="36"/>
                  </a:cubicBezTo>
                  <a:cubicBezTo>
                    <a:pt x="2946" y="18"/>
                    <a:pt x="2876" y="1"/>
                    <a:pt x="2824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2644925" y="2537825"/>
              <a:ext cx="202225" cy="739550"/>
            </a:xfrm>
            <a:custGeom>
              <a:avLst/>
              <a:gdLst/>
              <a:ahLst/>
              <a:cxnLst/>
              <a:rect l="l" t="t" r="r" b="b"/>
              <a:pathLst>
                <a:path w="8089" h="29582" extrusionOk="0">
                  <a:moveTo>
                    <a:pt x="2685" y="1"/>
                  </a:moveTo>
                  <a:cubicBezTo>
                    <a:pt x="1796" y="1151"/>
                    <a:pt x="1081" y="2424"/>
                    <a:pt x="593" y="3801"/>
                  </a:cubicBezTo>
                  <a:cubicBezTo>
                    <a:pt x="210" y="4777"/>
                    <a:pt x="1" y="5823"/>
                    <a:pt x="1" y="6869"/>
                  </a:cubicBezTo>
                  <a:cubicBezTo>
                    <a:pt x="53" y="8594"/>
                    <a:pt x="785" y="10355"/>
                    <a:pt x="2336" y="12429"/>
                  </a:cubicBezTo>
                  <a:cubicBezTo>
                    <a:pt x="2720" y="12970"/>
                    <a:pt x="3138" y="13492"/>
                    <a:pt x="3539" y="13981"/>
                  </a:cubicBezTo>
                  <a:cubicBezTo>
                    <a:pt x="4393" y="15044"/>
                    <a:pt x="5282" y="16142"/>
                    <a:pt x="5945" y="17345"/>
                  </a:cubicBezTo>
                  <a:cubicBezTo>
                    <a:pt x="6781" y="18948"/>
                    <a:pt x="7357" y="20674"/>
                    <a:pt x="7601" y="22470"/>
                  </a:cubicBezTo>
                  <a:cubicBezTo>
                    <a:pt x="7967" y="24823"/>
                    <a:pt x="7932" y="27228"/>
                    <a:pt x="7513" y="29581"/>
                  </a:cubicBezTo>
                  <a:lnTo>
                    <a:pt x="7670" y="29529"/>
                  </a:lnTo>
                  <a:cubicBezTo>
                    <a:pt x="8071" y="27193"/>
                    <a:pt x="8089" y="24805"/>
                    <a:pt x="7740" y="22452"/>
                  </a:cubicBezTo>
                  <a:cubicBezTo>
                    <a:pt x="7479" y="20657"/>
                    <a:pt x="6921" y="18896"/>
                    <a:pt x="6067" y="17292"/>
                  </a:cubicBezTo>
                  <a:cubicBezTo>
                    <a:pt x="5387" y="16072"/>
                    <a:pt x="4498" y="14974"/>
                    <a:pt x="3644" y="13911"/>
                  </a:cubicBezTo>
                  <a:cubicBezTo>
                    <a:pt x="3243" y="13405"/>
                    <a:pt x="2824" y="12882"/>
                    <a:pt x="2424" y="12359"/>
                  </a:cubicBezTo>
                  <a:cubicBezTo>
                    <a:pt x="907" y="10303"/>
                    <a:pt x="175" y="8559"/>
                    <a:pt x="140" y="6869"/>
                  </a:cubicBezTo>
                  <a:cubicBezTo>
                    <a:pt x="140" y="5823"/>
                    <a:pt x="332" y="4794"/>
                    <a:pt x="715" y="3836"/>
                  </a:cubicBezTo>
                  <a:cubicBezTo>
                    <a:pt x="1203" y="2459"/>
                    <a:pt x="1918" y="1186"/>
                    <a:pt x="2824" y="36"/>
                  </a:cubicBezTo>
                  <a:lnTo>
                    <a:pt x="2685" y="1"/>
                  </a:ln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2682400" y="2546550"/>
              <a:ext cx="210500" cy="436225"/>
            </a:xfrm>
            <a:custGeom>
              <a:avLst/>
              <a:gdLst/>
              <a:ahLst/>
              <a:cxnLst/>
              <a:rect l="l" t="t" r="r" b="b"/>
              <a:pathLst>
                <a:path w="8420" h="17449" extrusionOk="0">
                  <a:moveTo>
                    <a:pt x="2302" y="0"/>
                  </a:moveTo>
                  <a:cubicBezTo>
                    <a:pt x="53" y="3312"/>
                    <a:pt x="1" y="7635"/>
                    <a:pt x="2180" y="10999"/>
                  </a:cubicBezTo>
                  <a:cubicBezTo>
                    <a:pt x="3156" y="12499"/>
                    <a:pt x="4533" y="13736"/>
                    <a:pt x="5840" y="14921"/>
                  </a:cubicBezTo>
                  <a:cubicBezTo>
                    <a:pt x="6747" y="15706"/>
                    <a:pt x="7618" y="16543"/>
                    <a:pt x="8420" y="17449"/>
                  </a:cubicBezTo>
                  <a:cubicBezTo>
                    <a:pt x="8403" y="17362"/>
                    <a:pt x="8385" y="17275"/>
                    <a:pt x="8368" y="17188"/>
                  </a:cubicBezTo>
                  <a:cubicBezTo>
                    <a:pt x="7618" y="16351"/>
                    <a:pt x="6764" y="15566"/>
                    <a:pt x="5927" y="14817"/>
                  </a:cubicBezTo>
                  <a:cubicBezTo>
                    <a:pt x="4620" y="13632"/>
                    <a:pt x="3260" y="12411"/>
                    <a:pt x="2302" y="10912"/>
                  </a:cubicBezTo>
                  <a:cubicBezTo>
                    <a:pt x="1081" y="9030"/>
                    <a:pt x="541" y="6764"/>
                    <a:pt x="768" y="4532"/>
                  </a:cubicBezTo>
                  <a:cubicBezTo>
                    <a:pt x="959" y="2929"/>
                    <a:pt x="1517" y="1377"/>
                    <a:pt x="2424" y="35"/>
                  </a:cubicBezTo>
                  <a:lnTo>
                    <a:pt x="2302" y="0"/>
                  </a:ln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2966100" y="3116975"/>
              <a:ext cx="17025" cy="84575"/>
            </a:xfrm>
            <a:custGeom>
              <a:avLst/>
              <a:gdLst/>
              <a:ahLst/>
              <a:cxnLst/>
              <a:rect l="l" t="t" r="r" b="b"/>
              <a:pathLst>
                <a:path w="681" h="3383" extrusionOk="0">
                  <a:moveTo>
                    <a:pt x="0" y="1"/>
                  </a:moveTo>
                  <a:lnTo>
                    <a:pt x="0" y="1"/>
                  </a:lnTo>
                  <a:cubicBezTo>
                    <a:pt x="332" y="1099"/>
                    <a:pt x="506" y="2232"/>
                    <a:pt x="558" y="3382"/>
                  </a:cubicBezTo>
                  <a:cubicBezTo>
                    <a:pt x="628" y="3243"/>
                    <a:pt x="663" y="3121"/>
                    <a:pt x="680" y="2982"/>
                  </a:cubicBezTo>
                  <a:cubicBezTo>
                    <a:pt x="611" y="2180"/>
                    <a:pt x="489" y="1360"/>
                    <a:pt x="297" y="576"/>
                  </a:cubicBezTo>
                  <a:cubicBezTo>
                    <a:pt x="210" y="384"/>
                    <a:pt x="122" y="175"/>
                    <a:pt x="0" y="1"/>
                  </a:cubicBezTo>
                  <a:close/>
                </a:path>
              </a:pathLst>
            </a:custGeom>
            <a:solidFill>
              <a:srgbClr val="5B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2753000" y="2561800"/>
              <a:ext cx="138175" cy="258450"/>
            </a:xfrm>
            <a:custGeom>
              <a:avLst/>
              <a:gdLst/>
              <a:ahLst/>
              <a:cxnLst/>
              <a:rect l="l" t="t" r="r" b="b"/>
              <a:pathLst>
                <a:path w="5527" h="10338" extrusionOk="0">
                  <a:moveTo>
                    <a:pt x="907" y="0"/>
                  </a:moveTo>
                  <a:cubicBezTo>
                    <a:pt x="210" y="1447"/>
                    <a:pt x="1" y="2894"/>
                    <a:pt x="314" y="4149"/>
                  </a:cubicBezTo>
                  <a:cubicBezTo>
                    <a:pt x="558" y="5003"/>
                    <a:pt x="959" y="5805"/>
                    <a:pt x="1517" y="6520"/>
                  </a:cubicBezTo>
                  <a:cubicBezTo>
                    <a:pt x="2249" y="7531"/>
                    <a:pt x="3121" y="8437"/>
                    <a:pt x="4097" y="9222"/>
                  </a:cubicBezTo>
                  <a:cubicBezTo>
                    <a:pt x="4306" y="9396"/>
                    <a:pt x="4533" y="9570"/>
                    <a:pt x="4742" y="9727"/>
                  </a:cubicBezTo>
                  <a:cubicBezTo>
                    <a:pt x="5003" y="9936"/>
                    <a:pt x="5265" y="10128"/>
                    <a:pt x="5526" y="10337"/>
                  </a:cubicBezTo>
                  <a:lnTo>
                    <a:pt x="5526" y="10163"/>
                  </a:lnTo>
                  <a:cubicBezTo>
                    <a:pt x="5300" y="9971"/>
                    <a:pt x="5056" y="9797"/>
                    <a:pt x="4829" y="9622"/>
                  </a:cubicBezTo>
                  <a:cubicBezTo>
                    <a:pt x="4620" y="9466"/>
                    <a:pt x="4393" y="9291"/>
                    <a:pt x="4184" y="9117"/>
                  </a:cubicBezTo>
                  <a:cubicBezTo>
                    <a:pt x="3208" y="8350"/>
                    <a:pt x="2354" y="7444"/>
                    <a:pt x="1622" y="6450"/>
                  </a:cubicBezTo>
                  <a:cubicBezTo>
                    <a:pt x="1081" y="5753"/>
                    <a:pt x="680" y="4951"/>
                    <a:pt x="436" y="4114"/>
                  </a:cubicBezTo>
                  <a:cubicBezTo>
                    <a:pt x="140" y="2894"/>
                    <a:pt x="332" y="1500"/>
                    <a:pt x="1012" y="70"/>
                  </a:cubicBezTo>
                  <a:lnTo>
                    <a:pt x="907" y="0"/>
                  </a:lnTo>
                  <a:close/>
                </a:path>
              </a:pathLst>
            </a:custGeom>
            <a:solidFill>
              <a:srgbClr val="5B3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2356450" y="2678150"/>
              <a:ext cx="509875" cy="303100"/>
            </a:xfrm>
            <a:custGeom>
              <a:avLst/>
              <a:gdLst/>
              <a:ahLst/>
              <a:cxnLst/>
              <a:rect l="l" t="t" r="r" b="b"/>
              <a:pathLst>
                <a:path w="20395" h="12124" extrusionOk="0">
                  <a:moveTo>
                    <a:pt x="3852" y="1"/>
                  </a:moveTo>
                  <a:cubicBezTo>
                    <a:pt x="3452" y="18"/>
                    <a:pt x="3051" y="35"/>
                    <a:pt x="2667" y="88"/>
                  </a:cubicBezTo>
                  <a:cubicBezTo>
                    <a:pt x="2615" y="105"/>
                    <a:pt x="2563" y="105"/>
                    <a:pt x="2510" y="105"/>
                  </a:cubicBezTo>
                  <a:cubicBezTo>
                    <a:pt x="2214" y="157"/>
                    <a:pt x="1900" y="210"/>
                    <a:pt x="1604" y="297"/>
                  </a:cubicBezTo>
                  <a:cubicBezTo>
                    <a:pt x="941" y="1465"/>
                    <a:pt x="401" y="2702"/>
                    <a:pt x="0" y="3992"/>
                  </a:cubicBezTo>
                  <a:cubicBezTo>
                    <a:pt x="244" y="4759"/>
                    <a:pt x="593" y="5509"/>
                    <a:pt x="1011" y="6189"/>
                  </a:cubicBezTo>
                  <a:cubicBezTo>
                    <a:pt x="1046" y="6258"/>
                    <a:pt x="1081" y="6311"/>
                    <a:pt x="1116" y="6363"/>
                  </a:cubicBezTo>
                  <a:cubicBezTo>
                    <a:pt x="1499" y="6973"/>
                    <a:pt x="1935" y="7531"/>
                    <a:pt x="2423" y="8036"/>
                  </a:cubicBezTo>
                  <a:cubicBezTo>
                    <a:pt x="2458" y="8071"/>
                    <a:pt x="2493" y="8106"/>
                    <a:pt x="2528" y="8141"/>
                  </a:cubicBezTo>
                  <a:cubicBezTo>
                    <a:pt x="2545" y="8158"/>
                    <a:pt x="2563" y="8193"/>
                    <a:pt x="2580" y="8211"/>
                  </a:cubicBezTo>
                  <a:cubicBezTo>
                    <a:pt x="3330" y="8978"/>
                    <a:pt x="4184" y="9657"/>
                    <a:pt x="5125" y="10198"/>
                  </a:cubicBezTo>
                  <a:cubicBezTo>
                    <a:pt x="5177" y="10233"/>
                    <a:pt x="5212" y="10250"/>
                    <a:pt x="5264" y="10285"/>
                  </a:cubicBezTo>
                  <a:cubicBezTo>
                    <a:pt x="5317" y="10320"/>
                    <a:pt x="5369" y="10337"/>
                    <a:pt x="5439" y="10372"/>
                  </a:cubicBezTo>
                  <a:cubicBezTo>
                    <a:pt x="5892" y="10616"/>
                    <a:pt x="6380" y="10843"/>
                    <a:pt x="6868" y="11035"/>
                  </a:cubicBezTo>
                  <a:lnTo>
                    <a:pt x="7025" y="11104"/>
                  </a:lnTo>
                  <a:cubicBezTo>
                    <a:pt x="8887" y="11822"/>
                    <a:pt x="10902" y="12124"/>
                    <a:pt x="12923" y="12124"/>
                  </a:cubicBezTo>
                  <a:cubicBezTo>
                    <a:pt x="13456" y="12124"/>
                    <a:pt x="13989" y="12103"/>
                    <a:pt x="14520" y="12063"/>
                  </a:cubicBezTo>
                  <a:lnTo>
                    <a:pt x="14660" y="12063"/>
                  </a:lnTo>
                  <a:cubicBezTo>
                    <a:pt x="15183" y="12011"/>
                    <a:pt x="15706" y="11958"/>
                    <a:pt x="16229" y="11871"/>
                  </a:cubicBezTo>
                  <a:cubicBezTo>
                    <a:pt x="16542" y="11819"/>
                    <a:pt x="16874" y="11767"/>
                    <a:pt x="17187" y="11697"/>
                  </a:cubicBezTo>
                  <a:cubicBezTo>
                    <a:pt x="17222" y="11679"/>
                    <a:pt x="17257" y="11679"/>
                    <a:pt x="17309" y="11662"/>
                  </a:cubicBezTo>
                  <a:cubicBezTo>
                    <a:pt x="18181" y="11488"/>
                    <a:pt x="19035" y="11191"/>
                    <a:pt x="19837" y="10790"/>
                  </a:cubicBezTo>
                  <a:lnTo>
                    <a:pt x="19959" y="10721"/>
                  </a:lnTo>
                  <a:cubicBezTo>
                    <a:pt x="19994" y="10703"/>
                    <a:pt x="20029" y="10686"/>
                    <a:pt x="20064" y="10668"/>
                  </a:cubicBezTo>
                  <a:cubicBezTo>
                    <a:pt x="20168" y="10616"/>
                    <a:pt x="20273" y="10546"/>
                    <a:pt x="20360" y="10494"/>
                  </a:cubicBezTo>
                  <a:cubicBezTo>
                    <a:pt x="20186" y="8908"/>
                    <a:pt x="20377" y="7339"/>
                    <a:pt x="20395" y="5701"/>
                  </a:cubicBezTo>
                  <a:cubicBezTo>
                    <a:pt x="19628" y="5090"/>
                    <a:pt x="18808" y="4550"/>
                    <a:pt x="17937" y="4097"/>
                  </a:cubicBezTo>
                  <a:cubicBezTo>
                    <a:pt x="16525" y="3347"/>
                    <a:pt x="15061" y="2685"/>
                    <a:pt x="13579" y="2145"/>
                  </a:cubicBezTo>
                  <a:cubicBezTo>
                    <a:pt x="13527" y="2127"/>
                    <a:pt x="13475" y="2110"/>
                    <a:pt x="13440" y="2092"/>
                  </a:cubicBezTo>
                  <a:cubicBezTo>
                    <a:pt x="12760" y="1848"/>
                    <a:pt x="12097" y="1639"/>
                    <a:pt x="11418" y="1412"/>
                  </a:cubicBezTo>
                  <a:cubicBezTo>
                    <a:pt x="11383" y="1395"/>
                    <a:pt x="11330" y="1378"/>
                    <a:pt x="11296" y="1378"/>
                  </a:cubicBezTo>
                  <a:lnTo>
                    <a:pt x="10755" y="1221"/>
                  </a:lnTo>
                  <a:lnTo>
                    <a:pt x="10633" y="1186"/>
                  </a:lnTo>
                  <a:cubicBezTo>
                    <a:pt x="9797" y="942"/>
                    <a:pt x="8977" y="733"/>
                    <a:pt x="8123" y="541"/>
                  </a:cubicBezTo>
                  <a:cubicBezTo>
                    <a:pt x="7705" y="454"/>
                    <a:pt x="7286" y="349"/>
                    <a:pt x="6851" y="279"/>
                  </a:cubicBezTo>
                  <a:cubicBezTo>
                    <a:pt x="6798" y="279"/>
                    <a:pt x="6763" y="262"/>
                    <a:pt x="6711" y="262"/>
                  </a:cubicBezTo>
                  <a:cubicBezTo>
                    <a:pt x="6519" y="227"/>
                    <a:pt x="6310" y="192"/>
                    <a:pt x="6101" y="157"/>
                  </a:cubicBezTo>
                  <a:cubicBezTo>
                    <a:pt x="6049" y="140"/>
                    <a:pt x="6014" y="140"/>
                    <a:pt x="5979" y="140"/>
                  </a:cubicBezTo>
                  <a:cubicBezTo>
                    <a:pt x="5369" y="53"/>
                    <a:pt x="4741" y="1"/>
                    <a:pt x="4131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2298125" y="2413825"/>
              <a:ext cx="670625" cy="526600"/>
            </a:xfrm>
            <a:custGeom>
              <a:avLst/>
              <a:gdLst/>
              <a:ahLst/>
              <a:cxnLst/>
              <a:rect l="l" t="t" r="r" b="b"/>
              <a:pathLst>
                <a:path w="26825" h="21064" extrusionOk="0">
                  <a:moveTo>
                    <a:pt x="14833" y="0"/>
                  </a:moveTo>
                  <a:cubicBezTo>
                    <a:pt x="14197" y="0"/>
                    <a:pt x="13495" y="188"/>
                    <a:pt x="13036" y="864"/>
                  </a:cubicBezTo>
                  <a:cubicBezTo>
                    <a:pt x="13036" y="864"/>
                    <a:pt x="12755" y="773"/>
                    <a:pt x="12247" y="773"/>
                  </a:cubicBezTo>
                  <a:cubicBezTo>
                    <a:pt x="11254" y="773"/>
                    <a:pt x="9393" y="1124"/>
                    <a:pt x="7074" y="3200"/>
                  </a:cubicBezTo>
                  <a:cubicBezTo>
                    <a:pt x="4216" y="5763"/>
                    <a:pt x="3693" y="7070"/>
                    <a:pt x="2891" y="8883"/>
                  </a:cubicBezTo>
                  <a:cubicBezTo>
                    <a:pt x="2891" y="8883"/>
                    <a:pt x="2681" y="8843"/>
                    <a:pt x="2394" y="8843"/>
                  </a:cubicBezTo>
                  <a:cubicBezTo>
                    <a:pt x="1539" y="8843"/>
                    <a:pt x="0" y="9194"/>
                    <a:pt x="1252" y="11985"/>
                  </a:cubicBezTo>
                  <a:cubicBezTo>
                    <a:pt x="2926" y="15733"/>
                    <a:pt x="5976" y="18208"/>
                    <a:pt x="11258" y="19795"/>
                  </a:cubicBezTo>
                  <a:cubicBezTo>
                    <a:pt x="13921" y="20602"/>
                    <a:pt x="16673" y="21064"/>
                    <a:pt x="19107" y="21064"/>
                  </a:cubicBezTo>
                  <a:cubicBezTo>
                    <a:pt x="21245" y="21064"/>
                    <a:pt x="23136" y="20707"/>
                    <a:pt x="24506" y="19917"/>
                  </a:cubicBezTo>
                  <a:cubicBezTo>
                    <a:pt x="24924" y="19690"/>
                    <a:pt x="24994" y="19132"/>
                    <a:pt x="24663" y="18801"/>
                  </a:cubicBezTo>
                  <a:lnTo>
                    <a:pt x="24645" y="18784"/>
                  </a:lnTo>
                  <a:cubicBezTo>
                    <a:pt x="24645" y="18784"/>
                    <a:pt x="25360" y="16204"/>
                    <a:pt x="24732" y="15785"/>
                  </a:cubicBezTo>
                  <a:cubicBezTo>
                    <a:pt x="24732" y="15785"/>
                    <a:pt x="26824" y="6948"/>
                    <a:pt x="21403" y="2677"/>
                  </a:cubicBezTo>
                  <a:cubicBezTo>
                    <a:pt x="21403" y="2677"/>
                    <a:pt x="19803" y="240"/>
                    <a:pt x="17005" y="240"/>
                  </a:cubicBezTo>
                  <a:cubicBezTo>
                    <a:pt x="16782" y="240"/>
                    <a:pt x="16551" y="256"/>
                    <a:pt x="16313" y="289"/>
                  </a:cubicBezTo>
                  <a:cubicBezTo>
                    <a:pt x="16313" y="289"/>
                    <a:pt x="15623" y="0"/>
                    <a:pt x="14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2370375" y="2635875"/>
              <a:ext cx="104625" cy="158225"/>
            </a:xfrm>
            <a:custGeom>
              <a:avLst/>
              <a:gdLst/>
              <a:ahLst/>
              <a:cxnLst/>
              <a:rect l="l" t="t" r="r" b="b"/>
              <a:pathLst>
                <a:path w="4185" h="6329" fill="none" extrusionOk="0">
                  <a:moveTo>
                    <a:pt x="1" y="1"/>
                  </a:moveTo>
                  <a:cubicBezTo>
                    <a:pt x="1" y="36"/>
                    <a:pt x="315" y="4271"/>
                    <a:pt x="4184" y="6328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2468425" y="2774025"/>
              <a:ext cx="105500" cy="87625"/>
            </a:xfrm>
            <a:custGeom>
              <a:avLst/>
              <a:gdLst/>
              <a:ahLst/>
              <a:cxnLst/>
              <a:rect l="l" t="t" r="r" b="b"/>
              <a:pathLst>
                <a:path w="4220" h="3505" fill="none" extrusionOk="0">
                  <a:moveTo>
                    <a:pt x="472" y="558"/>
                  </a:moveTo>
                  <a:lnTo>
                    <a:pt x="175" y="1203"/>
                  </a:lnTo>
                  <a:cubicBezTo>
                    <a:pt x="1" y="1569"/>
                    <a:pt x="158" y="2005"/>
                    <a:pt x="524" y="2197"/>
                  </a:cubicBezTo>
                  <a:lnTo>
                    <a:pt x="2651" y="3295"/>
                  </a:lnTo>
                  <a:cubicBezTo>
                    <a:pt x="3034" y="3504"/>
                    <a:pt x="3487" y="3347"/>
                    <a:pt x="3696" y="2981"/>
                  </a:cubicBezTo>
                  <a:lnTo>
                    <a:pt x="4028" y="2319"/>
                  </a:lnTo>
                  <a:cubicBezTo>
                    <a:pt x="4219" y="1953"/>
                    <a:pt x="4080" y="1482"/>
                    <a:pt x="3696" y="1290"/>
                  </a:cubicBezTo>
                  <a:lnTo>
                    <a:pt x="1518" y="210"/>
                  </a:lnTo>
                  <a:cubicBezTo>
                    <a:pt x="1134" y="0"/>
                    <a:pt x="663" y="157"/>
                    <a:pt x="472" y="558"/>
                  </a:cubicBezTo>
                  <a:close/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2565625" y="2843750"/>
              <a:ext cx="310300" cy="81075"/>
            </a:xfrm>
            <a:custGeom>
              <a:avLst/>
              <a:gdLst/>
              <a:ahLst/>
              <a:cxnLst/>
              <a:rect l="l" t="t" r="r" b="b"/>
              <a:pathLst>
                <a:path w="12412" h="3243" fill="none" extrusionOk="0">
                  <a:moveTo>
                    <a:pt x="0" y="0"/>
                  </a:moveTo>
                  <a:cubicBezTo>
                    <a:pt x="0" y="0"/>
                    <a:pt x="5125" y="3243"/>
                    <a:pt x="12411" y="1064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2873725" y="2808450"/>
              <a:ext cx="42725" cy="85875"/>
            </a:xfrm>
            <a:custGeom>
              <a:avLst/>
              <a:gdLst/>
              <a:ahLst/>
              <a:cxnLst/>
              <a:rect l="l" t="t" r="r" b="b"/>
              <a:pathLst>
                <a:path w="1709" h="3435" fill="none" extrusionOk="0">
                  <a:moveTo>
                    <a:pt x="1708" y="0"/>
                  </a:moveTo>
                  <a:cubicBezTo>
                    <a:pt x="1708" y="0"/>
                    <a:pt x="366" y="157"/>
                    <a:pt x="261" y="872"/>
                  </a:cubicBezTo>
                  <a:cubicBezTo>
                    <a:pt x="174" y="1430"/>
                    <a:pt x="0" y="2999"/>
                    <a:pt x="227" y="3225"/>
                  </a:cubicBezTo>
                  <a:cubicBezTo>
                    <a:pt x="471" y="3434"/>
                    <a:pt x="1639" y="3016"/>
                    <a:pt x="1639" y="3016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2624875" y="2435850"/>
              <a:ext cx="104625" cy="227075"/>
            </a:xfrm>
            <a:custGeom>
              <a:avLst/>
              <a:gdLst/>
              <a:ahLst/>
              <a:cxnLst/>
              <a:rect l="l" t="t" r="r" b="b"/>
              <a:pathLst>
                <a:path w="4185" h="9083" fill="none" extrusionOk="0">
                  <a:moveTo>
                    <a:pt x="1" y="1"/>
                  </a:moveTo>
                  <a:cubicBezTo>
                    <a:pt x="2389" y="2459"/>
                    <a:pt x="3853" y="5666"/>
                    <a:pt x="4184" y="9082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2704625" y="2420600"/>
              <a:ext cx="84125" cy="242750"/>
            </a:xfrm>
            <a:custGeom>
              <a:avLst/>
              <a:gdLst/>
              <a:ahLst/>
              <a:cxnLst/>
              <a:rect l="l" t="t" r="r" b="b"/>
              <a:pathLst>
                <a:path w="3365" h="9710" fill="none" extrusionOk="0">
                  <a:moveTo>
                    <a:pt x="1" y="1"/>
                  </a:moveTo>
                  <a:cubicBezTo>
                    <a:pt x="1970" y="2650"/>
                    <a:pt x="3313" y="6415"/>
                    <a:pt x="3365" y="9710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2787000" y="2441100"/>
              <a:ext cx="57100" cy="226625"/>
            </a:xfrm>
            <a:custGeom>
              <a:avLst/>
              <a:gdLst/>
              <a:ahLst/>
              <a:cxnLst/>
              <a:rect l="l" t="t" r="r" b="b"/>
              <a:pathLst>
                <a:path w="2284" h="9065" fill="none" extrusionOk="0">
                  <a:moveTo>
                    <a:pt x="0" y="0"/>
                  </a:moveTo>
                  <a:cubicBezTo>
                    <a:pt x="1499" y="2772"/>
                    <a:pt x="2284" y="5892"/>
                    <a:pt x="2231" y="9064"/>
                  </a:cubicBezTo>
                </a:path>
              </a:pathLst>
            </a:custGeom>
            <a:noFill/>
            <a:ln w="3050" cap="rnd" cmpd="sng">
              <a:solidFill>
                <a:srgbClr val="3F232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2429650" y="2515925"/>
              <a:ext cx="65825" cy="65125"/>
            </a:xfrm>
            <a:custGeom>
              <a:avLst/>
              <a:gdLst/>
              <a:ahLst/>
              <a:cxnLst/>
              <a:rect l="l" t="t" r="r" b="b"/>
              <a:pathLst>
                <a:path w="2633" h="2605" extrusionOk="0">
                  <a:moveTo>
                    <a:pt x="1821" y="0"/>
                  </a:moveTo>
                  <a:cubicBezTo>
                    <a:pt x="1795" y="0"/>
                    <a:pt x="1770" y="2"/>
                    <a:pt x="1744" y="5"/>
                  </a:cubicBezTo>
                  <a:cubicBezTo>
                    <a:pt x="1447" y="40"/>
                    <a:pt x="1151" y="284"/>
                    <a:pt x="959" y="511"/>
                  </a:cubicBezTo>
                  <a:cubicBezTo>
                    <a:pt x="646" y="842"/>
                    <a:pt x="402" y="1225"/>
                    <a:pt x="192" y="1626"/>
                  </a:cubicBezTo>
                  <a:cubicBezTo>
                    <a:pt x="175" y="1679"/>
                    <a:pt x="157" y="1713"/>
                    <a:pt x="123" y="1766"/>
                  </a:cubicBezTo>
                  <a:cubicBezTo>
                    <a:pt x="35" y="1923"/>
                    <a:pt x="1" y="2114"/>
                    <a:pt x="53" y="2306"/>
                  </a:cubicBezTo>
                  <a:cubicBezTo>
                    <a:pt x="135" y="2486"/>
                    <a:pt x="323" y="2604"/>
                    <a:pt x="533" y="2604"/>
                  </a:cubicBezTo>
                  <a:cubicBezTo>
                    <a:pt x="547" y="2604"/>
                    <a:pt x="561" y="2604"/>
                    <a:pt x="576" y="2602"/>
                  </a:cubicBezTo>
                  <a:cubicBezTo>
                    <a:pt x="1116" y="2550"/>
                    <a:pt x="1604" y="2289"/>
                    <a:pt x="1935" y="1870"/>
                  </a:cubicBezTo>
                  <a:cubicBezTo>
                    <a:pt x="2302" y="1469"/>
                    <a:pt x="2633" y="946"/>
                    <a:pt x="2406" y="406"/>
                  </a:cubicBezTo>
                  <a:cubicBezTo>
                    <a:pt x="2311" y="153"/>
                    <a:pt x="2073" y="0"/>
                    <a:pt x="18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2394800" y="2591425"/>
              <a:ext cx="35750" cy="34625"/>
            </a:xfrm>
            <a:custGeom>
              <a:avLst/>
              <a:gdLst/>
              <a:ahLst/>
              <a:cxnLst/>
              <a:rect l="l" t="t" r="r" b="b"/>
              <a:pathLst>
                <a:path w="1430" h="1385" extrusionOk="0">
                  <a:moveTo>
                    <a:pt x="674" y="0"/>
                  </a:moveTo>
                  <a:cubicBezTo>
                    <a:pt x="338" y="0"/>
                    <a:pt x="104" y="373"/>
                    <a:pt x="52" y="663"/>
                  </a:cubicBezTo>
                  <a:cubicBezTo>
                    <a:pt x="0" y="890"/>
                    <a:pt x="70" y="1116"/>
                    <a:pt x="262" y="1273"/>
                  </a:cubicBezTo>
                  <a:cubicBezTo>
                    <a:pt x="358" y="1345"/>
                    <a:pt x="479" y="1384"/>
                    <a:pt x="602" y="1384"/>
                  </a:cubicBezTo>
                  <a:cubicBezTo>
                    <a:pt x="657" y="1384"/>
                    <a:pt x="713" y="1377"/>
                    <a:pt x="767" y="1360"/>
                  </a:cubicBezTo>
                  <a:cubicBezTo>
                    <a:pt x="924" y="1291"/>
                    <a:pt x="1081" y="1186"/>
                    <a:pt x="1185" y="1047"/>
                  </a:cubicBezTo>
                  <a:cubicBezTo>
                    <a:pt x="1238" y="977"/>
                    <a:pt x="1273" y="907"/>
                    <a:pt x="1290" y="820"/>
                  </a:cubicBezTo>
                  <a:cubicBezTo>
                    <a:pt x="1429" y="419"/>
                    <a:pt x="1116" y="1"/>
                    <a:pt x="697" y="1"/>
                  </a:cubicBezTo>
                  <a:cubicBezTo>
                    <a:pt x="690" y="0"/>
                    <a:pt x="682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1059550" y="3024600"/>
              <a:ext cx="435825" cy="406175"/>
            </a:xfrm>
            <a:custGeom>
              <a:avLst/>
              <a:gdLst/>
              <a:ahLst/>
              <a:cxnLst/>
              <a:rect l="l" t="t" r="r" b="b"/>
              <a:pathLst>
                <a:path w="17433" h="16247" extrusionOk="0">
                  <a:moveTo>
                    <a:pt x="10686" y="0"/>
                  </a:moveTo>
                  <a:cubicBezTo>
                    <a:pt x="10372" y="157"/>
                    <a:pt x="7653" y="3382"/>
                    <a:pt x="5893" y="5038"/>
                  </a:cubicBezTo>
                  <a:cubicBezTo>
                    <a:pt x="4115" y="6694"/>
                    <a:pt x="1" y="9256"/>
                    <a:pt x="1" y="9256"/>
                  </a:cubicBezTo>
                  <a:lnTo>
                    <a:pt x="1622" y="16246"/>
                  </a:lnTo>
                  <a:cubicBezTo>
                    <a:pt x="1622" y="16246"/>
                    <a:pt x="6259" y="11906"/>
                    <a:pt x="6991" y="11226"/>
                  </a:cubicBezTo>
                  <a:cubicBezTo>
                    <a:pt x="7723" y="10529"/>
                    <a:pt x="9205" y="10163"/>
                    <a:pt x="11087" y="8420"/>
                  </a:cubicBezTo>
                  <a:cubicBezTo>
                    <a:pt x="12307" y="7304"/>
                    <a:pt x="12883" y="5369"/>
                    <a:pt x="12883" y="5369"/>
                  </a:cubicBezTo>
                  <a:cubicBezTo>
                    <a:pt x="13283" y="4829"/>
                    <a:pt x="13754" y="4323"/>
                    <a:pt x="14260" y="3853"/>
                  </a:cubicBezTo>
                  <a:cubicBezTo>
                    <a:pt x="15061" y="3138"/>
                    <a:pt x="17432" y="872"/>
                    <a:pt x="16805" y="349"/>
                  </a:cubicBezTo>
                  <a:cubicBezTo>
                    <a:pt x="16745" y="301"/>
                    <a:pt x="16658" y="279"/>
                    <a:pt x="16549" y="279"/>
                  </a:cubicBezTo>
                  <a:cubicBezTo>
                    <a:pt x="15517" y="279"/>
                    <a:pt x="12534" y="2249"/>
                    <a:pt x="12534" y="2249"/>
                  </a:cubicBezTo>
                  <a:cubicBezTo>
                    <a:pt x="12290" y="1796"/>
                    <a:pt x="10686" y="0"/>
                    <a:pt x="10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08500" y="2870325"/>
              <a:ext cx="872025" cy="1438550"/>
            </a:xfrm>
            <a:custGeom>
              <a:avLst/>
              <a:gdLst/>
              <a:ahLst/>
              <a:cxnLst/>
              <a:rect l="l" t="t" r="r" b="b"/>
              <a:pathLst>
                <a:path w="34881" h="57542" extrusionOk="0">
                  <a:moveTo>
                    <a:pt x="14137" y="1"/>
                  </a:moveTo>
                  <a:cubicBezTo>
                    <a:pt x="14137" y="1"/>
                    <a:pt x="4550" y="7043"/>
                    <a:pt x="1639" y="15915"/>
                  </a:cubicBezTo>
                  <a:cubicBezTo>
                    <a:pt x="105" y="20587"/>
                    <a:pt x="1" y="31830"/>
                    <a:pt x="262" y="41470"/>
                  </a:cubicBezTo>
                  <a:cubicBezTo>
                    <a:pt x="297" y="43003"/>
                    <a:pt x="349" y="44520"/>
                    <a:pt x="402" y="45949"/>
                  </a:cubicBezTo>
                  <a:cubicBezTo>
                    <a:pt x="436" y="46891"/>
                    <a:pt x="471" y="47832"/>
                    <a:pt x="524" y="48703"/>
                  </a:cubicBezTo>
                  <a:cubicBezTo>
                    <a:pt x="593" y="50377"/>
                    <a:pt x="663" y="51893"/>
                    <a:pt x="733" y="53183"/>
                  </a:cubicBezTo>
                  <a:cubicBezTo>
                    <a:pt x="890" y="55868"/>
                    <a:pt x="994" y="57541"/>
                    <a:pt x="994" y="57541"/>
                  </a:cubicBezTo>
                  <a:lnTo>
                    <a:pt x="34880" y="57541"/>
                  </a:lnTo>
                  <a:lnTo>
                    <a:pt x="34009" y="53044"/>
                  </a:lnTo>
                  <a:lnTo>
                    <a:pt x="33085" y="48163"/>
                  </a:lnTo>
                  <a:lnTo>
                    <a:pt x="32614" y="45792"/>
                  </a:lnTo>
                  <a:lnTo>
                    <a:pt x="31673" y="40859"/>
                  </a:lnTo>
                  <a:lnTo>
                    <a:pt x="27716" y="20291"/>
                  </a:lnTo>
                  <a:lnTo>
                    <a:pt x="27263" y="17955"/>
                  </a:lnTo>
                  <a:lnTo>
                    <a:pt x="23463" y="6154"/>
                  </a:lnTo>
                  <a:lnTo>
                    <a:pt x="141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15050" y="3892225"/>
              <a:ext cx="809250" cy="136200"/>
            </a:xfrm>
            <a:custGeom>
              <a:avLst/>
              <a:gdLst/>
              <a:ahLst/>
              <a:cxnLst/>
              <a:rect l="l" t="t" r="r" b="b"/>
              <a:pathLst>
                <a:path w="32370" h="5448" extrusionOk="0">
                  <a:moveTo>
                    <a:pt x="31411" y="1"/>
                  </a:moveTo>
                  <a:cubicBezTo>
                    <a:pt x="26350" y="764"/>
                    <a:pt x="20136" y="1003"/>
                    <a:pt x="14319" y="1003"/>
                  </a:cubicBezTo>
                  <a:cubicBezTo>
                    <a:pt x="8716" y="1003"/>
                    <a:pt x="3481" y="782"/>
                    <a:pt x="0" y="594"/>
                  </a:cubicBezTo>
                  <a:lnTo>
                    <a:pt x="0" y="594"/>
                  </a:lnTo>
                  <a:cubicBezTo>
                    <a:pt x="52" y="2145"/>
                    <a:pt x="87" y="3644"/>
                    <a:pt x="140" y="5073"/>
                  </a:cubicBezTo>
                  <a:cubicBezTo>
                    <a:pt x="3566" y="5349"/>
                    <a:pt x="7813" y="5448"/>
                    <a:pt x="12144" y="5448"/>
                  </a:cubicBezTo>
                  <a:cubicBezTo>
                    <a:pt x="20151" y="5448"/>
                    <a:pt x="28444" y="5109"/>
                    <a:pt x="32370" y="4916"/>
                  </a:cubicBezTo>
                  <a:lnTo>
                    <a:pt x="31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21575" y="4074825"/>
              <a:ext cx="837150" cy="134625"/>
            </a:xfrm>
            <a:custGeom>
              <a:avLst/>
              <a:gdLst/>
              <a:ahLst/>
              <a:cxnLst/>
              <a:rect l="l" t="t" r="r" b="b"/>
              <a:pathLst>
                <a:path w="33486" h="5385" extrusionOk="0">
                  <a:moveTo>
                    <a:pt x="32562" y="1"/>
                  </a:moveTo>
                  <a:cubicBezTo>
                    <a:pt x="27290" y="705"/>
                    <a:pt x="20920" y="929"/>
                    <a:pt x="14956" y="929"/>
                  </a:cubicBezTo>
                  <a:cubicBezTo>
                    <a:pt x="9108" y="929"/>
                    <a:pt x="3651" y="713"/>
                    <a:pt x="1" y="523"/>
                  </a:cubicBezTo>
                  <a:lnTo>
                    <a:pt x="1" y="523"/>
                  </a:lnTo>
                  <a:cubicBezTo>
                    <a:pt x="70" y="2214"/>
                    <a:pt x="140" y="3731"/>
                    <a:pt x="210" y="5021"/>
                  </a:cubicBezTo>
                  <a:cubicBezTo>
                    <a:pt x="3788" y="5288"/>
                    <a:pt x="8191" y="5385"/>
                    <a:pt x="12681" y="5385"/>
                  </a:cubicBezTo>
                  <a:cubicBezTo>
                    <a:pt x="20767" y="5385"/>
                    <a:pt x="29137" y="5072"/>
                    <a:pt x="33486" y="4881"/>
                  </a:cubicBezTo>
                  <a:lnTo>
                    <a:pt x="325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761925" y="2870325"/>
              <a:ext cx="339500" cy="507725"/>
            </a:xfrm>
            <a:custGeom>
              <a:avLst/>
              <a:gdLst/>
              <a:ahLst/>
              <a:cxnLst/>
              <a:rect l="l" t="t" r="r" b="b"/>
              <a:pathLst>
                <a:path w="13580" h="20309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1"/>
                    <a:pt x="7287" y="9082"/>
                    <a:pt x="8873" y="11732"/>
                  </a:cubicBezTo>
                  <a:cubicBezTo>
                    <a:pt x="9901" y="13458"/>
                    <a:pt x="12115" y="17571"/>
                    <a:pt x="13579" y="20308"/>
                  </a:cubicBezTo>
                  <a:lnTo>
                    <a:pt x="13126" y="17955"/>
                  </a:lnTo>
                  <a:lnTo>
                    <a:pt x="9326" y="61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653850" y="3836450"/>
              <a:ext cx="214425" cy="491600"/>
            </a:xfrm>
            <a:custGeom>
              <a:avLst/>
              <a:gdLst/>
              <a:ahLst/>
              <a:cxnLst/>
              <a:rect l="l" t="t" r="r" b="b"/>
              <a:pathLst>
                <a:path w="8577" h="19664" extrusionOk="0">
                  <a:moveTo>
                    <a:pt x="2929" y="1"/>
                  </a:moveTo>
                  <a:lnTo>
                    <a:pt x="192" y="558"/>
                  </a:lnTo>
                  <a:lnTo>
                    <a:pt x="0" y="19593"/>
                  </a:lnTo>
                  <a:lnTo>
                    <a:pt x="8577" y="19663"/>
                  </a:lnTo>
                  <a:lnTo>
                    <a:pt x="2929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680875" y="3851225"/>
              <a:ext cx="327725" cy="449350"/>
            </a:xfrm>
            <a:custGeom>
              <a:avLst/>
              <a:gdLst/>
              <a:ahLst/>
              <a:cxnLst/>
              <a:rect l="l" t="t" r="r" b="b"/>
              <a:pathLst>
                <a:path w="13109" h="17974" extrusionOk="0">
                  <a:moveTo>
                    <a:pt x="619" y="1"/>
                  </a:moveTo>
                  <a:cubicBezTo>
                    <a:pt x="229" y="1"/>
                    <a:pt x="0" y="12"/>
                    <a:pt x="0" y="37"/>
                  </a:cubicBezTo>
                  <a:cubicBezTo>
                    <a:pt x="0" y="37"/>
                    <a:pt x="506" y="5964"/>
                    <a:pt x="1534" y="9589"/>
                  </a:cubicBezTo>
                  <a:cubicBezTo>
                    <a:pt x="2545" y="13233"/>
                    <a:pt x="3887" y="17974"/>
                    <a:pt x="3887" y="17974"/>
                  </a:cubicBezTo>
                  <a:lnTo>
                    <a:pt x="13108" y="17974"/>
                  </a:lnTo>
                  <a:cubicBezTo>
                    <a:pt x="13108" y="17974"/>
                    <a:pt x="11174" y="10025"/>
                    <a:pt x="11086" y="8073"/>
                  </a:cubicBezTo>
                  <a:cubicBezTo>
                    <a:pt x="10999" y="6121"/>
                    <a:pt x="10581" y="368"/>
                    <a:pt x="10581" y="368"/>
                  </a:cubicBezTo>
                  <a:cubicBezTo>
                    <a:pt x="10581" y="368"/>
                    <a:pt x="2883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43600" y="3142625"/>
              <a:ext cx="587025" cy="734825"/>
            </a:xfrm>
            <a:custGeom>
              <a:avLst/>
              <a:gdLst/>
              <a:ahLst/>
              <a:cxnLst/>
              <a:rect l="l" t="t" r="r" b="b"/>
              <a:pathLst>
                <a:path w="23481" h="29393" extrusionOk="0">
                  <a:moveTo>
                    <a:pt x="12529" y="1"/>
                  </a:moveTo>
                  <a:cubicBezTo>
                    <a:pt x="12305" y="1"/>
                    <a:pt x="12074" y="13"/>
                    <a:pt x="11836" y="38"/>
                  </a:cubicBezTo>
                  <a:cubicBezTo>
                    <a:pt x="0" y="1311"/>
                    <a:pt x="3382" y="29218"/>
                    <a:pt x="3382" y="29218"/>
                  </a:cubicBezTo>
                  <a:lnTo>
                    <a:pt x="18861" y="29392"/>
                  </a:lnTo>
                  <a:cubicBezTo>
                    <a:pt x="18861" y="29392"/>
                    <a:pt x="23481" y="1"/>
                    <a:pt x="125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757125" y="2395650"/>
              <a:ext cx="510700" cy="628525"/>
            </a:xfrm>
            <a:custGeom>
              <a:avLst/>
              <a:gdLst/>
              <a:ahLst/>
              <a:cxnLst/>
              <a:rect l="l" t="t" r="r" b="b"/>
              <a:pathLst>
                <a:path w="20428" h="25141" extrusionOk="0">
                  <a:moveTo>
                    <a:pt x="11774" y="1"/>
                  </a:moveTo>
                  <a:cubicBezTo>
                    <a:pt x="11572" y="1"/>
                    <a:pt x="11366" y="8"/>
                    <a:pt x="11157" y="23"/>
                  </a:cubicBezTo>
                  <a:cubicBezTo>
                    <a:pt x="4690" y="458"/>
                    <a:pt x="1" y="4903"/>
                    <a:pt x="820" y="10673"/>
                  </a:cubicBezTo>
                  <a:cubicBezTo>
                    <a:pt x="820" y="10673"/>
                    <a:pt x="1012" y="13410"/>
                    <a:pt x="1639" y="15379"/>
                  </a:cubicBezTo>
                  <a:lnTo>
                    <a:pt x="175" y="18988"/>
                  </a:lnTo>
                  <a:cubicBezTo>
                    <a:pt x="175" y="18988"/>
                    <a:pt x="4864" y="23311"/>
                    <a:pt x="9501" y="25141"/>
                  </a:cubicBezTo>
                  <a:lnTo>
                    <a:pt x="10947" y="23067"/>
                  </a:lnTo>
                  <a:cubicBezTo>
                    <a:pt x="10947" y="23067"/>
                    <a:pt x="12616" y="23689"/>
                    <a:pt x="14252" y="23689"/>
                  </a:cubicBezTo>
                  <a:cubicBezTo>
                    <a:pt x="15270" y="23689"/>
                    <a:pt x="16275" y="23448"/>
                    <a:pt x="16857" y="22666"/>
                  </a:cubicBezTo>
                  <a:cubicBezTo>
                    <a:pt x="17310" y="22056"/>
                    <a:pt x="17815" y="20713"/>
                    <a:pt x="18269" y="19092"/>
                  </a:cubicBezTo>
                  <a:cubicBezTo>
                    <a:pt x="18286" y="19040"/>
                    <a:pt x="18303" y="19005"/>
                    <a:pt x="18303" y="18970"/>
                  </a:cubicBezTo>
                  <a:cubicBezTo>
                    <a:pt x="18391" y="18709"/>
                    <a:pt x="18443" y="18447"/>
                    <a:pt x="18530" y="18186"/>
                  </a:cubicBezTo>
                  <a:cubicBezTo>
                    <a:pt x="18728" y="18222"/>
                    <a:pt x="18977" y="18258"/>
                    <a:pt x="19217" y="18258"/>
                  </a:cubicBezTo>
                  <a:cubicBezTo>
                    <a:pt x="19442" y="18258"/>
                    <a:pt x="19660" y="18226"/>
                    <a:pt x="19820" y="18134"/>
                  </a:cubicBezTo>
                  <a:cubicBezTo>
                    <a:pt x="20256" y="17890"/>
                    <a:pt x="19907" y="13514"/>
                    <a:pt x="19820" y="12294"/>
                  </a:cubicBezTo>
                  <a:cubicBezTo>
                    <a:pt x="20081" y="11004"/>
                    <a:pt x="20256" y="9697"/>
                    <a:pt x="20360" y="8390"/>
                  </a:cubicBezTo>
                  <a:cubicBezTo>
                    <a:pt x="20428" y="6366"/>
                    <a:pt x="17802" y="1"/>
                    <a:pt x="117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739250" y="2372900"/>
              <a:ext cx="547375" cy="458300"/>
            </a:xfrm>
            <a:custGeom>
              <a:avLst/>
              <a:gdLst/>
              <a:ahLst/>
              <a:cxnLst/>
              <a:rect l="l" t="t" r="r" b="b"/>
              <a:pathLst>
                <a:path w="21895" h="18332" extrusionOk="0">
                  <a:moveTo>
                    <a:pt x="13509" y="0"/>
                  </a:moveTo>
                  <a:cubicBezTo>
                    <a:pt x="12920" y="0"/>
                    <a:pt x="12334" y="144"/>
                    <a:pt x="11802" y="410"/>
                  </a:cubicBezTo>
                  <a:cubicBezTo>
                    <a:pt x="11394" y="141"/>
                    <a:pt x="10920" y="5"/>
                    <a:pt x="10446" y="5"/>
                  </a:cubicBezTo>
                  <a:cubicBezTo>
                    <a:pt x="10149" y="5"/>
                    <a:pt x="9852" y="58"/>
                    <a:pt x="9571" y="166"/>
                  </a:cubicBezTo>
                  <a:cubicBezTo>
                    <a:pt x="9117" y="392"/>
                    <a:pt x="8717" y="706"/>
                    <a:pt x="8385" y="1089"/>
                  </a:cubicBezTo>
                  <a:cubicBezTo>
                    <a:pt x="8003" y="957"/>
                    <a:pt x="7593" y="890"/>
                    <a:pt x="7182" y="890"/>
                  </a:cubicBezTo>
                  <a:cubicBezTo>
                    <a:pt x="6246" y="890"/>
                    <a:pt x="5308" y="1236"/>
                    <a:pt x="4690" y="1926"/>
                  </a:cubicBezTo>
                  <a:cubicBezTo>
                    <a:pt x="4394" y="2223"/>
                    <a:pt x="4202" y="2606"/>
                    <a:pt x="4167" y="3024"/>
                  </a:cubicBezTo>
                  <a:cubicBezTo>
                    <a:pt x="3749" y="3094"/>
                    <a:pt x="3348" y="3234"/>
                    <a:pt x="2982" y="3443"/>
                  </a:cubicBezTo>
                  <a:cubicBezTo>
                    <a:pt x="2703" y="3652"/>
                    <a:pt x="2459" y="3896"/>
                    <a:pt x="2250" y="4192"/>
                  </a:cubicBezTo>
                  <a:cubicBezTo>
                    <a:pt x="1883" y="4663"/>
                    <a:pt x="1587" y="5186"/>
                    <a:pt x="1378" y="5744"/>
                  </a:cubicBezTo>
                  <a:cubicBezTo>
                    <a:pt x="1169" y="6301"/>
                    <a:pt x="1151" y="6911"/>
                    <a:pt x="1308" y="7487"/>
                  </a:cubicBezTo>
                  <a:cubicBezTo>
                    <a:pt x="1552" y="8358"/>
                    <a:pt x="1517" y="8463"/>
                    <a:pt x="1500" y="9369"/>
                  </a:cubicBezTo>
                  <a:cubicBezTo>
                    <a:pt x="1500" y="10293"/>
                    <a:pt x="838" y="11705"/>
                    <a:pt x="1535" y="12298"/>
                  </a:cubicBezTo>
                  <a:cubicBezTo>
                    <a:pt x="1535" y="12298"/>
                    <a:pt x="1" y="14320"/>
                    <a:pt x="838" y="15557"/>
                  </a:cubicBezTo>
                  <a:cubicBezTo>
                    <a:pt x="1233" y="16155"/>
                    <a:pt x="1735" y="16310"/>
                    <a:pt x="2147" y="16310"/>
                  </a:cubicBezTo>
                  <a:cubicBezTo>
                    <a:pt x="2589" y="16310"/>
                    <a:pt x="2929" y="16133"/>
                    <a:pt x="2929" y="16133"/>
                  </a:cubicBezTo>
                  <a:lnTo>
                    <a:pt x="2929" y="16133"/>
                  </a:lnTo>
                  <a:cubicBezTo>
                    <a:pt x="2929" y="16133"/>
                    <a:pt x="2738" y="17963"/>
                    <a:pt x="4760" y="18294"/>
                  </a:cubicBezTo>
                  <a:cubicBezTo>
                    <a:pt x="4925" y="18319"/>
                    <a:pt x="5087" y="18331"/>
                    <a:pt x="5244" y="18331"/>
                  </a:cubicBezTo>
                  <a:cubicBezTo>
                    <a:pt x="7030" y="18331"/>
                    <a:pt x="8281" y="16830"/>
                    <a:pt x="8281" y="16830"/>
                  </a:cubicBezTo>
                  <a:cubicBezTo>
                    <a:pt x="8281" y="16830"/>
                    <a:pt x="8744" y="18126"/>
                    <a:pt x="9969" y="18126"/>
                  </a:cubicBezTo>
                  <a:cubicBezTo>
                    <a:pt x="10151" y="18126"/>
                    <a:pt x="10349" y="18098"/>
                    <a:pt x="10564" y="18033"/>
                  </a:cubicBezTo>
                  <a:cubicBezTo>
                    <a:pt x="12255" y="17527"/>
                    <a:pt x="13231" y="13622"/>
                    <a:pt x="13231" y="13622"/>
                  </a:cubicBezTo>
                  <a:cubicBezTo>
                    <a:pt x="13231" y="13622"/>
                    <a:pt x="13842" y="13159"/>
                    <a:pt x="14479" y="13159"/>
                  </a:cubicBezTo>
                  <a:cubicBezTo>
                    <a:pt x="14689" y="13159"/>
                    <a:pt x="14902" y="13210"/>
                    <a:pt x="15096" y="13344"/>
                  </a:cubicBezTo>
                  <a:cubicBezTo>
                    <a:pt x="15866" y="13857"/>
                    <a:pt x="15410" y="16100"/>
                    <a:pt x="16283" y="16100"/>
                  </a:cubicBezTo>
                  <a:cubicBezTo>
                    <a:pt x="16300" y="16100"/>
                    <a:pt x="16317" y="16099"/>
                    <a:pt x="16334" y="16098"/>
                  </a:cubicBezTo>
                  <a:cubicBezTo>
                    <a:pt x="17293" y="16011"/>
                    <a:pt x="18408" y="12106"/>
                    <a:pt x="18408" y="12106"/>
                  </a:cubicBezTo>
                  <a:cubicBezTo>
                    <a:pt x="18408" y="12106"/>
                    <a:pt x="18698" y="12225"/>
                    <a:pt x="19100" y="12225"/>
                  </a:cubicBezTo>
                  <a:cubicBezTo>
                    <a:pt x="19694" y="12225"/>
                    <a:pt x="20531" y="11965"/>
                    <a:pt x="21040" y="10677"/>
                  </a:cubicBezTo>
                  <a:cubicBezTo>
                    <a:pt x="21895" y="8515"/>
                    <a:pt x="20657" y="6493"/>
                    <a:pt x="20657" y="6493"/>
                  </a:cubicBezTo>
                  <a:cubicBezTo>
                    <a:pt x="20657" y="6493"/>
                    <a:pt x="21093" y="3478"/>
                    <a:pt x="19576" y="2467"/>
                  </a:cubicBezTo>
                  <a:cubicBezTo>
                    <a:pt x="18772" y="1915"/>
                    <a:pt x="17826" y="1620"/>
                    <a:pt x="16866" y="1620"/>
                  </a:cubicBezTo>
                  <a:cubicBezTo>
                    <a:pt x="16764" y="1620"/>
                    <a:pt x="16663" y="1623"/>
                    <a:pt x="16561" y="1630"/>
                  </a:cubicBezTo>
                  <a:cubicBezTo>
                    <a:pt x="16038" y="880"/>
                    <a:pt x="15271" y="340"/>
                    <a:pt x="14399" y="113"/>
                  </a:cubicBezTo>
                  <a:cubicBezTo>
                    <a:pt x="14106" y="37"/>
                    <a:pt x="13807" y="0"/>
                    <a:pt x="135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1034725" y="2695675"/>
              <a:ext cx="115500" cy="138575"/>
            </a:xfrm>
            <a:custGeom>
              <a:avLst/>
              <a:gdLst/>
              <a:ahLst/>
              <a:cxnLst/>
              <a:rect l="l" t="t" r="r" b="b"/>
              <a:pathLst>
                <a:path w="4620" h="5543" extrusionOk="0">
                  <a:moveTo>
                    <a:pt x="2443" y="1"/>
                  </a:moveTo>
                  <a:cubicBezTo>
                    <a:pt x="2171" y="1"/>
                    <a:pt x="1901" y="56"/>
                    <a:pt x="1656" y="154"/>
                  </a:cubicBezTo>
                  <a:cubicBezTo>
                    <a:pt x="1011" y="433"/>
                    <a:pt x="593" y="1078"/>
                    <a:pt x="366" y="1757"/>
                  </a:cubicBezTo>
                  <a:cubicBezTo>
                    <a:pt x="0" y="2803"/>
                    <a:pt x="87" y="4128"/>
                    <a:pt x="907" y="4860"/>
                  </a:cubicBezTo>
                  <a:cubicBezTo>
                    <a:pt x="1395" y="5313"/>
                    <a:pt x="2075" y="5470"/>
                    <a:pt x="2737" y="5523"/>
                  </a:cubicBezTo>
                  <a:cubicBezTo>
                    <a:pt x="2824" y="5536"/>
                    <a:pt x="2910" y="5543"/>
                    <a:pt x="2996" y="5543"/>
                  </a:cubicBezTo>
                  <a:cubicBezTo>
                    <a:pt x="3239" y="5543"/>
                    <a:pt x="3477" y="5491"/>
                    <a:pt x="3696" y="5400"/>
                  </a:cubicBezTo>
                  <a:cubicBezTo>
                    <a:pt x="4149" y="5139"/>
                    <a:pt x="4306" y="4564"/>
                    <a:pt x="4393" y="4041"/>
                  </a:cubicBezTo>
                  <a:cubicBezTo>
                    <a:pt x="4620" y="2542"/>
                    <a:pt x="4620" y="311"/>
                    <a:pt x="2789" y="32"/>
                  </a:cubicBezTo>
                  <a:cubicBezTo>
                    <a:pt x="2675" y="11"/>
                    <a:pt x="2559" y="1"/>
                    <a:pt x="2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1036900" y="2784050"/>
              <a:ext cx="81950" cy="45775"/>
            </a:xfrm>
            <a:custGeom>
              <a:avLst/>
              <a:gdLst/>
              <a:ahLst/>
              <a:cxnLst/>
              <a:rect l="l" t="t" r="r" b="b"/>
              <a:pathLst>
                <a:path w="3278" h="1831" fill="none" extrusionOk="0">
                  <a:moveTo>
                    <a:pt x="0" y="0"/>
                  </a:moveTo>
                  <a:cubicBezTo>
                    <a:pt x="210" y="663"/>
                    <a:pt x="680" y="1221"/>
                    <a:pt x="1308" y="1517"/>
                  </a:cubicBezTo>
                  <a:cubicBezTo>
                    <a:pt x="1935" y="1796"/>
                    <a:pt x="2633" y="1831"/>
                    <a:pt x="3277" y="1621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1092250" y="2743075"/>
              <a:ext cx="20075" cy="45800"/>
            </a:xfrm>
            <a:custGeom>
              <a:avLst/>
              <a:gdLst/>
              <a:ahLst/>
              <a:cxnLst/>
              <a:rect l="l" t="t" r="r" b="b"/>
              <a:pathLst>
                <a:path w="803" h="1832" fill="none" extrusionOk="0">
                  <a:moveTo>
                    <a:pt x="0" y="1"/>
                  </a:moveTo>
                  <a:cubicBezTo>
                    <a:pt x="506" y="489"/>
                    <a:pt x="785" y="1151"/>
                    <a:pt x="802" y="1831"/>
                  </a:cubicBezTo>
                </a:path>
              </a:pathLst>
            </a:custGeom>
            <a:noFill/>
            <a:ln w="3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1209475" y="2751600"/>
              <a:ext cx="21800" cy="29625"/>
            </a:xfrm>
            <a:custGeom>
              <a:avLst/>
              <a:gdLst/>
              <a:ahLst/>
              <a:cxnLst/>
              <a:rect l="l" t="t" r="r" b="b"/>
              <a:pathLst>
                <a:path w="872" h="1185" extrusionOk="0">
                  <a:moveTo>
                    <a:pt x="519" y="1"/>
                  </a:moveTo>
                  <a:cubicBezTo>
                    <a:pt x="341" y="1"/>
                    <a:pt x="149" y="213"/>
                    <a:pt x="70" y="497"/>
                  </a:cubicBezTo>
                  <a:cubicBezTo>
                    <a:pt x="0" y="828"/>
                    <a:pt x="87" y="1124"/>
                    <a:pt x="297" y="1176"/>
                  </a:cubicBezTo>
                  <a:cubicBezTo>
                    <a:pt x="316" y="1182"/>
                    <a:pt x="336" y="1184"/>
                    <a:pt x="357" y="1184"/>
                  </a:cubicBezTo>
                  <a:cubicBezTo>
                    <a:pt x="533" y="1184"/>
                    <a:pt x="724" y="985"/>
                    <a:pt x="802" y="688"/>
                  </a:cubicBezTo>
                  <a:cubicBezTo>
                    <a:pt x="872" y="374"/>
                    <a:pt x="785" y="61"/>
                    <a:pt x="575" y="8"/>
                  </a:cubicBezTo>
                  <a:cubicBezTo>
                    <a:pt x="557" y="3"/>
                    <a:pt x="538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1188975" y="2853700"/>
              <a:ext cx="26175" cy="19275"/>
            </a:xfrm>
            <a:custGeom>
              <a:avLst/>
              <a:gdLst/>
              <a:ahLst/>
              <a:cxnLst/>
              <a:rect l="l" t="t" r="r" b="b"/>
              <a:pathLst>
                <a:path w="1047" h="771" extrusionOk="0">
                  <a:moveTo>
                    <a:pt x="79" y="1"/>
                  </a:moveTo>
                  <a:cubicBezTo>
                    <a:pt x="65" y="1"/>
                    <a:pt x="51" y="6"/>
                    <a:pt x="36" y="21"/>
                  </a:cubicBezTo>
                  <a:cubicBezTo>
                    <a:pt x="1" y="38"/>
                    <a:pt x="1" y="73"/>
                    <a:pt x="18" y="90"/>
                  </a:cubicBezTo>
                  <a:cubicBezTo>
                    <a:pt x="262" y="439"/>
                    <a:pt x="611" y="666"/>
                    <a:pt x="1012" y="770"/>
                  </a:cubicBezTo>
                  <a:cubicBezTo>
                    <a:pt x="1029" y="718"/>
                    <a:pt x="1029" y="683"/>
                    <a:pt x="1047" y="648"/>
                  </a:cubicBezTo>
                  <a:cubicBezTo>
                    <a:pt x="663" y="561"/>
                    <a:pt x="350" y="335"/>
                    <a:pt x="123" y="21"/>
                  </a:cubicBezTo>
                  <a:cubicBezTo>
                    <a:pt x="113" y="11"/>
                    <a:pt x="97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7"/>
            <p:cNvSpPr/>
            <p:nvPr/>
          </p:nvSpPr>
          <p:spPr>
            <a:xfrm>
              <a:off x="1199875" y="2698900"/>
              <a:ext cx="45775" cy="27650"/>
            </a:xfrm>
            <a:custGeom>
              <a:avLst/>
              <a:gdLst/>
              <a:ahLst/>
              <a:cxnLst/>
              <a:rect l="l" t="t" r="r" b="b"/>
              <a:pathLst>
                <a:path w="1831" h="1106" extrusionOk="0">
                  <a:moveTo>
                    <a:pt x="999" y="1"/>
                  </a:moveTo>
                  <a:cubicBezTo>
                    <a:pt x="689" y="1"/>
                    <a:pt x="363" y="176"/>
                    <a:pt x="123" y="478"/>
                  </a:cubicBezTo>
                  <a:cubicBezTo>
                    <a:pt x="36" y="565"/>
                    <a:pt x="1" y="687"/>
                    <a:pt x="18" y="809"/>
                  </a:cubicBezTo>
                  <a:cubicBezTo>
                    <a:pt x="53" y="949"/>
                    <a:pt x="210" y="1001"/>
                    <a:pt x="349" y="1036"/>
                  </a:cubicBezTo>
                  <a:cubicBezTo>
                    <a:pt x="570" y="1082"/>
                    <a:pt x="799" y="1105"/>
                    <a:pt x="1030" y="1105"/>
                  </a:cubicBezTo>
                  <a:cubicBezTo>
                    <a:pt x="1145" y="1105"/>
                    <a:pt x="1262" y="1100"/>
                    <a:pt x="1378" y="1088"/>
                  </a:cubicBezTo>
                  <a:cubicBezTo>
                    <a:pt x="1535" y="1071"/>
                    <a:pt x="1744" y="1001"/>
                    <a:pt x="1814" y="844"/>
                  </a:cubicBezTo>
                  <a:cubicBezTo>
                    <a:pt x="1831" y="739"/>
                    <a:pt x="1814" y="617"/>
                    <a:pt x="1761" y="530"/>
                  </a:cubicBezTo>
                  <a:cubicBezTo>
                    <a:pt x="1582" y="163"/>
                    <a:pt x="1298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7"/>
            <p:cNvSpPr/>
            <p:nvPr/>
          </p:nvSpPr>
          <p:spPr>
            <a:xfrm>
              <a:off x="749725" y="2571500"/>
              <a:ext cx="512500" cy="142450"/>
            </a:xfrm>
            <a:custGeom>
              <a:avLst/>
              <a:gdLst/>
              <a:ahLst/>
              <a:cxnLst/>
              <a:rect l="l" t="t" r="r" b="b"/>
              <a:pathLst>
                <a:path w="20500" h="5698" extrusionOk="0">
                  <a:moveTo>
                    <a:pt x="17000" y="1"/>
                  </a:moveTo>
                  <a:cubicBezTo>
                    <a:pt x="13634" y="1"/>
                    <a:pt x="750" y="1495"/>
                    <a:pt x="750" y="1495"/>
                  </a:cubicBezTo>
                  <a:cubicBezTo>
                    <a:pt x="750" y="1495"/>
                    <a:pt x="0" y="3866"/>
                    <a:pt x="1116" y="4354"/>
                  </a:cubicBezTo>
                  <a:cubicBezTo>
                    <a:pt x="1967" y="4732"/>
                    <a:pt x="6236" y="5698"/>
                    <a:pt x="8882" y="5698"/>
                  </a:cubicBezTo>
                  <a:cubicBezTo>
                    <a:pt x="9649" y="5698"/>
                    <a:pt x="10279" y="5617"/>
                    <a:pt x="10651" y="5417"/>
                  </a:cubicBezTo>
                  <a:cubicBezTo>
                    <a:pt x="12289" y="4545"/>
                    <a:pt x="12132" y="2837"/>
                    <a:pt x="14364" y="2332"/>
                  </a:cubicBezTo>
                  <a:cubicBezTo>
                    <a:pt x="16612" y="1826"/>
                    <a:pt x="20499" y="1652"/>
                    <a:pt x="20499" y="1652"/>
                  </a:cubicBezTo>
                  <a:cubicBezTo>
                    <a:pt x="20499" y="1652"/>
                    <a:pt x="19872" y="188"/>
                    <a:pt x="17449" y="13"/>
                  </a:cubicBezTo>
                  <a:cubicBezTo>
                    <a:pt x="17328" y="5"/>
                    <a:pt x="17177" y="1"/>
                    <a:pt x="17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7"/>
            <p:cNvSpPr/>
            <p:nvPr/>
          </p:nvSpPr>
          <p:spPr>
            <a:xfrm>
              <a:off x="696550" y="2277325"/>
              <a:ext cx="696850" cy="391025"/>
            </a:xfrm>
            <a:custGeom>
              <a:avLst/>
              <a:gdLst/>
              <a:ahLst/>
              <a:cxnLst/>
              <a:rect l="l" t="t" r="r" b="b"/>
              <a:pathLst>
                <a:path w="27874" h="15641" extrusionOk="0">
                  <a:moveTo>
                    <a:pt x="13987" y="1"/>
                  </a:moveTo>
                  <a:cubicBezTo>
                    <a:pt x="13433" y="1"/>
                    <a:pt x="12877" y="40"/>
                    <a:pt x="12325" y="119"/>
                  </a:cubicBezTo>
                  <a:cubicBezTo>
                    <a:pt x="12150" y="136"/>
                    <a:pt x="11993" y="171"/>
                    <a:pt x="11836" y="189"/>
                  </a:cubicBezTo>
                  <a:cubicBezTo>
                    <a:pt x="9675" y="555"/>
                    <a:pt x="7670" y="1601"/>
                    <a:pt x="6136" y="3169"/>
                  </a:cubicBezTo>
                  <a:cubicBezTo>
                    <a:pt x="3992" y="5383"/>
                    <a:pt x="2511" y="8155"/>
                    <a:pt x="1848" y="11170"/>
                  </a:cubicBezTo>
                  <a:cubicBezTo>
                    <a:pt x="1848" y="11170"/>
                    <a:pt x="1" y="11885"/>
                    <a:pt x="471" y="13192"/>
                  </a:cubicBezTo>
                  <a:cubicBezTo>
                    <a:pt x="471" y="13192"/>
                    <a:pt x="855" y="14378"/>
                    <a:pt x="5422" y="15057"/>
                  </a:cubicBezTo>
                  <a:cubicBezTo>
                    <a:pt x="7646" y="15380"/>
                    <a:pt x="8957" y="15579"/>
                    <a:pt x="9917" y="15579"/>
                  </a:cubicBezTo>
                  <a:cubicBezTo>
                    <a:pt x="10929" y="15579"/>
                    <a:pt x="11552" y="15358"/>
                    <a:pt x="12447" y="14831"/>
                  </a:cubicBezTo>
                  <a:cubicBezTo>
                    <a:pt x="14006" y="13902"/>
                    <a:pt x="15124" y="13058"/>
                    <a:pt x="17420" y="13058"/>
                  </a:cubicBezTo>
                  <a:cubicBezTo>
                    <a:pt x="17666" y="13058"/>
                    <a:pt x="17925" y="13068"/>
                    <a:pt x="18199" y="13088"/>
                  </a:cubicBezTo>
                  <a:cubicBezTo>
                    <a:pt x="21023" y="13297"/>
                    <a:pt x="21703" y="14482"/>
                    <a:pt x="23393" y="15075"/>
                  </a:cubicBezTo>
                  <a:cubicBezTo>
                    <a:pt x="24422" y="15435"/>
                    <a:pt x="25798" y="15641"/>
                    <a:pt x="26735" y="15641"/>
                  </a:cubicBezTo>
                  <a:cubicBezTo>
                    <a:pt x="27338" y="15641"/>
                    <a:pt x="27759" y="15556"/>
                    <a:pt x="27786" y="15371"/>
                  </a:cubicBezTo>
                  <a:cubicBezTo>
                    <a:pt x="27873" y="14970"/>
                    <a:pt x="25694" y="14465"/>
                    <a:pt x="25154" y="14134"/>
                  </a:cubicBezTo>
                  <a:cubicBezTo>
                    <a:pt x="25084" y="14099"/>
                    <a:pt x="25049" y="14046"/>
                    <a:pt x="25049" y="13994"/>
                  </a:cubicBezTo>
                  <a:lnTo>
                    <a:pt x="25049" y="13977"/>
                  </a:lnTo>
                  <a:cubicBezTo>
                    <a:pt x="25067" y="13611"/>
                    <a:pt x="24910" y="12007"/>
                    <a:pt x="24439" y="11763"/>
                  </a:cubicBezTo>
                  <a:cubicBezTo>
                    <a:pt x="24683" y="10037"/>
                    <a:pt x="24282" y="8294"/>
                    <a:pt x="23306" y="6847"/>
                  </a:cubicBezTo>
                  <a:cubicBezTo>
                    <a:pt x="21650" y="4407"/>
                    <a:pt x="20430" y="3257"/>
                    <a:pt x="20430" y="3257"/>
                  </a:cubicBezTo>
                  <a:cubicBezTo>
                    <a:pt x="20430" y="3187"/>
                    <a:pt x="20413" y="3117"/>
                    <a:pt x="20413" y="3065"/>
                  </a:cubicBezTo>
                  <a:cubicBezTo>
                    <a:pt x="20395" y="3030"/>
                    <a:pt x="20395" y="2978"/>
                    <a:pt x="20378" y="2943"/>
                  </a:cubicBezTo>
                  <a:cubicBezTo>
                    <a:pt x="20256" y="2490"/>
                    <a:pt x="19855" y="1653"/>
                    <a:pt x="18513" y="973"/>
                  </a:cubicBezTo>
                  <a:cubicBezTo>
                    <a:pt x="18425" y="921"/>
                    <a:pt x="18338" y="886"/>
                    <a:pt x="18269" y="851"/>
                  </a:cubicBezTo>
                  <a:cubicBezTo>
                    <a:pt x="18112" y="764"/>
                    <a:pt x="17937" y="694"/>
                    <a:pt x="17763" y="624"/>
                  </a:cubicBezTo>
                  <a:cubicBezTo>
                    <a:pt x="16546" y="211"/>
                    <a:pt x="15270" y="1"/>
                    <a:pt x="139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741000" y="2553375"/>
              <a:ext cx="584400" cy="76875"/>
            </a:xfrm>
            <a:custGeom>
              <a:avLst/>
              <a:gdLst/>
              <a:ahLst/>
              <a:cxnLst/>
              <a:rect l="l" t="t" r="r" b="b"/>
              <a:pathLst>
                <a:path w="23376" h="3075" extrusionOk="0">
                  <a:moveTo>
                    <a:pt x="14421" y="1"/>
                  </a:moveTo>
                  <a:cubicBezTo>
                    <a:pt x="13626" y="1"/>
                    <a:pt x="12883" y="125"/>
                    <a:pt x="12220" y="372"/>
                  </a:cubicBezTo>
                  <a:cubicBezTo>
                    <a:pt x="11784" y="547"/>
                    <a:pt x="11348" y="773"/>
                    <a:pt x="10930" y="1000"/>
                  </a:cubicBezTo>
                  <a:cubicBezTo>
                    <a:pt x="10581" y="1192"/>
                    <a:pt x="10233" y="1383"/>
                    <a:pt x="9867" y="1540"/>
                  </a:cubicBezTo>
                  <a:cubicBezTo>
                    <a:pt x="9017" y="1901"/>
                    <a:pt x="8045" y="2088"/>
                    <a:pt x="6998" y="2088"/>
                  </a:cubicBezTo>
                  <a:cubicBezTo>
                    <a:pt x="6325" y="2088"/>
                    <a:pt x="5621" y="2011"/>
                    <a:pt x="4899" y="1854"/>
                  </a:cubicBezTo>
                  <a:cubicBezTo>
                    <a:pt x="3225" y="1523"/>
                    <a:pt x="1622" y="826"/>
                    <a:pt x="105" y="163"/>
                  </a:cubicBezTo>
                  <a:cubicBezTo>
                    <a:pt x="96" y="158"/>
                    <a:pt x="87" y="156"/>
                    <a:pt x="78" y="156"/>
                  </a:cubicBezTo>
                  <a:cubicBezTo>
                    <a:pt x="53" y="156"/>
                    <a:pt x="31" y="172"/>
                    <a:pt x="18" y="198"/>
                  </a:cubicBezTo>
                  <a:cubicBezTo>
                    <a:pt x="1" y="215"/>
                    <a:pt x="18" y="250"/>
                    <a:pt x="53" y="268"/>
                  </a:cubicBezTo>
                  <a:cubicBezTo>
                    <a:pt x="1587" y="948"/>
                    <a:pt x="3173" y="1627"/>
                    <a:pt x="4864" y="1976"/>
                  </a:cubicBezTo>
                  <a:cubicBezTo>
                    <a:pt x="5600" y="2133"/>
                    <a:pt x="6315" y="2210"/>
                    <a:pt x="6997" y="2210"/>
                  </a:cubicBezTo>
                  <a:cubicBezTo>
                    <a:pt x="8059" y="2210"/>
                    <a:pt x="9042" y="2023"/>
                    <a:pt x="9902" y="1662"/>
                  </a:cubicBezTo>
                  <a:cubicBezTo>
                    <a:pt x="10285" y="1505"/>
                    <a:pt x="10634" y="1296"/>
                    <a:pt x="10982" y="1104"/>
                  </a:cubicBezTo>
                  <a:cubicBezTo>
                    <a:pt x="11401" y="878"/>
                    <a:pt x="11819" y="669"/>
                    <a:pt x="12272" y="494"/>
                  </a:cubicBezTo>
                  <a:cubicBezTo>
                    <a:pt x="12916" y="247"/>
                    <a:pt x="13644" y="123"/>
                    <a:pt x="14425" y="123"/>
                  </a:cubicBezTo>
                  <a:cubicBezTo>
                    <a:pt x="15018" y="123"/>
                    <a:pt x="15642" y="194"/>
                    <a:pt x="16281" y="337"/>
                  </a:cubicBezTo>
                  <a:cubicBezTo>
                    <a:pt x="17624" y="634"/>
                    <a:pt x="18896" y="1209"/>
                    <a:pt x="20134" y="1749"/>
                  </a:cubicBezTo>
                  <a:lnTo>
                    <a:pt x="20796" y="2063"/>
                  </a:lnTo>
                  <a:cubicBezTo>
                    <a:pt x="21633" y="2464"/>
                    <a:pt x="22487" y="2813"/>
                    <a:pt x="23376" y="3074"/>
                  </a:cubicBezTo>
                  <a:cubicBezTo>
                    <a:pt x="23306" y="3022"/>
                    <a:pt x="23271" y="2970"/>
                    <a:pt x="23271" y="2935"/>
                  </a:cubicBezTo>
                  <a:lnTo>
                    <a:pt x="23271" y="2917"/>
                  </a:lnTo>
                  <a:cubicBezTo>
                    <a:pt x="22452" y="2656"/>
                    <a:pt x="21633" y="2325"/>
                    <a:pt x="20866" y="1941"/>
                  </a:cubicBezTo>
                  <a:lnTo>
                    <a:pt x="20186" y="1645"/>
                  </a:lnTo>
                  <a:cubicBezTo>
                    <a:pt x="18948" y="1087"/>
                    <a:pt x="17676" y="529"/>
                    <a:pt x="16316" y="215"/>
                  </a:cubicBezTo>
                  <a:cubicBezTo>
                    <a:pt x="15661" y="72"/>
                    <a:pt x="15026" y="1"/>
                    <a:pt x="14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1003775" y="2350000"/>
              <a:ext cx="203100" cy="78050"/>
            </a:xfrm>
            <a:custGeom>
              <a:avLst/>
              <a:gdLst/>
              <a:ahLst/>
              <a:cxnLst/>
              <a:rect l="l" t="t" r="r" b="b"/>
              <a:pathLst>
                <a:path w="8124" h="3122" extrusionOk="0">
                  <a:moveTo>
                    <a:pt x="8089" y="1"/>
                  </a:moveTo>
                  <a:cubicBezTo>
                    <a:pt x="5213" y="350"/>
                    <a:pt x="2441" y="1378"/>
                    <a:pt x="36" y="2999"/>
                  </a:cubicBezTo>
                  <a:cubicBezTo>
                    <a:pt x="1" y="3016"/>
                    <a:pt x="1" y="3051"/>
                    <a:pt x="18" y="3086"/>
                  </a:cubicBezTo>
                  <a:cubicBezTo>
                    <a:pt x="18" y="3104"/>
                    <a:pt x="36" y="3121"/>
                    <a:pt x="70" y="3121"/>
                  </a:cubicBezTo>
                  <a:lnTo>
                    <a:pt x="105" y="3121"/>
                  </a:lnTo>
                  <a:cubicBezTo>
                    <a:pt x="2493" y="1500"/>
                    <a:pt x="5247" y="472"/>
                    <a:pt x="8124" y="123"/>
                  </a:cubicBezTo>
                  <a:cubicBezTo>
                    <a:pt x="8124" y="88"/>
                    <a:pt x="8106" y="53"/>
                    <a:pt x="8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946250" y="2297725"/>
              <a:ext cx="213125" cy="79775"/>
            </a:xfrm>
            <a:custGeom>
              <a:avLst/>
              <a:gdLst/>
              <a:ahLst/>
              <a:cxnLst/>
              <a:rect l="l" t="t" r="r" b="b"/>
              <a:pathLst>
                <a:path w="8525" h="3191" extrusionOk="0">
                  <a:moveTo>
                    <a:pt x="8281" y="0"/>
                  </a:moveTo>
                  <a:cubicBezTo>
                    <a:pt x="5265" y="70"/>
                    <a:pt x="2354" y="1151"/>
                    <a:pt x="18" y="3085"/>
                  </a:cubicBezTo>
                  <a:cubicBezTo>
                    <a:pt x="1" y="3103"/>
                    <a:pt x="1" y="3138"/>
                    <a:pt x="18" y="3173"/>
                  </a:cubicBezTo>
                  <a:cubicBezTo>
                    <a:pt x="36" y="3190"/>
                    <a:pt x="53" y="3190"/>
                    <a:pt x="70" y="3190"/>
                  </a:cubicBezTo>
                  <a:cubicBezTo>
                    <a:pt x="88" y="3190"/>
                    <a:pt x="105" y="3190"/>
                    <a:pt x="105" y="3173"/>
                  </a:cubicBezTo>
                  <a:cubicBezTo>
                    <a:pt x="2476" y="1220"/>
                    <a:pt x="5457" y="140"/>
                    <a:pt x="8525" y="122"/>
                  </a:cubicBezTo>
                  <a:cubicBezTo>
                    <a:pt x="8455" y="87"/>
                    <a:pt x="8368" y="35"/>
                    <a:pt x="8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890475" y="2279850"/>
              <a:ext cx="114200" cy="71050"/>
            </a:xfrm>
            <a:custGeom>
              <a:avLst/>
              <a:gdLst/>
              <a:ahLst/>
              <a:cxnLst/>
              <a:rect l="l" t="t" r="r" b="b"/>
              <a:pathLst>
                <a:path w="4568" h="2842" extrusionOk="0">
                  <a:moveTo>
                    <a:pt x="4568" y="0"/>
                  </a:moveTo>
                  <a:lnTo>
                    <a:pt x="4568" y="0"/>
                  </a:lnTo>
                  <a:cubicBezTo>
                    <a:pt x="4411" y="18"/>
                    <a:pt x="4236" y="53"/>
                    <a:pt x="4079" y="70"/>
                  </a:cubicBezTo>
                  <a:cubicBezTo>
                    <a:pt x="2598" y="750"/>
                    <a:pt x="1221" y="1656"/>
                    <a:pt x="18" y="2737"/>
                  </a:cubicBezTo>
                  <a:cubicBezTo>
                    <a:pt x="1" y="2772"/>
                    <a:pt x="1" y="2807"/>
                    <a:pt x="18" y="2824"/>
                  </a:cubicBezTo>
                  <a:cubicBezTo>
                    <a:pt x="35" y="2842"/>
                    <a:pt x="53" y="2842"/>
                    <a:pt x="70" y="2842"/>
                  </a:cubicBezTo>
                  <a:cubicBezTo>
                    <a:pt x="88" y="2842"/>
                    <a:pt x="105" y="2842"/>
                    <a:pt x="105" y="2824"/>
                  </a:cubicBezTo>
                  <a:cubicBezTo>
                    <a:pt x="1430" y="1639"/>
                    <a:pt x="2929" y="680"/>
                    <a:pt x="4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1131875" y="2488150"/>
              <a:ext cx="54950" cy="35975"/>
            </a:xfrm>
            <a:custGeom>
              <a:avLst/>
              <a:gdLst/>
              <a:ahLst/>
              <a:cxnLst/>
              <a:rect l="l" t="t" r="r" b="b"/>
              <a:pathLst>
                <a:path w="2198" h="1439" extrusionOk="0">
                  <a:moveTo>
                    <a:pt x="1306" y="1"/>
                  </a:moveTo>
                  <a:cubicBezTo>
                    <a:pt x="815" y="1"/>
                    <a:pt x="1" y="257"/>
                    <a:pt x="228" y="802"/>
                  </a:cubicBezTo>
                  <a:cubicBezTo>
                    <a:pt x="315" y="994"/>
                    <a:pt x="455" y="1134"/>
                    <a:pt x="646" y="1221"/>
                  </a:cubicBezTo>
                  <a:cubicBezTo>
                    <a:pt x="850" y="1366"/>
                    <a:pt x="1102" y="1439"/>
                    <a:pt x="1361" y="1439"/>
                  </a:cubicBezTo>
                  <a:cubicBezTo>
                    <a:pt x="1413" y="1439"/>
                    <a:pt x="1466" y="1436"/>
                    <a:pt x="1518" y="1430"/>
                  </a:cubicBezTo>
                  <a:cubicBezTo>
                    <a:pt x="1832" y="1378"/>
                    <a:pt x="2076" y="1151"/>
                    <a:pt x="2145" y="837"/>
                  </a:cubicBezTo>
                  <a:cubicBezTo>
                    <a:pt x="2198" y="454"/>
                    <a:pt x="1867" y="88"/>
                    <a:pt x="1501" y="18"/>
                  </a:cubicBezTo>
                  <a:cubicBezTo>
                    <a:pt x="1446" y="7"/>
                    <a:pt x="1380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1192475" y="2509350"/>
              <a:ext cx="80200" cy="56975"/>
            </a:xfrm>
            <a:custGeom>
              <a:avLst/>
              <a:gdLst/>
              <a:ahLst/>
              <a:cxnLst/>
              <a:rect l="l" t="t" r="r" b="b"/>
              <a:pathLst>
                <a:path w="3208" h="2279" extrusionOk="0">
                  <a:moveTo>
                    <a:pt x="1386" y="1"/>
                  </a:moveTo>
                  <a:cubicBezTo>
                    <a:pt x="1299" y="1"/>
                    <a:pt x="1215" y="8"/>
                    <a:pt x="1133" y="24"/>
                  </a:cubicBezTo>
                  <a:cubicBezTo>
                    <a:pt x="262" y="181"/>
                    <a:pt x="0" y="1070"/>
                    <a:pt x="645" y="1663"/>
                  </a:cubicBezTo>
                  <a:cubicBezTo>
                    <a:pt x="977" y="1942"/>
                    <a:pt x="1360" y="2133"/>
                    <a:pt x="1796" y="2220"/>
                  </a:cubicBezTo>
                  <a:cubicBezTo>
                    <a:pt x="1918" y="2261"/>
                    <a:pt x="2047" y="2278"/>
                    <a:pt x="2174" y="2278"/>
                  </a:cubicBezTo>
                  <a:cubicBezTo>
                    <a:pt x="2264" y="2278"/>
                    <a:pt x="2354" y="2270"/>
                    <a:pt x="2441" y="2255"/>
                  </a:cubicBezTo>
                  <a:cubicBezTo>
                    <a:pt x="2563" y="2220"/>
                    <a:pt x="2685" y="2151"/>
                    <a:pt x="2772" y="2081"/>
                  </a:cubicBezTo>
                  <a:cubicBezTo>
                    <a:pt x="3086" y="1802"/>
                    <a:pt x="3208" y="1384"/>
                    <a:pt x="3068" y="1000"/>
                  </a:cubicBezTo>
                  <a:cubicBezTo>
                    <a:pt x="2867" y="459"/>
                    <a:pt x="2064" y="1"/>
                    <a:pt x="1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red and black logo&#10;&#10;AI-generated content may be incorrect.">
            <a:extLst>
              <a:ext uri="{FF2B5EF4-FFF2-40B4-BE49-F238E27FC236}">
                <a16:creationId xmlns:a16="http://schemas.microsoft.com/office/drawing/2014/main" id="{04E524A5-7F80-0BEC-9E17-89590493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214" y="358386"/>
            <a:ext cx="1176310" cy="454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>
          <a:extLst>
            <a:ext uri="{FF2B5EF4-FFF2-40B4-BE49-F238E27FC236}">
              <a16:creationId xmlns:a16="http://schemas.microsoft.com/office/drawing/2014/main" id="{8DD22298-B7BB-D86C-99CE-6D786851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54">
            <a:extLst>
              <a:ext uri="{FF2B5EF4-FFF2-40B4-BE49-F238E27FC236}">
                <a16:creationId xmlns:a16="http://schemas.microsoft.com/office/drawing/2014/main" id="{575FAA45-1175-2937-EF0A-4BCECF0CA68F}"/>
              </a:ext>
            </a:extLst>
          </p:cNvPr>
          <p:cNvSpPr/>
          <p:nvPr/>
        </p:nvSpPr>
        <p:spPr>
          <a:xfrm>
            <a:off x="1258208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54">
            <a:extLst>
              <a:ext uri="{FF2B5EF4-FFF2-40B4-BE49-F238E27FC236}">
                <a16:creationId xmlns:a16="http://schemas.microsoft.com/office/drawing/2014/main" id="{3EEF75A2-D267-BD4F-F90A-BAA0A200F52E}"/>
              </a:ext>
            </a:extLst>
          </p:cNvPr>
          <p:cNvSpPr/>
          <p:nvPr/>
        </p:nvSpPr>
        <p:spPr>
          <a:xfrm>
            <a:off x="1246444" y="3105559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54">
            <a:extLst>
              <a:ext uri="{FF2B5EF4-FFF2-40B4-BE49-F238E27FC236}">
                <a16:creationId xmlns:a16="http://schemas.microsoft.com/office/drawing/2014/main" id="{C22BEA1A-0B59-0B11-0829-52127987631C}"/>
              </a:ext>
            </a:extLst>
          </p:cNvPr>
          <p:cNvSpPr/>
          <p:nvPr/>
        </p:nvSpPr>
        <p:spPr>
          <a:xfrm>
            <a:off x="4557807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54">
            <a:extLst>
              <a:ext uri="{FF2B5EF4-FFF2-40B4-BE49-F238E27FC236}">
                <a16:creationId xmlns:a16="http://schemas.microsoft.com/office/drawing/2014/main" id="{8F7A9A4B-AC1D-D2E7-DA7B-EDDAF00C0B1E}"/>
              </a:ext>
            </a:extLst>
          </p:cNvPr>
          <p:cNvSpPr/>
          <p:nvPr/>
        </p:nvSpPr>
        <p:spPr>
          <a:xfrm>
            <a:off x="4557807" y="3102056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54">
            <a:extLst>
              <a:ext uri="{FF2B5EF4-FFF2-40B4-BE49-F238E27FC236}">
                <a16:creationId xmlns:a16="http://schemas.microsoft.com/office/drawing/2014/main" id="{7C587FA3-F69B-9CE0-D2B4-47C1B0DD8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Datasets</a:t>
            </a:r>
            <a:endParaRPr dirty="0"/>
          </a:p>
        </p:txBody>
      </p:sp>
      <p:sp>
        <p:nvSpPr>
          <p:cNvPr id="4074" name="Google Shape;4074;p54">
            <a:extLst>
              <a:ext uri="{FF2B5EF4-FFF2-40B4-BE49-F238E27FC236}">
                <a16:creationId xmlns:a16="http://schemas.microsoft.com/office/drawing/2014/main" id="{8A0D805A-468E-963F-83F3-214ECD8437A8}"/>
              </a:ext>
            </a:extLst>
          </p:cNvPr>
          <p:cNvSpPr txBox="1"/>
          <p:nvPr/>
        </p:nvSpPr>
        <p:spPr>
          <a:xfrm>
            <a:off x="1334076" y="1583337"/>
            <a:ext cx="29868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Employee</a:t>
            </a:r>
            <a:r>
              <a:rPr lang="es" sz="1800" b="1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1800" b="1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5" name="Google Shape;4075;p54">
            <a:extLst>
              <a:ext uri="{FF2B5EF4-FFF2-40B4-BE49-F238E27FC236}">
                <a16:creationId xmlns:a16="http://schemas.microsoft.com/office/drawing/2014/main" id="{1023EE36-B48D-64D7-7628-B705F7D8DA60}"/>
              </a:ext>
            </a:extLst>
          </p:cNvPr>
          <p:cNvSpPr txBox="1"/>
          <p:nvPr/>
        </p:nvSpPr>
        <p:spPr>
          <a:xfrm>
            <a:off x="1518160" y="1889779"/>
            <a:ext cx="2460422" cy="89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Hire Date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T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ermination Date</a:t>
            </a:r>
          </a:p>
          <a:p>
            <a:pPr algn="ctr"/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Rate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-CA" sz="1200" b="1" i="1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13135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76" name="Google Shape;4076;p54">
            <a:extLst>
              <a:ext uri="{FF2B5EF4-FFF2-40B4-BE49-F238E27FC236}">
                <a16:creationId xmlns:a16="http://schemas.microsoft.com/office/drawing/2014/main" id="{953B57C0-F551-2704-1CE9-A6BF6FD38DB6}"/>
              </a:ext>
            </a:extLst>
          </p:cNvPr>
          <p:cNvSpPr txBox="1"/>
          <p:nvPr/>
        </p:nvSpPr>
        <p:spPr>
          <a:xfrm>
            <a:off x="4607989" y="1575237"/>
            <a:ext cx="2986200" cy="35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Projects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7" name="Google Shape;4077;p54">
            <a:extLst>
              <a:ext uri="{FF2B5EF4-FFF2-40B4-BE49-F238E27FC236}">
                <a16:creationId xmlns:a16="http://schemas.microsoft.com/office/drawing/2014/main" id="{DEE6C3D9-D74A-2BD8-C955-B5632E445EC0}"/>
              </a:ext>
            </a:extLst>
          </p:cNvPr>
          <p:cNvSpPr txBox="1"/>
          <p:nvPr/>
        </p:nvSpPr>
        <p:spPr>
          <a:xfrm>
            <a:off x="5486808" y="1889779"/>
            <a:ext cx="1210248" cy="8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CA" sz="1200" b="1" i="1" dirty="0">
                <a:latin typeface="-apple-system"/>
              </a:rPr>
              <a:t>Project key</a:t>
            </a:r>
          </a:p>
          <a:p>
            <a:pPr algn="ctr"/>
            <a:r>
              <a:rPr lang="en-CA" sz="1200" b="1" i="1" dirty="0">
                <a:latin typeface="-apple-system"/>
              </a:rPr>
              <a:t>Project Type</a:t>
            </a:r>
          </a:p>
          <a:p>
            <a:pPr algn="ctr"/>
            <a:r>
              <a:rPr lang="en-CA" sz="1200" b="1" i="1" dirty="0">
                <a:latin typeface="-apple-system"/>
              </a:rPr>
              <a:t>Status</a:t>
            </a:r>
          </a:p>
          <a:p>
            <a:pPr algn="ctr"/>
            <a:r>
              <a:rPr lang="en-CA" sz="1200" b="1" i="1" dirty="0">
                <a:latin typeface="-apple-system"/>
              </a:rPr>
              <a:t>Source</a:t>
            </a:r>
          </a:p>
          <a:p>
            <a:pPr algn="ctr"/>
            <a:r>
              <a:rPr lang="en-CA" sz="1200" b="1" i="1" dirty="0">
                <a:latin typeface="-apple-system"/>
                <a:sym typeface="Asap"/>
              </a:rPr>
              <a:t>Branch ID</a:t>
            </a:r>
            <a:endParaRPr sz="1200" b="1" i="1" dirty="0">
              <a:latin typeface="-apple-system"/>
              <a:sym typeface="Asap"/>
            </a:endParaRPr>
          </a:p>
        </p:txBody>
      </p:sp>
      <p:sp>
        <p:nvSpPr>
          <p:cNvPr id="4078" name="Google Shape;4078;p54">
            <a:extLst>
              <a:ext uri="{FF2B5EF4-FFF2-40B4-BE49-F238E27FC236}">
                <a16:creationId xmlns:a16="http://schemas.microsoft.com/office/drawing/2014/main" id="{8F367FAD-601A-37E1-FF87-3139570DC725}"/>
              </a:ext>
            </a:extLst>
          </p:cNvPr>
          <p:cNvSpPr txBox="1"/>
          <p:nvPr/>
        </p:nvSpPr>
        <p:spPr>
          <a:xfrm>
            <a:off x="1334076" y="3117048"/>
            <a:ext cx="2986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Billing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9" name="Google Shape;4079;p54">
            <a:extLst>
              <a:ext uri="{FF2B5EF4-FFF2-40B4-BE49-F238E27FC236}">
                <a16:creationId xmlns:a16="http://schemas.microsoft.com/office/drawing/2014/main" id="{D216ACE9-92AD-A8BE-4F14-5D3211FC0FED}"/>
              </a:ext>
            </a:extLst>
          </p:cNvPr>
          <p:cNvSpPr txBox="1"/>
          <p:nvPr/>
        </p:nvSpPr>
        <p:spPr>
          <a:xfrm>
            <a:off x="2156935" y="3428537"/>
            <a:ext cx="1309458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 i="1">
                <a:effectLst/>
                <a:latin typeface="-apple-system"/>
              </a:defRPr>
            </a:lvl1pPr>
          </a:lstStyle>
          <a:p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  <a:endParaRPr lang="en-CA" dirty="0"/>
          </a:p>
          <a:p>
            <a:r>
              <a:rPr lang="en-CA" dirty="0"/>
              <a:t>Project key</a:t>
            </a:r>
          </a:p>
          <a:p>
            <a:r>
              <a:rPr lang="en-CA" dirty="0"/>
              <a:t>Regular hours</a:t>
            </a:r>
          </a:p>
          <a:p>
            <a:r>
              <a:rPr lang="en-CA" dirty="0"/>
              <a:t>Transfer Date</a:t>
            </a:r>
          </a:p>
          <a:p>
            <a:r>
              <a:rPr lang="en-CA" dirty="0"/>
              <a:t>Category</a:t>
            </a:r>
            <a:endParaRPr dirty="0">
              <a:sym typeface="Asap"/>
            </a:endParaRPr>
          </a:p>
        </p:txBody>
      </p:sp>
      <p:sp>
        <p:nvSpPr>
          <p:cNvPr id="4080" name="Google Shape;4080;p54">
            <a:extLst>
              <a:ext uri="{FF2B5EF4-FFF2-40B4-BE49-F238E27FC236}">
                <a16:creationId xmlns:a16="http://schemas.microsoft.com/office/drawing/2014/main" id="{738C6D3E-FAFA-C74E-1FEB-110907A2605F}"/>
              </a:ext>
            </a:extLst>
          </p:cNvPr>
          <p:cNvSpPr txBox="1"/>
          <p:nvPr/>
        </p:nvSpPr>
        <p:spPr>
          <a:xfrm>
            <a:off x="4607989" y="3133301"/>
            <a:ext cx="29862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Branches</a:t>
            </a:r>
          </a:p>
        </p:txBody>
      </p:sp>
      <p:sp>
        <p:nvSpPr>
          <p:cNvPr id="4081" name="Google Shape;4081;p54">
            <a:extLst>
              <a:ext uri="{FF2B5EF4-FFF2-40B4-BE49-F238E27FC236}">
                <a16:creationId xmlns:a16="http://schemas.microsoft.com/office/drawing/2014/main" id="{CE25A959-E4A0-1D93-51DE-873CD5B82AEE}"/>
              </a:ext>
            </a:extLst>
          </p:cNvPr>
          <p:cNvSpPr txBox="1"/>
          <p:nvPr/>
        </p:nvSpPr>
        <p:spPr>
          <a:xfrm>
            <a:off x="5054982" y="3512397"/>
            <a:ext cx="2073900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CA" sz="1200" b="1" i="1" dirty="0">
                <a:latin typeface="-apple-system"/>
              </a:rPr>
              <a:t>Branch ID</a:t>
            </a:r>
          </a:p>
          <a:p>
            <a:pPr lvl="0" algn="ctr"/>
            <a:r>
              <a:rPr lang="en-CA" sz="1200" b="1" i="1" dirty="0">
                <a:latin typeface="-apple-system"/>
              </a:rPr>
              <a:t>Branch Name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99802334-E457-0416-AC3F-42A805F20201}"/>
              </a:ext>
            </a:extLst>
          </p:cNvPr>
          <p:cNvSpPr/>
          <p:nvPr/>
        </p:nvSpPr>
        <p:spPr>
          <a:xfrm>
            <a:off x="2171702" y="2013438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1FBB8AF0-5024-ABCC-F947-04F48F4FAAE9}"/>
              </a:ext>
            </a:extLst>
          </p:cNvPr>
          <p:cNvSpPr/>
          <p:nvPr/>
        </p:nvSpPr>
        <p:spPr>
          <a:xfrm>
            <a:off x="3212125" y="2016370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A0DCE22F-5C86-2087-4240-F5AD85C23E2B}"/>
              </a:ext>
            </a:extLst>
          </p:cNvPr>
          <p:cNvSpPr/>
          <p:nvPr/>
        </p:nvSpPr>
        <p:spPr>
          <a:xfrm>
            <a:off x="5550877" y="3642937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640D35D6-A705-A2CA-A084-AE13AF2A13E1}"/>
              </a:ext>
            </a:extLst>
          </p:cNvPr>
          <p:cNvSpPr/>
          <p:nvPr/>
        </p:nvSpPr>
        <p:spPr>
          <a:xfrm>
            <a:off x="6538548" y="3645869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97D9DE0-6ECD-DF49-5560-C3E17067B614}"/>
              </a:ext>
            </a:extLst>
          </p:cNvPr>
          <p:cNvSpPr/>
          <p:nvPr/>
        </p:nvSpPr>
        <p:spPr>
          <a:xfrm>
            <a:off x="5536225" y="2010502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1A6668FC-F391-4A4C-B531-A3351452FB88}"/>
              </a:ext>
            </a:extLst>
          </p:cNvPr>
          <p:cNvSpPr/>
          <p:nvPr/>
        </p:nvSpPr>
        <p:spPr>
          <a:xfrm>
            <a:off x="6523896" y="2013434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0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>
          <a:extLst>
            <a:ext uri="{FF2B5EF4-FFF2-40B4-BE49-F238E27FC236}">
              <a16:creationId xmlns:a16="http://schemas.microsoft.com/office/drawing/2014/main" id="{8756FD91-B79E-A186-1EEC-22FD6C27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54">
            <a:extLst>
              <a:ext uri="{FF2B5EF4-FFF2-40B4-BE49-F238E27FC236}">
                <a16:creationId xmlns:a16="http://schemas.microsoft.com/office/drawing/2014/main" id="{806EF220-2DA4-6AA2-F832-8F8DCC152011}"/>
              </a:ext>
            </a:extLst>
          </p:cNvPr>
          <p:cNvSpPr/>
          <p:nvPr/>
        </p:nvSpPr>
        <p:spPr>
          <a:xfrm>
            <a:off x="1258208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54">
            <a:extLst>
              <a:ext uri="{FF2B5EF4-FFF2-40B4-BE49-F238E27FC236}">
                <a16:creationId xmlns:a16="http://schemas.microsoft.com/office/drawing/2014/main" id="{B62ACE23-D52B-B5FC-6C71-CC8FD0B4317E}"/>
              </a:ext>
            </a:extLst>
          </p:cNvPr>
          <p:cNvSpPr/>
          <p:nvPr/>
        </p:nvSpPr>
        <p:spPr>
          <a:xfrm>
            <a:off x="1246444" y="3105559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54">
            <a:extLst>
              <a:ext uri="{FF2B5EF4-FFF2-40B4-BE49-F238E27FC236}">
                <a16:creationId xmlns:a16="http://schemas.microsoft.com/office/drawing/2014/main" id="{3D40ADC2-708E-F646-C1DB-0F3CFA072478}"/>
              </a:ext>
            </a:extLst>
          </p:cNvPr>
          <p:cNvSpPr/>
          <p:nvPr/>
        </p:nvSpPr>
        <p:spPr>
          <a:xfrm>
            <a:off x="4557807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54">
            <a:extLst>
              <a:ext uri="{FF2B5EF4-FFF2-40B4-BE49-F238E27FC236}">
                <a16:creationId xmlns:a16="http://schemas.microsoft.com/office/drawing/2014/main" id="{C02ACD5B-56B2-C046-947F-B9575EB62567}"/>
              </a:ext>
            </a:extLst>
          </p:cNvPr>
          <p:cNvSpPr/>
          <p:nvPr/>
        </p:nvSpPr>
        <p:spPr>
          <a:xfrm>
            <a:off x="4557807" y="3102056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54">
            <a:extLst>
              <a:ext uri="{FF2B5EF4-FFF2-40B4-BE49-F238E27FC236}">
                <a16:creationId xmlns:a16="http://schemas.microsoft.com/office/drawing/2014/main" id="{A407EDE0-F13A-C005-DE3C-4260918A8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Database</a:t>
            </a:r>
            <a:endParaRPr dirty="0"/>
          </a:p>
        </p:txBody>
      </p:sp>
      <p:sp>
        <p:nvSpPr>
          <p:cNvPr id="4074" name="Google Shape;4074;p54">
            <a:extLst>
              <a:ext uri="{FF2B5EF4-FFF2-40B4-BE49-F238E27FC236}">
                <a16:creationId xmlns:a16="http://schemas.microsoft.com/office/drawing/2014/main" id="{6030FED5-7B89-EB07-926C-42EF0BB1A048}"/>
              </a:ext>
            </a:extLst>
          </p:cNvPr>
          <p:cNvSpPr txBox="1"/>
          <p:nvPr/>
        </p:nvSpPr>
        <p:spPr>
          <a:xfrm>
            <a:off x="1334076" y="1583337"/>
            <a:ext cx="29868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Employee</a:t>
            </a:r>
            <a:r>
              <a:rPr lang="es" sz="1800" b="1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1800" b="1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5" name="Google Shape;4075;p54">
            <a:extLst>
              <a:ext uri="{FF2B5EF4-FFF2-40B4-BE49-F238E27FC236}">
                <a16:creationId xmlns:a16="http://schemas.microsoft.com/office/drawing/2014/main" id="{39B9CC7B-FDCA-7492-3AFE-A02C16A15C94}"/>
              </a:ext>
            </a:extLst>
          </p:cNvPr>
          <p:cNvSpPr txBox="1"/>
          <p:nvPr/>
        </p:nvSpPr>
        <p:spPr>
          <a:xfrm>
            <a:off x="1518160" y="1889779"/>
            <a:ext cx="2460422" cy="89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Hire Date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T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ermination Date</a:t>
            </a:r>
          </a:p>
          <a:p>
            <a:pPr algn="ctr"/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Rate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-CA" sz="1200" b="1" i="1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13135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76" name="Google Shape;4076;p54">
            <a:extLst>
              <a:ext uri="{FF2B5EF4-FFF2-40B4-BE49-F238E27FC236}">
                <a16:creationId xmlns:a16="http://schemas.microsoft.com/office/drawing/2014/main" id="{85F601CC-4F70-CE76-0428-57FBDBBA350D}"/>
              </a:ext>
            </a:extLst>
          </p:cNvPr>
          <p:cNvSpPr txBox="1"/>
          <p:nvPr/>
        </p:nvSpPr>
        <p:spPr>
          <a:xfrm>
            <a:off x="4607989" y="1575237"/>
            <a:ext cx="2986200" cy="35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Projects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7" name="Google Shape;4077;p54">
            <a:extLst>
              <a:ext uri="{FF2B5EF4-FFF2-40B4-BE49-F238E27FC236}">
                <a16:creationId xmlns:a16="http://schemas.microsoft.com/office/drawing/2014/main" id="{FA092FC9-C30B-BEEC-4739-1F121CBC4F37}"/>
              </a:ext>
            </a:extLst>
          </p:cNvPr>
          <p:cNvSpPr txBox="1"/>
          <p:nvPr/>
        </p:nvSpPr>
        <p:spPr>
          <a:xfrm>
            <a:off x="5486808" y="1889779"/>
            <a:ext cx="1210248" cy="8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CA" sz="1200" b="1" i="1" dirty="0">
                <a:latin typeface="-apple-system"/>
              </a:rPr>
              <a:t>Project key</a:t>
            </a:r>
          </a:p>
          <a:p>
            <a:pPr algn="ctr"/>
            <a:r>
              <a:rPr lang="en-CA" sz="1200" b="1" i="1" dirty="0">
                <a:latin typeface="-apple-system"/>
              </a:rPr>
              <a:t>Project Type</a:t>
            </a:r>
          </a:p>
          <a:p>
            <a:pPr algn="ctr"/>
            <a:r>
              <a:rPr lang="en-CA" sz="1200" b="1" i="1" dirty="0">
                <a:latin typeface="-apple-system"/>
              </a:rPr>
              <a:t>Status</a:t>
            </a:r>
          </a:p>
          <a:p>
            <a:pPr algn="ctr"/>
            <a:r>
              <a:rPr lang="en-CA" sz="1200" b="1" i="1" dirty="0">
                <a:latin typeface="-apple-system"/>
              </a:rPr>
              <a:t>Source</a:t>
            </a:r>
          </a:p>
          <a:p>
            <a:pPr algn="ctr"/>
            <a:r>
              <a:rPr lang="en-CA" sz="1200" b="1" i="1" dirty="0">
                <a:latin typeface="-apple-system"/>
                <a:sym typeface="Asap"/>
              </a:rPr>
              <a:t>Branch ID</a:t>
            </a:r>
            <a:endParaRPr sz="1200" b="1" i="1" dirty="0">
              <a:latin typeface="-apple-system"/>
              <a:sym typeface="Asap"/>
            </a:endParaRPr>
          </a:p>
        </p:txBody>
      </p:sp>
      <p:sp>
        <p:nvSpPr>
          <p:cNvPr id="4078" name="Google Shape;4078;p54">
            <a:extLst>
              <a:ext uri="{FF2B5EF4-FFF2-40B4-BE49-F238E27FC236}">
                <a16:creationId xmlns:a16="http://schemas.microsoft.com/office/drawing/2014/main" id="{530E81E8-A401-B51A-A85C-D61938214D95}"/>
              </a:ext>
            </a:extLst>
          </p:cNvPr>
          <p:cNvSpPr txBox="1"/>
          <p:nvPr/>
        </p:nvSpPr>
        <p:spPr>
          <a:xfrm>
            <a:off x="1334076" y="3117048"/>
            <a:ext cx="2986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Billing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9" name="Google Shape;4079;p54">
            <a:extLst>
              <a:ext uri="{FF2B5EF4-FFF2-40B4-BE49-F238E27FC236}">
                <a16:creationId xmlns:a16="http://schemas.microsoft.com/office/drawing/2014/main" id="{0EC4BB5C-47B0-5C98-1A6F-E82402B505B0}"/>
              </a:ext>
            </a:extLst>
          </p:cNvPr>
          <p:cNvSpPr txBox="1"/>
          <p:nvPr/>
        </p:nvSpPr>
        <p:spPr>
          <a:xfrm>
            <a:off x="2156935" y="3428537"/>
            <a:ext cx="1309458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 i="1">
                <a:effectLst/>
                <a:latin typeface="-apple-system"/>
              </a:defRPr>
            </a:lvl1pPr>
          </a:lstStyle>
          <a:p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  <a:endParaRPr lang="en-CA" dirty="0"/>
          </a:p>
          <a:p>
            <a:r>
              <a:rPr lang="en-CA" dirty="0"/>
              <a:t>Project key</a:t>
            </a:r>
          </a:p>
          <a:p>
            <a:r>
              <a:rPr lang="en-CA" dirty="0"/>
              <a:t>Regular hours</a:t>
            </a:r>
          </a:p>
          <a:p>
            <a:r>
              <a:rPr lang="en-CA" dirty="0"/>
              <a:t>Transfer Date</a:t>
            </a:r>
          </a:p>
          <a:p>
            <a:r>
              <a:rPr lang="en-CA" dirty="0"/>
              <a:t>Category</a:t>
            </a:r>
            <a:endParaRPr dirty="0">
              <a:sym typeface="Asap"/>
            </a:endParaRPr>
          </a:p>
        </p:txBody>
      </p:sp>
      <p:sp>
        <p:nvSpPr>
          <p:cNvPr id="4080" name="Google Shape;4080;p54">
            <a:extLst>
              <a:ext uri="{FF2B5EF4-FFF2-40B4-BE49-F238E27FC236}">
                <a16:creationId xmlns:a16="http://schemas.microsoft.com/office/drawing/2014/main" id="{D544585E-5285-E297-22F1-CC19BE036DD7}"/>
              </a:ext>
            </a:extLst>
          </p:cNvPr>
          <p:cNvSpPr txBox="1"/>
          <p:nvPr/>
        </p:nvSpPr>
        <p:spPr>
          <a:xfrm>
            <a:off x="4607989" y="3133301"/>
            <a:ext cx="29862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Branches</a:t>
            </a:r>
          </a:p>
        </p:txBody>
      </p:sp>
      <p:sp>
        <p:nvSpPr>
          <p:cNvPr id="4081" name="Google Shape;4081;p54">
            <a:extLst>
              <a:ext uri="{FF2B5EF4-FFF2-40B4-BE49-F238E27FC236}">
                <a16:creationId xmlns:a16="http://schemas.microsoft.com/office/drawing/2014/main" id="{1856ED70-1CA8-F173-4029-F7767CFD8CF7}"/>
              </a:ext>
            </a:extLst>
          </p:cNvPr>
          <p:cNvSpPr txBox="1"/>
          <p:nvPr/>
        </p:nvSpPr>
        <p:spPr>
          <a:xfrm>
            <a:off x="5054982" y="3512397"/>
            <a:ext cx="2073900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CA" sz="1200" b="1" i="1" dirty="0">
                <a:latin typeface="-apple-system"/>
              </a:rPr>
              <a:t>Branch ID</a:t>
            </a:r>
          </a:p>
          <a:p>
            <a:pPr lvl="0" algn="ctr"/>
            <a:r>
              <a:rPr lang="en-CA" sz="1200" b="1" i="1" dirty="0">
                <a:latin typeface="-apple-system"/>
              </a:rPr>
              <a:t>Branch Name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80BB825A-EF4E-840C-6DE3-D8E7B7B1D9E0}"/>
              </a:ext>
            </a:extLst>
          </p:cNvPr>
          <p:cNvSpPr/>
          <p:nvPr/>
        </p:nvSpPr>
        <p:spPr>
          <a:xfrm>
            <a:off x="2171702" y="2013438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7298E5C6-6581-757B-06E0-1E53A2033A92}"/>
              </a:ext>
            </a:extLst>
          </p:cNvPr>
          <p:cNvSpPr/>
          <p:nvPr/>
        </p:nvSpPr>
        <p:spPr>
          <a:xfrm>
            <a:off x="3212125" y="2016370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F31AA4B1-B99E-CBC8-FFCA-4439278884A4}"/>
              </a:ext>
            </a:extLst>
          </p:cNvPr>
          <p:cNvSpPr/>
          <p:nvPr/>
        </p:nvSpPr>
        <p:spPr>
          <a:xfrm>
            <a:off x="5550877" y="3642937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1E69B094-EA1A-49BA-C87F-0D5867FC7153}"/>
              </a:ext>
            </a:extLst>
          </p:cNvPr>
          <p:cNvSpPr/>
          <p:nvPr/>
        </p:nvSpPr>
        <p:spPr>
          <a:xfrm>
            <a:off x="6538548" y="3645869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E588229B-CAFA-0EEE-D115-03F0ED5580CD}"/>
              </a:ext>
            </a:extLst>
          </p:cNvPr>
          <p:cNvSpPr/>
          <p:nvPr/>
        </p:nvSpPr>
        <p:spPr>
          <a:xfrm>
            <a:off x="5536225" y="2010502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70EA0792-4B12-7558-E283-2F7ED264142F}"/>
              </a:ext>
            </a:extLst>
          </p:cNvPr>
          <p:cNvSpPr/>
          <p:nvPr/>
        </p:nvSpPr>
        <p:spPr>
          <a:xfrm>
            <a:off x="6523896" y="2013434"/>
            <a:ext cx="114300" cy="96716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DD18E7C-6D01-99FF-CB3D-F0751C44A767}"/>
              </a:ext>
            </a:extLst>
          </p:cNvPr>
          <p:cNvCxnSpPr>
            <a:cxnSpLocks/>
          </p:cNvCxnSpPr>
          <p:nvPr/>
        </p:nvCxnSpPr>
        <p:spPr>
          <a:xfrm>
            <a:off x="3379177" y="2053312"/>
            <a:ext cx="139968" cy="1611878"/>
          </a:xfrm>
          <a:prstGeom prst="bentConnector3">
            <a:avLst>
              <a:gd name="adj1" fmla="val 263323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C82DB52-C24A-585C-DFF3-51D9100AB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31813" y="2061789"/>
            <a:ext cx="2004412" cy="1725129"/>
          </a:xfrm>
          <a:prstGeom prst="bentConnector3">
            <a:avLst>
              <a:gd name="adj1" fmla="val 52632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02B6144-541E-2770-4E9E-3EEA4759F6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8902" y="3093487"/>
            <a:ext cx="937194" cy="243643"/>
          </a:xfrm>
          <a:prstGeom prst="bentConnector3">
            <a:avLst>
              <a:gd name="adj1" fmla="val 98784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>
          <a:extLst>
            <a:ext uri="{FF2B5EF4-FFF2-40B4-BE49-F238E27FC236}">
              <a16:creationId xmlns:a16="http://schemas.microsoft.com/office/drawing/2014/main" id="{121514DB-2E2B-FF10-EA4A-C2E47871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7">
            <a:extLst>
              <a:ext uri="{FF2B5EF4-FFF2-40B4-BE49-F238E27FC236}">
                <a16:creationId xmlns:a16="http://schemas.microsoft.com/office/drawing/2014/main" id="{CF3E654F-3BCD-F1F0-C56F-E1413425D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1388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200"/>
              </a:spcAft>
            </a:pPr>
            <a:endParaRPr lang="en-CA" sz="1200" dirty="0"/>
          </a:p>
        </p:txBody>
      </p:sp>
      <p:sp>
        <p:nvSpPr>
          <p:cNvPr id="3563" name="Google Shape;3563;p47">
            <a:extLst>
              <a:ext uri="{FF2B5EF4-FFF2-40B4-BE49-F238E27FC236}">
                <a16:creationId xmlns:a16="http://schemas.microsoft.com/office/drawing/2014/main" id="{128A935F-1214-5262-379F-5326B398AE8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4331" y="1334382"/>
            <a:ext cx="7606419" cy="323459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n-CA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sz="1600" b="1" dirty="0">
              <a:latin typeface="-webkit-standard"/>
              <a:sym typeface="Arial"/>
            </a:endParaRPr>
          </a:p>
        </p:txBody>
      </p:sp>
      <p:sp>
        <p:nvSpPr>
          <p:cNvPr id="3564" name="Google Shape;3564;p47">
            <a:extLst>
              <a:ext uri="{FF2B5EF4-FFF2-40B4-BE49-F238E27FC236}">
                <a16:creationId xmlns:a16="http://schemas.microsoft.com/office/drawing/2014/main" id="{7A758F07-189C-CAAA-6600-13764243527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482247" y="1608679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Data Cleaning </a:t>
            </a:r>
            <a:endParaRPr u="sng" dirty="0"/>
          </a:p>
        </p:txBody>
      </p:sp>
      <p:sp>
        <p:nvSpPr>
          <p:cNvPr id="3565" name="Google Shape;3565;p47">
            <a:extLst>
              <a:ext uri="{FF2B5EF4-FFF2-40B4-BE49-F238E27FC236}">
                <a16:creationId xmlns:a16="http://schemas.microsoft.com/office/drawing/2014/main" id="{3DB3D5DC-3644-01AE-D32E-AD814182571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035253" y="1640673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Additions</a:t>
            </a:r>
            <a:endParaRPr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E62EB-88ED-AAFE-752D-6BC7521E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38D7E-E019-F6F8-BAFF-3ABBA9423FAE}"/>
              </a:ext>
            </a:extLst>
          </p:cNvPr>
          <p:cNvSpPr txBox="1"/>
          <p:nvPr/>
        </p:nvSpPr>
        <p:spPr>
          <a:xfrm>
            <a:off x="4703642" y="1768210"/>
            <a:ext cx="3289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  <a:buSzPct val="100000"/>
            </a:pPr>
            <a:endParaRPr lang="es" sz="1600" b="1" dirty="0">
              <a:solidFill>
                <a:schemeClr val="accent6"/>
              </a:solidFill>
              <a:latin typeface="-webkit-standard"/>
              <a:sym typeface="Asap"/>
            </a:endParaRP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Duration Bins</a:t>
            </a:r>
            <a:endParaRPr lang="es" sz="1600" b="1" dirty="0">
              <a:solidFill>
                <a:schemeClr val="accent6"/>
              </a:solidFill>
              <a:latin typeface="-webkit-standard"/>
              <a:sym typeface="Asap"/>
            </a:endParaRP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Employees Count – Eng vs Others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Avg Years of Experience &amp; Rate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Target Ratio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Seasonality 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Billing Frequency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projects/Employee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Time between billings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Contribution Ratio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600" dirty="0">
              <a:latin typeface="-webkit-standard"/>
              <a:sym typeface="Asap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D6E48-1003-BA7A-874A-7E306423F527}"/>
              </a:ext>
            </a:extLst>
          </p:cNvPr>
          <p:cNvSpPr txBox="1"/>
          <p:nvPr/>
        </p:nvSpPr>
        <p:spPr>
          <a:xfrm>
            <a:off x="1182294" y="2068173"/>
            <a:ext cx="3289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6"/>
              </a:buClr>
              <a:buSzPct val="100000"/>
              <a:defRPr sz="1600" b="1">
                <a:solidFill>
                  <a:schemeClr val="accent6"/>
                </a:solidFill>
                <a:latin typeface="-webkit-standard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CA" dirty="0"/>
              <a:t>Assumptions:</a:t>
            </a:r>
          </a:p>
          <a:p>
            <a:r>
              <a:rPr lang="en-CA" b="0" dirty="0"/>
              <a:t>Status (Active, Dormant, </a:t>
            </a:r>
            <a:r>
              <a:rPr lang="en-CA" b="0" u="sng" dirty="0"/>
              <a:t>Inactive</a:t>
            </a:r>
            <a:r>
              <a:rPr lang="en-CA" b="0" dirty="0"/>
              <a:t>)</a:t>
            </a:r>
          </a:p>
          <a:p>
            <a:r>
              <a:rPr lang="en-CA" b="0" dirty="0"/>
              <a:t>Total Hours </a:t>
            </a:r>
          </a:p>
          <a:p>
            <a:endParaRPr lang="en-CA" b="0" dirty="0"/>
          </a:p>
          <a:p>
            <a:r>
              <a:rPr lang="en-CA" dirty="0"/>
              <a:t>Merging Tables</a:t>
            </a:r>
          </a:p>
          <a:p>
            <a:endParaRPr lang="en-CA" dirty="0"/>
          </a:p>
          <a:p>
            <a:r>
              <a:rPr lang="en-CA" dirty="0"/>
              <a:t>Standardization &amp; Normalization</a:t>
            </a:r>
          </a:p>
          <a:p>
            <a:endParaRPr lang="en-CA" dirty="0"/>
          </a:p>
          <a:p>
            <a:r>
              <a:rPr lang="en-CA" dirty="0"/>
              <a:t>Multi-collinear Variables</a:t>
            </a:r>
          </a:p>
          <a:p>
            <a:endParaRPr lang="en-CA" b="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212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>
          <a:extLst>
            <a:ext uri="{FF2B5EF4-FFF2-40B4-BE49-F238E27FC236}">
              <a16:creationId xmlns:a16="http://schemas.microsoft.com/office/drawing/2014/main" id="{BBFFAFF1-68AA-157F-EBC0-3C8BA593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7">
            <a:extLst>
              <a:ext uri="{FF2B5EF4-FFF2-40B4-BE49-F238E27FC236}">
                <a16:creationId xmlns:a16="http://schemas.microsoft.com/office/drawing/2014/main" id="{8FB2298D-BC40-F163-D4C1-60B74DF94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1388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200"/>
              </a:spcAft>
            </a:pPr>
            <a:endParaRPr lang="en-CA" sz="1200" dirty="0"/>
          </a:p>
        </p:txBody>
      </p:sp>
      <p:sp>
        <p:nvSpPr>
          <p:cNvPr id="3563" name="Google Shape;3563;p47">
            <a:extLst>
              <a:ext uri="{FF2B5EF4-FFF2-40B4-BE49-F238E27FC236}">
                <a16:creationId xmlns:a16="http://schemas.microsoft.com/office/drawing/2014/main" id="{7286354D-4066-4FF3-1656-F09ABF0DC38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6981" y="1199535"/>
            <a:ext cx="8750709" cy="3811377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n-CA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sz="1600" b="1" dirty="0">
              <a:latin typeface="-webkit-standard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294F3F-73EA-9110-8ADB-72A3E1E9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474578"/>
            <a:ext cx="7717500" cy="572700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4" name="Picture 3" descr="A graph of a blue pyramid&#10;&#10;AI-generated content may be incorrect.">
            <a:extLst>
              <a:ext uri="{FF2B5EF4-FFF2-40B4-BE49-F238E27FC236}">
                <a16:creationId xmlns:a16="http://schemas.microsoft.com/office/drawing/2014/main" id="{2462F77E-82B3-980A-4182-97B14A40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50" y="3191446"/>
            <a:ext cx="7403691" cy="1657300"/>
          </a:xfrm>
          <a:prstGeom prst="rect">
            <a:avLst/>
          </a:prstGeom>
        </p:spPr>
      </p:pic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27072FFF-2182-B04D-4D80-528228919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50" y="1305208"/>
            <a:ext cx="7403691" cy="1724072"/>
          </a:xfrm>
          <a:prstGeom prst="rect">
            <a:avLst/>
          </a:prstGeom>
        </p:spPr>
      </p:pic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124FB10-0DA4-201D-43B5-E20719E1CDC2}"/>
              </a:ext>
            </a:extLst>
          </p:cNvPr>
          <p:cNvCxnSpPr>
            <a:stCxn id="5" idx="1"/>
          </p:cNvCxnSpPr>
          <p:nvPr/>
        </p:nvCxnSpPr>
        <p:spPr>
          <a:xfrm rot="10800000" flipH="1" flipV="1">
            <a:off x="713249" y="2167243"/>
            <a:ext cx="900639" cy="1166551"/>
          </a:xfrm>
          <a:prstGeom prst="curvedConnector4">
            <a:avLst>
              <a:gd name="adj1" fmla="val -25382"/>
              <a:gd name="adj2" fmla="val 86948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27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>
          <a:extLst>
            <a:ext uri="{FF2B5EF4-FFF2-40B4-BE49-F238E27FC236}">
              <a16:creationId xmlns:a16="http://schemas.microsoft.com/office/drawing/2014/main" id="{75BDB91E-0F6C-677E-35F4-953A86D6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7">
            <a:extLst>
              <a:ext uri="{FF2B5EF4-FFF2-40B4-BE49-F238E27FC236}">
                <a16:creationId xmlns:a16="http://schemas.microsoft.com/office/drawing/2014/main" id="{C015C49C-C76B-EA8A-15A9-CF12F3E49D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1388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200"/>
              </a:spcAft>
            </a:pPr>
            <a:endParaRPr lang="en-CA" sz="1200" dirty="0"/>
          </a:p>
        </p:txBody>
      </p:sp>
      <p:sp>
        <p:nvSpPr>
          <p:cNvPr id="3563" name="Google Shape;3563;p47">
            <a:extLst>
              <a:ext uri="{FF2B5EF4-FFF2-40B4-BE49-F238E27FC236}">
                <a16:creationId xmlns:a16="http://schemas.microsoft.com/office/drawing/2014/main" id="{F351C916-B5B1-1242-0477-0C9737C9E60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4331" y="1334381"/>
            <a:ext cx="7606419" cy="3711751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n-CA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sz="1600" b="1" dirty="0">
              <a:latin typeface="-webkit-standard"/>
              <a:sym typeface="Arial"/>
            </a:endParaRPr>
          </a:p>
        </p:txBody>
      </p:sp>
      <p:sp>
        <p:nvSpPr>
          <p:cNvPr id="3564" name="Google Shape;3564;p47">
            <a:extLst>
              <a:ext uri="{FF2B5EF4-FFF2-40B4-BE49-F238E27FC236}">
                <a16:creationId xmlns:a16="http://schemas.microsoft.com/office/drawing/2014/main" id="{632A5F97-5F4C-3F1F-C721-40097032768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482247" y="1608679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Data Cleaning </a:t>
            </a:r>
            <a:endParaRPr u="sng" dirty="0"/>
          </a:p>
        </p:txBody>
      </p:sp>
      <p:sp>
        <p:nvSpPr>
          <p:cNvPr id="3565" name="Google Shape;3565;p47">
            <a:extLst>
              <a:ext uri="{FF2B5EF4-FFF2-40B4-BE49-F238E27FC236}">
                <a16:creationId xmlns:a16="http://schemas.microsoft.com/office/drawing/2014/main" id="{664FB9EC-9415-2364-9872-4AEB2DD03A9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035253" y="1640673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Additions</a:t>
            </a:r>
            <a:endParaRPr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7B46D-25AF-077D-90A7-D6FD356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5C5D1-0131-0614-028B-15CCCAAF35C6}"/>
              </a:ext>
            </a:extLst>
          </p:cNvPr>
          <p:cNvSpPr txBox="1"/>
          <p:nvPr/>
        </p:nvSpPr>
        <p:spPr>
          <a:xfrm>
            <a:off x="4703642" y="1768210"/>
            <a:ext cx="32897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  <a:buSzPct val="100000"/>
            </a:pPr>
            <a:endParaRPr lang="es" sz="1600" b="1" dirty="0">
              <a:solidFill>
                <a:schemeClr val="accent6"/>
              </a:solidFill>
              <a:latin typeface="-webkit-standard"/>
              <a:sym typeface="Asap"/>
            </a:endParaRP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Duration Bins 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Employees Count – Eng vs Others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Avg Years of Experience &amp; Rate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Target Ratio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Seasonality 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Billing Frequency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projects/Employee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Time between billings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Contribution Ratio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600" dirty="0">
              <a:latin typeface="-webkit-standard"/>
              <a:sym typeface="Asap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17161-3A3D-85FC-F49D-B1C18940CCF7}"/>
              </a:ext>
            </a:extLst>
          </p:cNvPr>
          <p:cNvSpPr txBox="1"/>
          <p:nvPr/>
        </p:nvSpPr>
        <p:spPr>
          <a:xfrm>
            <a:off x="1182294" y="2036179"/>
            <a:ext cx="328972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buClr>
                <a:schemeClr val="accent6"/>
              </a:buClr>
              <a:buSzPct val="100000"/>
              <a:defRPr sz="1600" b="1">
                <a:solidFill>
                  <a:schemeClr val="accent6"/>
                </a:solidFill>
                <a:latin typeface="-webkit-standard"/>
                <a:ea typeface="Arial"/>
                <a:cs typeface="Arial"/>
              </a:defRPr>
            </a:lvl1pPr>
            <a:lvl2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n-CA" dirty="0"/>
              <a:t>Assumptions:</a:t>
            </a:r>
          </a:p>
          <a:p>
            <a:r>
              <a:rPr lang="en-CA" b="0" dirty="0"/>
              <a:t>Status (Active, Dormant, Inactive)</a:t>
            </a:r>
          </a:p>
          <a:p>
            <a:r>
              <a:rPr lang="en-CA" b="0" dirty="0"/>
              <a:t>Total Hours</a:t>
            </a:r>
          </a:p>
          <a:p>
            <a:endParaRPr lang="en-CA" b="0" dirty="0"/>
          </a:p>
          <a:p>
            <a:r>
              <a:rPr lang="en-CA" dirty="0"/>
              <a:t>Merging Tables </a:t>
            </a:r>
          </a:p>
          <a:p>
            <a:endParaRPr lang="en-CA" dirty="0"/>
          </a:p>
          <a:p>
            <a:r>
              <a:rPr lang="en-CA" dirty="0"/>
              <a:t>Standardized &amp; Normalization</a:t>
            </a:r>
          </a:p>
          <a:p>
            <a:endParaRPr lang="en-CA" dirty="0"/>
          </a:p>
          <a:p>
            <a:r>
              <a:rPr lang="en-CA" dirty="0"/>
              <a:t>Multi-collinear Variables</a:t>
            </a:r>
          </a:p>
          <a:p>
            <a:endParaRPr lang="en-CA" dirty="0"/>
          </a:p>
          <a:p>
            <a:endParaRPr lang="en-CA" dirty="0"/>
          </a:p>
          <a:p>
            <a:endParaRPr lang="en-CA" b="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851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>
          <a:extLst>
            <a:ext uri="{FF2B5EF4-FFF2-40B4-BE49-F238E27FC236}">
              <a16:creationId xmlns:a16="http://schemas.microsoft.com/office/drawing/2014/main" id="{11437BEC-7010-B9BF-E2DF-99CDCEFA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2" name="Google Shape;3562;p47">
            <a:extLst>
              <a:ext uri="{FF2B5EF4-FFF2-40B4-BE49-F238E27FC236}">
                <a16:creationId xmlns:a16="http://schemas.microsoft.com/office/drawing/2014/main" id="{9C287F27-AC25-E935-C1DE-E4317CCFD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13889" y="2128150"/>
            <a:ext cx="2626500" cy="8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spcAft>
                <a:spcPts val="1200"/>
              </a:spcAft>
            </a:pPr>
            <a:endParaRPr lang="en-CA" sz="1200" dirty="0"/>
          </a:p>
        </p:txBody>
      </p:sp>
      <p:sp>
        <p:nvSpPr>
          <p:cNvPr id="3563" name="Google Shape;3563;p47">
            <a:extLst>
              <a:ext uri="{FF2B5EF4-FFF2-40B4-BE49-F238E27FC236}">
                <a16:creationId xmlns:a16="http://schemas.microsoft.com/office/drawing/2014/main" id="{0CFDD936-C227-7D8A-7CBA-87D83EFF77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24331" y="1334382"/>
            <a:ext cx="7606419" cy="346569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s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lang="en-CA" sz="1600" b="1" dirty="0">
              <a:latin typeface="-webkit-standard"/>
              <a:sym typeface="Arial"/>
            </a:endParaRPr>
          </a:p>
          <a:p>
            <a:pPr marL="0" indent="0">
              <a:buSzPct val="100000"/>
              <a:buNone/>
            </a:pPr>
            <a:endParaRPr sz="1600" b="1" dirty="0">
              <a:latin typeface="-webkit-standard"/>
              <a:sym typeface="Arial"/>
            </a:endParaRPr>
          </a:p>
        </p:txBody>
      </p:sp>
      <p:sp>
        <p:nvSpPr>
          <p:cNvPr id="3565" name="Google Shape;3565;p47">
            <a:extLst>
              <a:ext uri="{FF2B5EF4-FFF2-40B4-BE49-F238E27FC236}">
                <a16:creationId xmlns:a16="http://schemas.microsoft.com/office/drawing/2014/main" id="{268D8199-27BE-EB44-B041-49BFFE4D48F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186910" y="1637015"/>
            <a:ext cx="26265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/>
              <a:t>Additions</a:t>
            </a:r>
            <a:endParaRPr u="sn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9F681-FA1E-CFC3-94E4-157E1C1E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76D19-497B-B991-1AAB-C83F7878715B}"/>
              </a:ext>
            </a:extLst>
          </p:cNvPr>
          <p:cNvSpPr txBox="1"/>
          <p:nvPr/>
        </p:nvSpPr>
        <p:spPr>
          <a:xfrm>
            <a:off x="4789478" y="1799264"/>
            <a:ext cx="34213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6"/>
              </a:buClr>
              <a:buSzPct val="100000"/>
            </a:pPr>
            <a:endParaRPr lang="es" sz="1600" b="1" dirty="0">
              <a:solidFill>
                <a:schemeClr val="accent6"/>
              </a:solidFill>
              <a:latin typeface="-webkit-standard"/>
              <a:sym typeface="Asap"/>
            </a:endParaRP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Duration Bins 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Employees Count – Eng vs Others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s" sz="1600" dirty="0">
                <a:solidFill>
                  <a:schemeClr val="accent6"/>
                </a:solidFill>
                <a:latin typeface="-webkit-standard"/>
                <a:sym typeface="Asap"/>
              </a:rPr>
              <a:t>Avg Years of Experience &amp; Rate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Target Ratio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Seasonality 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Billing Frequency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Avg projects/Employee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Time between billings</a:t>
            </a:r>
          </a:p>
          <a:p>
            <a:pPr algn="ctr">
              <a:buClr>
                <a:schemeClr val="accent6"/>
              </a:buClr>
              <a:buSzPct val="100000"/>
            </a:pPr>
            <a:r>
              <a:rPr lang="en-CA" sz="1600" dirty="0">
                <a:solidFill>
                  <a:schemeClr val="accent6"/>
                </a:solidFill>
                <a:latin typeface="-webkit-standard"/>
                <a:sym typeface="Asap"/>
              </a:rPr>
              <a:t>Contribution Ratio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CA" sz="1600" dirty="0">
              <a:latin typeface="-webkit-standard"/>
              <a:sym typeface="Asap"/>
            </a:endParaRPr>
          </a:p>
        </p:txBody>
      </p:sp>
      <p:pic>
        <p:nvPicPr>
          <p:cNvPr id="13" name="Picture 12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4128701E-FB12-A82D-2234-0577C1A43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58" y="1599225"/>
            <a:ext cx="4182217" cy="28007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034355-ECD4-86BA-5A62-A9F49859422E}"/>
              </a:ext>
            </a:extLst>
          </p:cNvPr>
          <p:cNvCxnSpPr>
            <a:cxnSpLocks/>
          </p:cNvCxnSpPr>
          <p:nvPr/>
        </p:nvCxnSpPr>
        <p:spPr>
          <a:xfrm flipH="1">
            <a:off x="4572000" y="2195710"/>
            <a:ext cx="1108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6FA06F-B800-D6E6-B92A-B50DF59382DF}"/>
              </a:ext>
            </a:extLst>
          </p:cNvPr>
          <p:cNvSpPr txBox="1"/>
          <p:nvPr/>
        </p:nvSpPr>
        <p:spPr>
          <a:xfrm>
            <a:off x="1542354" y="2648434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41325A-EA8B-0440-7362-D8AD80891B4A}"/>
              </a:ext>
            </a:extLst>
          </p:cNvPr>
          <p:cNvSpPr txBox="1"/>
          <p:nvPr/>
        </p:nvSpPr>
        <p:spPr>
          <a:xfrm>
            <a:off x="2407566" y="2648434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50th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66949-2279-7FF6-6B15-CC53A8BE2DC2}"/>
              </a:ext>
            </a:extLst>
          </p:cNvPr>
          <p:cNvSpPr txBox="1"/>
          <p:nvPr/>
        </p:nvSpPr>
        <p:spPr>
          <a:xfrm>
            <a:off x="3318092" y="2648434"/>
            <a:ext cx="601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75th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01CDC0-9E74-7A0D-5C3D-400076B01DDC}"/>
              </a:ext>
            </a:extLst>
          </p:cNvPr>
          <p:cNvSpPr txBox="1"/>
          <p:nvPr/>
        </p:nvSpPr>
        <p:spPr>
          <a:xfrm>
            <a:off x="4170693" y="2648434"/>
            <a:ext cx="740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100th</a:t>
            </a:r>
          </a:p>
        </p:txBody>
      </p:sp>
    </p:spTree>
    <p:extLst>
      <p:ext uri="{BB962C8B-B14F-4D97-AF65-F5344CB8AC3E}">
        <p14:creationId xmlns:p14="http://schemas.microsoft.com/office/powerpoint/2010/main" val="235756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8">
          <a:extLst>
            <a:ext uri="{FF2B5EF4-FFF2-40B4-BE49-F238E27FC236}">
              <a16:creationId xmlns:a16="http://schemas.microsoft.com/office/drawing/2014/main" id="{DEDC656E-5AE4-CA6F-8347-2C3667486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" name="Google Shape;3399;p43">
            <a:extLst>
              <a:ext uri="{FF2B5EF4-FFF2-40B4-BE49-F238E27FC236}">
                <a16:creationId xmlns:a16="http://schemas.microsoft.com/office/drawing/2014/main" id="{2B33213D-3F66-692E-394A-D397B62063E1}"/>
              </a:ext>
            </a:extLst>
          </p:cNvPr>
          <p:cNvSpPr/>
          <p:nvPr/>
        </p:nvSpPr>
        <p:spPr>
          <a:xfrm>
            <a:off x="713200" y="1463425"/>
            <a:ext cx="7909150" cy="295140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accent6"/>
              </a:buClr>
              <a:buSzPct val="100000"/>
            </a:pPr>
            <a:endParaRPr sz="1600" b="1" dirty="0">
              <a:solidFill>
                <a:schemeClr val="accent6"/>
              </a:solidFill>
              <a:latin typeface="-webkit-standard"/>
              <a:sym typeface="Asap"/>
            </a:endParaRPr>
          </a:p>
        </p:txBody>
      </p:sp>
      <p:sp>
        <p:nvSpPr>
          <p:cNvPr id="3400" name="Google Shape;3400;p43">
            <a:extLst>
              <a:ext uri="{FF2B5EF4-FFF2-40B4-BE49-F238E27FC236}">
                <a16:creationId xmlns:a16="http://schemas.microsoft.com/office/drawing/2014/main" id="{901C4B8B-F532-072A-8B3B-B934DE2F0DAF}"/>
              </a:ext>
            </a:extLst>
          </p:cNvPr>
          <p:cNvSpPr/>
          <p:nvPr/>
        </p:nvSpPr>
        <p:spPr>
          <a:xfrm>
            <a:off x="948690" y="1655125"/>
            <a:ext cx="7482110" cy="25680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1" name="Google Shape;3401;p43">
            <a:extLst>
              <a:ext uri="{FF2B5EF4-FFF2-40B4-BE49-F238E27FC236}">
                <a16:creationId xmlns:a16="http://schemas.microsoft.com/office/drawing/2014/main" id="{AB22605A-626A-A459-5FF7-55041FBEE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Final 15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EA249-D5A4-847B-F9AD-1E9DD4C20FCF}"/>
              </a:ext>
            </a:extLst>
          </p:cNvPr>
          <p:cNvSpPr txBox="1"/>
          <p:nvPr/>
        </p:nvSpPr>
        <p:spPr>
          <a:xfrm>
            <a:off x="1387628" y="1694520"/>
            <a:ext cx="27889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u="sng" dirty="0">
                <a:latin typeface="-apple-system"/>
              </a:rPr>
              <a:t>Categorical</a:t>
            </a:r>
          </a:p>
          <a:p>
            <a:pPr algn="ctr"/>
            <a:endParaRPr lang="en-CA" sz="1600" b="1" u="sng" dirty="0">
              <a:latin typeface="-apple-system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000000"/>
                </a:solidFill>
                <a:effectLst/>
                <a:latin typeface="-apple-system"/>
              </a:rPr>
              <a:t>Project Type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000000"/>
                </a:solidFill>
                <a:effectLst/>
                <a:latin typeface="-apple-system"/>
              </a:rPr>
              <a:t>branch name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000000"/>
                </a:solidFill>
                <a:effectLst/>
                <a:latin typeface="-apple-system"/>
              </a:rPr>
              <a:t>source</a:t>
            </a:r>
          </a:p>
          <a:p>
            <a:pPr lvl="2"/>
            <a:endParaRPr lang="en-CA" sz="1800" u="sng" dirty="0">
              <a:latin typeface="-apple-system"/>
            </a:endParaRPr>
          </a:p>
          <a:p>
            <a:pPr algn="ctr"/>
            <a:endParaRPr lang="en-CA" sz="1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64452-6FBC-493A-09D1-55880D212848}"/>
              </a:ext>
            </a:extLst>
          </p:cNvPr>
          <p:cNvSpPr txBox="1"/>
          <p:nvPr/>
        </p:nvSpPr>
        <p:spPr>
          <a:xfrm>
            <a:off x="4294293" y="1655125"/>
            <a:ext cx="40199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CA" sz="1800" b="1" u="sng" dirty="0">
                <a:latin typeface="-apple-system"/>
              </a:rPr>
              <a:t>Numerical</a:t>
            </a:r>
          </a:p>
          <a:p>
            <a:pPr lvl="4" algn="ctr"/>
            <a:endParaRPr lang="en-CA" sz="1600" b="1" u="sng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Estimated Billable Hours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Avg. Experience (years)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Count of engineering &amp; technical employees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Avg. Billing Frequency &amp; Time between Billing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Avg. Projects per Employee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-apple-system"/>
              </a:rPr>
              <a:t>Avg. Contribution Ratio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CA" sz="1400" b="0" i="0" u="sng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8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5" name="Google Shape;3785;p50"/>
          <p:cNvSpPr txBox="1">
            <a:spLocks noGrp="1"/>
          </p:cNvSpPr>
          <p:nvPr>
            <p:ph type="title"/>
          </p:nvPr>
        </p:nvSpPr>
        <p:spPr>
          <a:xfrm>
            <a:off x="3006425" y="2344063"/>
            <a:ext cx="3131100" cy="12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" dirty="0"/>
            </a:br>
            <a:r>
              <a:rPr lang="es" dirty="0"/>
              <a:t>Models</a:t>
            </a:r>
            <a:br>
              <a:rPr lang="es" dirty="0"/>
            </a:br>
            <a:endParaRPr dirty="0"/>
          </a:p>
        </p:txBody>
      </p:sp>
      <p:sp>
        <p:nvSpPr>
          <p:cNvPr id="3786" name="Google Shape;3786;p50"/>
          <p:cNvSpPr txBox="1">
            <a:spLocks noGrp="1"/>
          </p:cNvSpPr>
          <p:nvPr>
            <p:ph type="subTitle" idx="1"/>
          </p:nvPr>
        </p:nvSpPr>
        <p:spPr>
          <a:xfrm>
            <a:off x="3006425" y="3717198"/>
            <a:ext cx="31311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 selection, methods, hyperparmeter tuning</a:t>
            </a:r>
            <a:endParaRPr dirty="0"/>
          </a:p>
        </p:txBody>
      </p:sp>
      <p:sp>
        <p:nvSpPr>
          <p:cNvPr id="3787" name="Google Shape;3787;p50"/>
          <p:cNvSpPr txBox="1">
            <a:spLocks noGrp="1"/>
          </p:cNvSpPr>
          <p:nvPr>
            <p:ph type="title" idx="2"/>
          </p:nvPr>
        </p:nvSpPr>
        <p:spPr>
          <a:xfrm>
            <a:off x="3731250" y="890502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endParaRPr dirty="0"/>
          </a:p>
        </p:txBody>
      </p: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E32E0C38-2702-C623-0648-D26FCD02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20" y="4688817"/>
            <a:ext cx="1176310" cy="4546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>
          <a:extLst>
            <a:ext uri="{FF2B5EF4-FFF2-40B4-BE49-F238E27FC236}">
              <a16:creationId xmlns:a16="http://schemas.microsoft.com/office/drawing/2014/main" id="{428A31E0-4F95-6CD6-4FFC-A460276F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44">
            <a:extLst>
              <a:ext uri="{FF2B5EF4-FFF2-40B4-BE49-F238E27FC236}">
                <a16:creationId xmlns:a16="http://schemas.microsoft.com/office/drawing/2014/main" id="{F01A5026-AA3F-0B39-B543-7E82A36ED2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1709" y="1347394"/>
            <a:ext cx="5351054" cy="48422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ct val="100000"/>
            </a:pPr>
            <a:r>
              <a:rPr lang="en-CA" sz="1800" b="1" dirty="0">
                <a:latin typeface="-webkit-standard"/>
              </a:rPr>
              <a:t>Classify the duration of a project</a:t>
            </a: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sz="1600" b="1" dirty="0">
              <a:latin typeface="-webkit-standard"/>
            </a:endParaRPr>
          </a:p>
        </p:txBody>
      </p:sp>
      <p:grpSp>
        <p:nvGrpSpPr>
          <p:cNvPr id="3472" name="Google Shape;3472;p44">
            <a:extLst>
              <a:ext uri="{FF2B5EF4-FFF2-40B4-BE49-F238E27FC236}">
                <a16:creationId xmlns:a16="http://schemas.microsoft.com/office/drawing/2014/main" id="{B262B21F-6C51-1128-5BCA-B01062B78EB3}"/>
              </a:ext>
            </a:extLst>
          </p:cNvPr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>
              <a:extLst>
                <a:ext uri="{FF2B5EF4-FFF2-40B4-BE49-F238E27FC236}">
                  <a16:creationId xmlns:a16="http://schemas.microsoft.com/office/drawing/2014/main" id="{120D0667-02AB-B8DA-B411-3C4EFD467275}"/>
                </a:ext>
              </a:extLst>
            </p:cNvPr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>
              <a:extLst>
                <a:ext uri="{FF2B5EF4-FFF2-40B4-BE49-F238E27FC236}">
                  <a16:creationId xmlns:a16="http://schemas.microsoft.com/office/drawing/2014/main" id="{CEA1E79F-47AC-2C13-ABE9-2F162FE54EE3}"/>
                </a:ext>
              </a:extLst>
            </p:cNvPr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>
              <a:extLst>
                <a:ext uri="{FF2B5EF4-FFF2-40B4-BE49-F238E27FC236}">
                  <a16:creationId xmlns:a16="http://schemas.microsoft.com/office/drawing/2014/main" id="{6394421E-8F0D-E0B4-42CC-30B974067C2E}"/>
                </a:ext>
              </a:extLst>
            </p:cNvPr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>
              <a:extLst>
                <a:ext uri="{FF2B5EF4-FFF2-40B4-BE49-F238E27FC236}">
                  <a16:creationId xmlns:a16="http://schemas.microsoft.com/office/drawing/2014/main" id="{A2D2DE6D-5C4D-ED73-4FB4-FBB7E51AD36A}"/>
                </a:ext>
              </a:extLst>
            </p:cNvPr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>
              <a:extLst>
                <a:ext uri="{FF2B5EF4-FFF2-40B4-BE49-F238E27FC236}">
                  <a16:creationId xmlns:a16="http://schemas.microsoft.com/office/drawing/2014/main" id="{00437A9E-AC99-0058-7383-CD6577010732}"/>
                </a:ext>
              </a:extLst>
            </p:cNvPr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>
              <a:extLst>
                <a:ext uri="{FF2B5EF4-FFF2-40B4-BE49-F238E27FC236}">
                  <a16:creationId xmlns:a16="http://schemas.microsoft.com/office/drawing/2014/main" id="{CDE284E8-D957-5AE3-3847-38C4A99AE524}"/>
                </a:ext>
              </a:extLst>
            </p:cNvPr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>
              <a:extLst>
                <a:ext uri="{FF2B5EF4-FFF2-40B4-BE49-F238E27FC236}">
                  <a16:creationId xmlns:a16="http://schemas.microsoft.com/office/drawing/2014/main" id="{33EA74AA-2BEC-4674-BB46-B160768C42FF}"/>
                </a:ext>
              </a:extLst>
            </p:cNvPr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>
              <a:extLst>
                <a:ext uri="{FF2B5EF4-FFF2-40B4-BE49-F238E27FC236}">
                  <a16:creationId xmlns:a16="http://schemas.microsoft.com/office/drawing/2014/main" id="{08643485-CF4D-0FB0-DEE2-06142B6D1E8A}"/>
                </a:ext>
              </a:extLst>
            </p:cNvPr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>
              <a:extLst>
                <a:ext uri="{FF2B5EF4-FFF2-40B4-BE49-F238E27FC236}">
                  <a16:creationId xmlns:a16="http://schemas.microsoft.com/office/drawing/2014/main" id="{08BEAB54-6419-04DE-624F-98364996FA13}"/>
                </a:ext>
              </a:extLst>
            </p:cNvPr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>
              <a:extLst>
                <a:ext uri="{FF2B5EF4-FFF2-40B4-BE49-F238E27FC236}">
                  <a16:creationId xmlns:a16="http://schemas.microsoft.com/office/drawing/2014/main" id="{AE21A7EE-C4B1-0EF4-ABF8-4971E86D0098}"/>
                </a:ext>
              </a:extLst>
            </p:cNvPr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>
              <a:extLst>
                <a:ext uri="{FF2B5EF4-FFF2-40B4-BE49-F238E27FC236}">
                  <a16:creationId xmlns:a16="http://schemas.microsoft.com/office/drawing/2014/main" id="{94D447AD-CCA1-7CDE-DCB5-E7074F5573B1}"/>
                </a:ext>
              </a:extLst>
            </p:cNvPr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>
              <a:extLst>
                <a:ext uri="{FF2B5EF4-FFF2-40B4-BE49-F238E27FC236}">
                  <a16:creationId xmlns:a16="http://schemas.microsoft.com/office/drawing/2014/main" id="{25F9DC6C-55CA-7FB9-3B2B-4D8D1A50FCD1}"/>
                </a:ext>
              </a:extLst>
            </p:cNvPr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>
              <a:extLst>
                <a:ext uri="{FF2B5EF4-FFF2-40B4-BE49-F238E27FC236}">
                  <a16:creationId xmlns:a16="http://schemas.microsoft.com/office/drawing/2014/main" id="{1453A2B4-F3D4-C92A-140B-D71E9CACE999}"/>
                </a:ext>
              </a:extLst>
            </p:cNvPr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>
              <a:extLst>
                <a:ext uri="{FF2B5EF4-FFF2-40B4-BE49-F238E27FC236}">
                  <a16:creationId xmlns:a16="http://schemas.microsoft.com/office/drawing/2014/main" id="{6E1CD7DC-6DE3-A522-76B4-D2288EB6E2B6}"/>
                </a:ext>
              </a:extLst>
            </p:cNvPr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>
              <a:extLst>
                <a:ext uri="{FF2B5EF4-FFF2-40B4-BE49-F238E27FC236}">
                  <a16:creationId xmlns:a16="http://schemas.microsoft.com/office/drawing/2014/main" id="{62104183-5B11-BFB8-5820-FDABACFC21B6}"/>
                </a:ext>
              </a:extLst>
            </p:cNvPr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>
              <a:extLst>
                <a:ext uri="{FF2B5EF4-FFF2-40B4-BE49-F238E27FC236}">
                  <a16:creationId xmlns:a16="http://schemas.microsoft.com/office/drawing/2014/main" id="{7098E025-075F-51A2-15AF-5BD70991E1E9}"/>
                </a:ext>
              </a:extLst>
            </p:cNvPr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>
              <a:extLst>
                <a:ext uri="{FF2B5EF4-FFF2-40B4-BE49-F238E27FC236}">
                  <a16:creationId xmlns:a16="http://schemas.microsoft.com/office/drawing/2014/main" id="{33C97146-E70B-60B5-A879-B113DBB21437}"/>
                </a:ext>
              </a:extLst>
            </p:cNvPr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>
              <a:extLst>
                <a:ext uri="{FF2B5EF4-FFF2-40B4-BE49-F238E27FC236}">
                  <a16:creationId xmlns:a16="http://schemas.microsoft.com/office/drawing/2014/main" id="{8FB6FF0B-8D2B-0BFA-8DB2-4C204B281A40}"/>
                </a:ext>
              </a:extLst>
            </p:cNvPr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>
              <a:extLst>
                <a:ext uri="{FF2B5EF4-FFF2-40B4-BE49-F238E27FC236}">
                  <a16:creationId xmlns:a16="http://schemas.microsoft.com/office/drawing/2014/main" id="{A39D8591-4D37-37DA-473F-BF9E4EACB556}"/>
                </a:ext>
              </a:extLst>
            </p:cNvPr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>
              <a:extLst>
                <a:ext uri="{FF2B5EF4-FFF2-40B4-BE49-F238E27FC236}">
                  <a16:creationId xmlns:a16="http://schemas.microsoft.com/office/drawing/2014/main" id="{A8BF5FAF-3F7E-B2B3-E730-B73B8322ED5F}"/>
                </a:ext>
              </a:extLst>
            </p:cNvPr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>
              <a:extLst>
                <a:ext uri="{FF2B5EF4-FFF2-40B4-BE49-F238E27FC236}">
                  <a16:creationId xmlns:a16="http://schemas.microsoft.com/office/drawing/2014/main" id="{F51F8425-051F-52FA-4D54-DEFEC3C1518C}"/>
                </a:ext>
              </a:extLst>
            </p:cNvPr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>
              <a:extLst>
                <a:ext uri="{FF2B5EF4-FFF2-40B4-BE49-F238E27FC236}">
                  <a16:creationId xmlns:a16="http://schemas.microsoft.com/office/drawing/2014/main" id="{5F80796D-1F3A-AE3B-BC88-73C0956E6AF7}"/>
                </a:ext>
              </a:extLst>
            </p:cNvPr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>
              <a:extLst>
                <a:ext uri="{FF2B5EF4-FFF2-40B4-BE49-F238E27FC236}">
                  <a16:creationId xmlns:a16="http://schemas.microsoft.com/office/drawing/2014/main" id="{DE83EA98-4D1A-C702-1B2B-4F0A02E99DAD}"/>
                </a:ext>
              </a:extLst>
            </p:cNvPr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>
              <a:extLst>
                <a:ext uri="{FF2B5EF4-FFF2-40B4-BE49-F238E27FC236}">
                  <a16:creationId xmlns:a16="http://schemas.microsoft.com/office/drawing/2014/main" id="{4110207A-DF25-280D-4505-71238440A6EC}"/>
                </a:ext>
              </a:extLst>
            </p:cNvPr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>
              <a:extLst>
                <a:ext uri="{FF2B5EF4-FFF2-40B4-BE49-F238E27FC236}">
                  <a16:creationId xmlns:a16="http://schemas.microsoft.com/office/drawing/2014/main" id="{29584E19-8ADA-8F1B-8E2B-51027FCD2456}"/>
                </a:ext>
              </a:extLst>
            </p:cNvPr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>
              <a:extLst>
                <a:ext uri="{FF2B5EF4-FFF2-40B4-BE49-F238E27FC236}">
                  <a16:creationId xmlns:a16="http://schemas.microsoft.com/office/drawing/2014/main" id="{42D9A424-4364-B062-C73B-3CBFCB918737}"/>
                </a:ext>
              </a:extLst>
            </p:cNvPr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>
              <a:extLst>
                <a:ext uri="{FF2B5EF4-FFF2-40B4-BE49-F238E27FC236}">
                  <a16:creationId xmlns:a16="http://schemas.microsoft.com/office/drawing/2014/main" id="{43574C69-22B3-ACA7-4A61-CECDF67121E8}"/>
                </a:ext>
              </a:extLst>
            </p:cNvPr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>
              <a:extLst>
                <a:ext uri="{FF2B5EF4-FFF2-40B4-BE49-F238E27FC236}">
                  <a16:creationId xmlns:a16="http://schemas.microsoft.com/office/drawing/2014/main" id="{DC323FFE-B3DB-11E2-0467-4AA82713433C}"/>
                </a:ext>
              </a:extLst>
            </p:cNvPr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>
              <a:extLst>
                <a:ext uri="{FF2B5EF4-FFF2-40B4-BE49-F238E27FC236}">
                  <a16:creationId xmlns:a16="http://schemas.microsoft.com/office/drawing/2014/main" id="{076246F0-AA8C-8CA0-D7CB-354DCB0FD982}"/>
                </a:ext>
              </a:extLst>
            </p:cNvPr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>
              <a:extLst>
                <a:ext uri="{FF2B5EF4-FFF2-40B4-BE49-F238E27FC236}">
                  <a16:creationId xmlns:a16="http://schemas.microsoft.com/office/drawing/2014/main" id="{12981718-9C33-164D-E487-467380ACC224}"/>
                </a:ext>
              </a:extLst>
            </p:cNvPr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>
              <a:extLst>
                <a:ext uri="{FF2B5EF4-FFF2-40B4-BE49-F238E27FC236}">
                  <a16:creationId xmlns:a16="http://schemas.microsoft.com/office/drawing/2014/main" id="{B86D1CC9-8E26-0CC6-F1B0-EF37E54EB79C}"/>
                </a:ext>
              </a:extLst>
            </p:cNvPr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>
              <a:extLst>
                <a:ext uri="{FF2B5EF4-FFF2-40B4-BE49-F238E27FC236}">
                  <a16:creationId xmlns:a16="http://schemas.microsoft.com/office/drawing/2014/main" id="{643D1369-0C57-D1E1-6FAF-2C76048FE0EE}"/>
                </a:ext>
              </a:extLst>
            </p:cNvPr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>
              <a:extLst>
                <a:ext uri="{FF2B5EF4-FFF2-40B4-BE49-F238E27FC236}">
                  <a16:creationId xmlns:a16="http://schemas.microsoft.com/office/drawing/2014/main" id="{4445FEB2-EF33-2CF0-66C9-C5B7D2336DF4}"/>
                </a:ext>
              </a:extLst>
            </p:cNvPr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>
              <a:extLst>
                <a:ext uri="{FF2B5EF4-FFF2-40B4-BE49-F238E27FC236}">
                  <a16:creationId xmlns:a16="http://schemas.microsoft.com/office/drawing/2014/main" id="{865EEBEC-41A7-EE77-9ED5-AE4BC0E48A89}"/>
                </a:ext>
              </a:extLst>
            </p:cNvPr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>
              <a:extLst>
                <a:ext uri="{FF2B5EF4-FFF2-40B4-BE49-F238E27FC236}">
                  <a16:creationId xmlns:a16="http://schemas.microsoft.com/office/drawing/2014/main" id="{6273241F-C86A-305B-D764-7CB6D376004F}"/>
                </a:ext>
              </a:extLst>
            </p:cNvPr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>
              <a:extLst>
                <a:ext uri="{FF2B5EF4-FFF2-40B4-BE49-F238E27FC236}">
                  <a16:creationId xmlns:a16="http://schemas.microsoft.com/office/drawing/2014/main" id="{0E3E93FE-2CDD-0711-B34E-AEA6AA73832D}"/>
                </a:ext>
              </a:extLst>
            </p:cNvPr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>
              <a:extLst>
                <a:ext uri="{FF2B5EF4-FFF2-40B4-BE49-F238E27FC236}">
                  <a16:creationId xmlns:a16="http://schemas.microsoft.com/office/drawing/2014/main" id="{0DAD4C22-304D-022E-AB1E-C852BDA51957}"/>
                </a:ext>
              </a:extLst>
            </p:cNvPr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>
              <a:extLst>
                <a:ext uri="{FF2B5EF4-FFF2-40B4-BE49-F238E27FC236}">
                  <a16:creationId xmlns:a16="http://schemas.microsoft.com/office/drawing/2014/main" id="{F81A08B2-3A81-5236-5BC8-58C3E3AE5E87}"/>
                </a:ext>
              </a:extLst>
            </p:cNvPr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>
              <a:extLst>
                <a:ext uri="{FF2B5EF4-FFF2-40B4-BE49-F238E27FC236}">
                  <a16:creationId xmlns:a16="http://schemas.microsoft.com/office/drawing/2014/main" id="{4A42882B-8A46-BF5F-1E16-F3F18F975D0F}"/>
                </a:ext>
              </a:extLst>
            </p:cNvPr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>
              <a:extLst>
                <a:ext uri="{FF2B5EF4-FFF2-40B4-BE49-F238E27FC236}">
                  <a16:creationId xmlns:a16="http://schemas.microsoft.com/office/drawing/2014/main" id="{EECB9A72-44E5-1CB0-E7CF-956B1484F6E7}"/>
                </a:ext>
              </a:extLst>
            </p:cNvPr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>
              <a:extLst>
                <a:ext uri="{FF2B5EF4-FFF2-40B4-BE49-F238E27FC236}">
                  <a16:creationId xmlns:a16="http://schemas.microsoft.com/office/drawing/2014/main" id="{C2957FEF-3220-A2D7-BFA1-A4167CFCB34F}"/>
                </a:ext>
              </a:extLst>
            </p:cNvPr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>
              <a:extLst>
                <a:ext uri="{FF2B5EF4-FFF2-40B4-BE49-F238E27FC236}">
                  <a16:creationId xmlns:a16="http://schemas.microsoft.com/office/drawing/2014/main" id="{20F005C0-E08F-C685-90D1-332BCC67065C}"/>
                </a:ext>
              </a:extLst>
            </p:cNvPr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>
              <a:extLst>
                <a:ext uri="{FF2B5EF4-FFF2-40B4-BE49-F238E27FC236}">
                  <a16:creationId xmlns:a16="http://schemas.microsoft.com/office/drawing/2014/main" id="{714D2C65-CA46-E7FD-8464-E6E0196D1E62}"/>
                </a:ext>
              </a:extLst>
            </p:cNvPr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>
              <a:extLst>
                <a:ext uri="{FF2B5EF4-FFF2-40B4-BE49-F238E27FC236}">
                  <a16:creationId xmlns:a16="http://schemas.microsoft.com/office/drawing/2014/main" id="{B3C0B2E5-4C90-3025-137F-B3551B5C9625}"/>
                </a:ext>
              </a:extLst>
            </p:cNvPr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>
              <a:extLst>
                <a:ext uri="{FF2B5EF4-FFF2-40B4-BE49-F238E27FC236}">
                  <a16:creationId xmlns:a16="http://schemas.microsoft.com/office/drawing/2014/main" id="{61D5A3DB-835A-703D-76A4-67AFCE251B13}"/>
                </a:ext>
              </a:extLst>
            </p:cNvPr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>
              <a:extLst>
                <a:ext uri="{FF2B5EF4-FFF2-40B4-BE49-F238E27FC236}">
                  <a16:creationId xmlns:a16="http://schemas.microsoft.com/office/drawing/2014/main" id="{675ED91A-16E0-92AE-C54A-514B693CFF97}"/>
                </a:ext>
              </a:extLst>
            </p:cNvPr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>
              <a:extLst>
                <a:ext uri="{FF2B5EF4-FFF2-40B4-BE49-F238E27FC236}">
                  <a16:creationId xmlns:a16="http://schemas.microsoft.com/office/drawing/2014/main" id="{588DF3EB-8F53-E017-9ECB-93B6258E2DFA}"/>
                </a:ext>
              </a:extLst>
            </p:cNvPr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>
              <a:extLst>
                <a:ext uri="{FF2B5EF4-FFF2-40B4-BE49-F238E27FC236}">
                  <a16:creationId xmlns:a16="http://schemas.microsoft.com/office/drawing/2014/main" id="{01F2535E-B236-3049-9189-B9AA04F44088}"/>
                </a:ext>
              </a:extLst>
            </p:cNvPr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>
              <a:extLst>
                <a:ext uri="{FF2B5EF4-FFF2-40B4-BE49-F238E27FC236}">
                  <a16:creationId xmlns:a16="http://schemas.microsoft.com/office/drawing/2014/main" id="{949C35DC-4D73-AFBC-A8B1-4E6755E0628E}"/>
                </a:ext>
              </a:extLst>
            </p:cNvPr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>
              <a:extLst>
                <a:ext uri="{FF2B5EF4-FFF2-40B4-BE49-F238E27FC236}">
                  <a16:creationId xmlns:a16="http://schemas.microsoft.com/office/drawing/2014/main" id="{1AD8214C-A24D-8321-BDEE-00A282077073}"/>
                </a:ext>
              </a:extLst>
            </p:cNvPr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>
              <a:extLst>
                <a:ext uri="{FF2B5EF4-FFF2-40B4-BE49-F238E27FC236}">
                  <a16:creationId xmlns:a16="http://schemas.microsoft.com/office/drawing/2014/main" id="{E87686F1-7B34-6854-B760-4EF71EB300F7}"/>
                </a:ext>
              </a:extLst>
            </p:cNvPr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>
              <a:extLst>
                <a:ext uri="{FF2B5EF4-FFF2-40B4-BE49-F238E27FC236}">
                  <a16:creationId xmlns:a16="http://schemas.microsoft.com/office/drawing/2014/main" id="{AE432B74-97A7-0C16-17C3-1EA442FC723E}"/>
                </a:ext>
              </a:extLst>
            </p:cNvPr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>
              <a:extLst>
                <a:ext uri="{FF2B5EF4-FFF2-40B4-BE49-F238E27FC236}">
                  <a16:creationId xmlns:a16="http://schemas.microsoft.com/office/drawing/2014/main" id="{04C2DEF7-4208-8381-07E9-CF99B4D95CB7}"/>
                </a:ext>
              </a:extLst>
            </p:cNvPr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>
              <a:extLst>
                <a:ext uri="{FF2B5EF4-FFF2-40B4-BE49-F238E27FC236}">
                  <a16:creationId xmlns:a16="http://schemas.microsoft.com/office/drawing/2014/main" id="{CD421FD5-432F-6D8C-D4CF-6ADBDE350307}"/>
                </a:ext>
              </a:extLst>
            </p:cNvPr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>
              <a:extLst>
                <a:ext uri="{FF2B5EF4-FFF2-40B4-BE49-F238E27FC236}">
                  <a16:creationId xmlns:a16="http://schemas.microsoft.com/office/drawing/2014/main" id="{56E933EC-679D-8E0B-8591-243CE61AD47F}"/>
                </a:ext>
              </a:extLst>
            </p:cNvPr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>
              <a:extLst>
                <a:ext uri="{FF2B5EF4-FFF2-40B4-BE49-F238E27FC236}">
                  <a16:creationId xmlns:a16="http://schemas.microsoft.com/office/drawing/2014/main" id="{C233790A-C4CC-24E9-F0AD-34EC3F839265}"/>
                </a:ext>
              </a:extLst>
            </p:cNvPr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>
              <a:extLst>
                <a:ext uri="{FF2B5EF4-FFF2-40B4-BE49-F238E27FC236}">
                  <a16:creationId xmlns:a16="http://schemas.microsoft.com/office/drawing/2014/main" id="{45941953-00C9-F58C-0C26-EA7539A19D94}"/>
                </a:ext>
              </a:extLst>
            </p:cNvPr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>
              <a:extLst>
                <a:ext uri="{FF2B5EF4-FFF2-40B4-BE49-F238E27FC236}">
                  <a16:creationId xmlns:a16="http://schemas.microsoft.com/office/drawing/2014/main" id="{4E5E7E48-DAB2-054C-ED6D-9645896A4FDE}"/>
                </a:ext>
              </a:extLst>
            </p:cNvPr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>
              <a:extLst>
                <a:ext uri="{FF2B5EF4-FFF2-40B4-BE49-F238E27FC236}">
                  <a16:creationId xmlns:a16="http://schemas.microsoft.com/office/drawing/2014/main" id="{D9BF89DF-79E5-455A-8E6A-1D2903B2EA0A}"/>
                </a:ext>
              </a:extLst>
            </p:cNvPr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>
              <a:extLst>
                <a:ext uri="{FF2B5EF4-FFF2-40B4-BE49-F238E27FC236}">
                  <a16:creationId xmlns:a16="http://schemas.microsoft.com/office/drawing/2014/main" id="{02D7EC50-0ABC-9C5C-D380-0F4E11D2FAB2}"/>
                </a:ext>
              </a:extLst>
            </p:cNvPr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>
              <a:extLst>
                <a:ext uri="{FF2B5EF4-FFF2-40B4-BE49-F238E27FC236}">
                  <a16:creationId xmlns:a16="http://schemas.microsoft.com/office/drawing/2014/main" id="{C7FCA5E0-6721-3F92-0299-90A1DC1C7F06}"/>
                </a:ext>
              </a:extLst>
            </p:cNvPr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>
              <a:extLst>
                <a:ext uri="{FF2B5EF4-FFF2-40B4-BE49-F238E27FC236}">
                  <a16:creationId xmlns:a16="http://schemas.microsoft.com/office/drawing/2014/main" id="{CADB2D1D-5362-72A2-C541-8273AF17244B}"/>
                </a:ext>
              </a:extLst>
            </p:cNvPr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>
              <a:extLst>
                <a:ext uri="{FF2B5EF4-FFF2-40B4-BE49-F238E27FC236}">
                  <a16:creationId xmlns:a16="http://schemas.microsoft.com/office/drawing/2014/main" id="{DF761327-456A-18A1-F85F-E688A3B74771}"/>
                </a:ext>
              </a:extLst>
            </p:cNvPr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>
              <a:extLst>
                <a:ext uri="{FF2B5EF4-FFF2-40B4-BE49-F238E27FC236}">
                  <a16:creationId xmlns:a16="http://schemas.microsoft.com/office/drawing/2014/main" id="{010F11A3-A8B3-C2A6-080B-7B30917B1FA8}"/>
                </a:ext>
              </a:extLst>
            </p:cNvPr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>
              <a:extLst>
                <a:ext uri="{FF2B5EF4-FFF2-40B4-BE49-F238E27FC236}">
                  <a16:creationId xmlns:a16="http://schemas.microsoft.com/office/drawing/2014/main" id="{B38CC357-6192-8794-A168-5813986400C7}"/>
                </a:ext>
              </a:extLst>
            </p:cNvPr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>
              <a:extLst>
                <a:ext uri="{FF2B5EF4-FFF2-40B4-BE49-F238E27FC236}">
                  <a16:creationId xmlns:a16="http://schemas.microsoft.com/office/drawing/2014/main" id="{EF4DE012-6885-DF50-FD98-385B84FE03F1}"/>
                </a:ext>
              </a:extLst>
            </p:cNvPr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>
              <a:extLst>
                <a:ext uri="{FF2B5EF4-FFF2-40B4-BE49-F238E27FC236}">
                  <a16:creationId xmlns:a16="http://schemas.microsoft.com/office/drawing/2014/main" id="{041C3CED-A403-2045-5DFB-939C5B9398D5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>
              <a:extLst>
                <a:ext uri="{FF2B5EF4-FFF2-40B4-BE49-F238E27FC236}">
                  <a16:creationId xmlns:a16="http://schemas.microsoft.com/office/drawing/2014/main" id="{E2D4D4B2-8202-14EA-7050-12073F1A8998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>
              <a:extLst>
                <a:ext uri="{FF2B5EF4-FFF2-40B4-BE49-F238E27FC236}">
                  <a16:creationId xmlns:a16="http://schemas.microsoft.com/office/drawing/2014/main" id="{3D733B28-B7B9-C7FA-CCF7-6326734C831B}"/>
                </a:ext>
              </a:extLst>
            </p:cNvPr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>
              <a:extLst>
                <a:ext uri="{FF2B5EF4-FFF2-40B4-BE49-F238E27FC236}">
                  <a16:creationId xmlns:a16="http://schemas.microsoft.com/office/drawing/2014/main" id="{C86A3699-7202-6905-82D3-4C7E83DD2E15}"/>
                </a:ext>
              </a:extLst>
            </p:cNvPr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>
              <a:extLst>
                <a:ext uri="{FF2B5EF4-FFF2-40B4-BE49-F238E27FC236}">
                  <a16:creationId xmlns:a16="http://schemas.microsoft.com/office/drawing/2014/main" id="{DAE2DC2F-AC7C-8193-272C-1CE608BD6874}"/>
                </a:ext>
              </a:extLst>
            </p:cNvPr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>
              <a:extLst>
                <a:ext uri="{FF2B5EF4-FFF2-40B4-BE49-F238E27FC236}">
                  <a16:creationId xmlns:a16="http://schemas.microsoft.com/office/drawing/2014/main" id="{3C9BFEE5-18C0-E24C-7BC1-AA1727863641}"/>
                </a:ext>
              </a:extLst>
            </p:cNvPr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393;p42">
            <a:extLst>
              <a:ext uri="{FF2B5EF4-FFF2-40B4-BE49-F238E27FC236}">
                <a16:creationId xmlns:a16="http://schemas.microsoft.com/office/drawing/2014/main" id="{6C09A664-1BF2-CB48-259E-31E82A3D2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3239" y="679616"/>
            <a:ext cx="3564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Statement</a:t>
            </a:r>
            <a:endParaRPr dirty="0"/>
          </a:p>
        </p:txBody>
      </p:sp>
      <p:sp>
        <p:nvSpPr>
          <p:cNvPr id="2" name="Google Shape;3549;p45">
            <a:extLst>
              <a:ext uri="{FF2B5EF4-FFF2-40B4-BE49-F238E27FC236}">
                <a16:creationId xmlns:a16="http://schemas.microsoft.com/office/drawing/2014/main" id="{F4201C01-2BEC-ECA9-4745-C559AF8F6144}"/>
              </a:ext>
            </a:extLst>
          </p:cNvPr>
          <p:cNvSpPr txBox="1">
            <a:spLocks/>
          </p:cNvSpPr>
          <p:nvPr/>
        </p:nvSpPr>
        <p:spPr>
          <a:xfrm>
            <a:off x="2892580" y="2441997"/>
            <a:ext cx="2188273" cy="624942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rgbClr val="7030A0"/>
                </a:solidFill>
              </a:rPr>
              <a:t>Short Term </a:t>
            </a:r>
          </a:p>
          <a:p>
            <a:pPr algn="ctr"/>
            <a:r>
              <a:rPr lang="en-CA" sz="1400" dirty="0">
                <a:solidFill>
                  <a:srgbClr val="7030A0"/>
                </a:solidFill>
              </a:rPr>
              <a:t>(&lt; 3 months)</a:t>
            </a:r>
          </a:p>
        </p:txBody>
      </p:sp>
      <p:sp>
        <p:nvSpPr>
          <p:cNvPr id="3" name="Google Shape;3549;p45">
            <a:extLst>
              <a:ext uri="{FF2B5EF4-FFF2-40B4-BE49-F238E27FC236}">
                <a16:creationId xmlns:a16="http://schemas.microsoft.com/office/drawing/2014/main" id="{2A40EDF5-21E9-D693-182A-92BDCA5D930D}"/>
              </a:ext>
            </a:extLst>
          </p:cNvPr>
          <p:cNvSpPr txBox="1">
            <a:spLocks/>
          </p:cNvSpPr>
          <p:nvPr/>
        </p:nvSpPr>
        <p:spPr>
          <a:xfrm>
            <a:off x="3477863" y="3626044"/>
            <a:ext cx="2188273" cy="69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rgbClr val="00B050"/>
                </a:solidFill>
              </a:rPr>
              <a:t>Standard</a:t>
            </a:r>
          </a:p>
          <a:p>
            <a:pPr algn="ctr"/>
            <a:r>
              <a:rPr lang="en-CA" sz="1400" dirty="0">
                <a:solidFill>
                  <a:srgbClr val="00B050"/>
                </a:solidFill>
              </a:rPr>
              <a:t>(3 – 8 months)</a:t>
            </a:r>
          </a:p>
        </p:txBody>
      </p:sp>
      <p:sp>
        <p:nvSpPr>
          <p:cNvPr id="4" name="Google Shape;3549;p45">
            <a:extLst>
              <a:ext uri="{FF2B5EF4-FFF2-40B4-BE49-F238E27FC236}">
                <a16:creationId xmlns:a16="http://schemas.microsoft.com/office/drawing/2014/main" id="{24FCDAFF-1F76-9FA5-9E89-BBE41C6FD559}"/>
              </a:ext>
            </a:extLst>
          </p:cNvPr>
          <p:cNvSpPr txBox="1">
            <a:spLocks/>
          </p:cNvSpPr>
          <p:nvPr/>
        </p:nvSpPr>
        <p:spPr>
          <a:xfrm>
            <a:off x="5925389" y="3626044"/>
            <a:ext cx="2188273" cy="69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Comprehensive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</a:rPr>
              <a:t>(8 – 16 months)</a:t>
            </a:r>
          </a:p>
        </p:txBody>
      </p:sp>
      <p:sp>
        <p:nvSpPr>
          <p:cNvPr id="5" name="Google Shape;3549;p45">
            <a:extLst>
              <a:ext uri="{FF2B5EF4-FFF2-40B4-BE49-F238E27FC236}">
                <a16:creationId xmlns:a16="http://schemas.microsoft.com/office/drawing/2014/main" id="{82FACB54-8D77-BA84-6B8C-5908964386E1}"/>
              </a:ext>
            </a:extLst>
          </p:cNvPr>
          <p:cNvSpPr txBox="1">
            <a:spLocks/>
          </p:cNvSpPr>
          <p:nvPr/>
        </p:nvSpPr>
        <p:spPr>
          <a:xfrm>
            <a:off x="6955727" y="2562744"/>
            <a:ext cx="2188273" cy="7576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/>
              <a:t>Long-Term</a:t>
            </a:r>
          </a:p>
          <a:p>
            <a:pPr algn="ctr"/>
            <a:r>
              <a:rPr lang="en-CA" sz="1600" dirty="0"/>
              <a:t>(&gt; 16 months)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06FF3D6-56FD-1411-0060-168C25D58AB0}"/>
              </a:ext>
            </a:extLst>
          </p:cNvPr>
          <p:cNvCxnSpPr>
            <a:cxnSpLocks/>
          </p:cNvCxnSpPr>
          <p:nvPr/>
        </p:nvCxnSpPr>
        <p:spPr>
          <a:xfrm flipH="1">
            <a:off x="4879401" y="1831622"/>
            <a:ext cx="603234" cy="559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5C0A00-1D39-AAE2-0FBF-FE91A435539F}"/>
              </a:ext>
            </a:extLst>
          </p:cNvPr>
          <p:cNvCxnSpPr>
            <a:cxnSpLocks/>
          </p:cNvCxnSpPr>
          <p:nvPr/>
        </p:nvCxnSpPr>
        <p:spPr>
          <a:xfrm flipH="1">
            <a:off x="5232782" y="1831622"/>
            <a:ext cx="567650" cy="1747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806142-818F-76FA-E72D-EA3B0E68C5FD}"/>
              </a:ext>
            </a:extLst>
          </p:cNvPr>
          <p:cNvCxnSpPr>
            <a:cxnSpLocks/>
          </p:cNvCxnSpPr>
          <p:nvPr/>
        </p:nvCxnSpPr>
        <p:spPr>
          <a:xfrm>
            <a:off x="6120147" y="1831622"/>
            <a:ext cx="607716" cy="1747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8C265-EB77-722C-4D7C-985EC041FE32}"/>
              </a:ext>
            </a:extLst>
          </p:cNvPr>
          <p:cNvCxnSpPr>
            <a:cxnSpLocks/>
          </p:cNvCxnSpPr>
          <p:nvPr/>
        </p:nvCxnSpPr>
        <p:spPr>
          <a:xfrm>
            <a:off x="6424005" y="1831622"/>
            <a:ext cx="564788" cy="69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0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>
          <a:extLst>
            <a:ext uri="{FF2B5EF4-FFF2-40B4-BE49-F238E27FC236}">
              <a16:creationId xmlns:a16="http://schemas.microsoft.com/office/drawing/2014/main" id="{553110FC-2976-EF59-28A8-88A0D32DE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44">
            <a:extLst>
              <a:ext uri="{FF2B5EF4-FFF2-40B4-BE49-F238E27FC236}">
                <a16:creationId xmlns:a16="http://schemas.microsoft.com/office/drawing/2014/main" id="{74CD468D-E1A9-9777-D094-7E3C749BE9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1709" y="1347394"/>
            <a:ext cx="5351054" cy="48422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ct val="100000"/>
            </a:pPr>
            <a:r>
              <a:rPr lang="en-CA" sz="1800" b="1" dirty="0">
                <a:latin typeface="-webkit-standard"/>
              </a:rPr>
              <a:t>Classify the duration of a project</a:t>
            </a: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sz="1600" b="1" dirty="0">
              <a:latin typeface="-webkit-standard"/>
            </a:endParaRPr>
          </a:p>
        </p:txBody>
      </p:sp>
      <p:grpSp>
        <p:nvGrpSpPr>
          <p:cNvPr id="3472" name="Google Shape;3472;p44">
            <a:extLst>
              <a:ext uri="{FF2B5EF4-FFF2-40B4-BE49-F238E27FC236}">
                <a16:creationId xmlns:a16="http://schemas.microsoft.com/office/drawing/2014/main" id="{8ABE4F17-F0EF-24F9-5670-383C24BE0533}"/>
              </a:ext>
            </a:extLst>
          </p:cNvPr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>
              <a:extLst>
                <a:ext uri="{FF2B5EF4-FFF2-40B4-BE49-F238E27FC236}">
                  <a16:creationId xmlns:a16="http://schemas.microsoft.com/office/drawing/2014/main" id="{3D1F6428-4A46-0833-AB9F-096555513E7E}"/>
                </a:ext>
              </a:extLst>
            </p:cNvPr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>
              <a:extLst>
                <a:ext uri="{FF2B5EF4-FFF2-40B4-BE49-F238E27FC236}">
                  <a16:creationId xmlns:a16="http://schemas.microsoft.com/office/drawing/2014/main" id="{2A0CC436-5B2F-95A1-D2B8-7AD32C019479}"/>
                </a:ext>
              </a:extLst>
            </p:cNvPr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>
              <a:extLst>
                <a:ext uri="{FF2B5EF4-FFF2-40B4-BE49-F238E27FC236}">
                  <a16:creationId xmlns:a16="http://schemas.microsoft.com/office/drawing/2014/main" id="{831581BF-41BD-227C-CC9B-68FAB62129A9}"/>
                </a:ext>
              </a:extLst>
            </p:cNvPr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>
              <a:extLst>
                <a:ext uri="{FF2B5EF4-FFF2-40B4-BE49-F238E27FC236}">
                  <a16:creationId xmlns:a16="http://schemas.microsoft.com/office/drawing/2014/main" id="{C143D04E-464F-993E-CEF4-6B178D5CEAC1}"/>
                </a:ext>
              </a:extLst>
            </p:cNvPr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>
              <a:extLst>
                <a:ext uri="{FF2B5EF4-FFF2-40B4-BE49-F238E27FC236}">
                  <a16:creationId xmlns:a16="http://schemas.microsoft.com/office/drawing/2014/main" id="{8BCFAD8E-A01C-B394-952E-8AD8DBE6E518}"/>
                </a:ext>
              </a:extLst>
            </p:cNvPr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>
              <a:extLst>
                <a:ext uri="{FF2B5EF4-FFF2-40B4-BE49-F238E27FC236}">
                  <a16:creationId xmlns:a16="http://schemas.microsoft.com/office/drawing/2014/main" id="{1604BF72-443C-AAC9-F9E8-F117AF01729F}"/>
                </a:ext>
              </a:extLst>
            </p:cNvPr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>
              <a:extLst>
                <a:ext uri="{FF2B5EF4-FFF2-40B4-BE49-F238E27FC236}">
                  <a16:creationId xmlns:a16="http://schemas.microsoft.com/office/drawing/2014/main" id="{014E4576-8C47-EFBB-167F-9D639DE39DD8}"/>
                </a:ext>
              </a:extLst>
            </p:cNvPr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>
              <a:extLst>
                <a:ext uri="{FF2B5EF4-FFF2-40B4-BE49-F238E27FC236}">
                  <a16:creationId xmlns:a16="http://schemas.microsoft.com/office/drawing/2014/main" id="{614D618C-207B-47FE-C7CB-5A7B5F35777A}"/>
                </a:ext>
              </a:extLst>
            </p:cNvPr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>
              <a:extLst>
                <a:ext uri="{FF2B5EF4-FFF2-40B4-BE49-F238E27FC236}">
                  <a16:creationId xmlns:a16="http://schemas.microsoft.com/office/drawing/2014/main" id="{AA24B781-6B8F-6EE6-E752-436C80C0C1DB}"/>
                </a:ext>
              </a:extLst>
            </p:cNvPr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>
              <a:extLst>
                <a:ext uri="{FF2B5EF4-FFF2-40B4-BE49-F238E27FC236}">
                  <a16:creationId xmlns:a16="http://schemas.microsoft.com/office/drawing/2014/main" id="{8CB9924E-DDCB-D0BE-87C9-5E8A6205C66F}"/>
                </a:ext>
              </a:extLst>
            </p:cNvPr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>
              <a:extLst>
                <a:ext uri="{FF2B5EF4-FFF2-40B4-BE49-F238E27FC236}">
                  <a16:creationId xmlns:a16="http://schemas.microsoft.com/office/drawing/2014/main" id="{806178AE-A53F-11A4-F020-7703EA36D654}"/>
                </a:ext>
              </a:extLst>
            </p:cNvPr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>
              <a:extLst>
                <a:ext uri="{FF2B5EF4-FFF2-40B4-BE49-F238E27FC236}">
                  <a16:creationId xmlns:a16="http://schemas.microsoft.com/office/drawing/2014/main" id="{AED1A43B-2A87-86FB-FA8D-215D233AE9E4}"/>
                </a:ext>
              </a:extLst>
            </p:cNvPr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>
              <a:extLst>
                <a:ext uri="{FF2B5EF4-FFF2-40B4-BE49-F238E27FC236}">
                  <a16:creationId xmlns:a16="http://schemas.microsoft.com/office/drawing/2014/main" id="{44A2E8ED-DE05-547E-91EC-F9AA1C644296}"/>
                </a:ext>
              </a:extLst>
            </p:cNvPr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>
              <a:extLst>
                <a:ext uri="{FF2B5EF4-FFF2-40B4-BE49-F238E27FC236}">
                  <a16:creationId xmlns:a16="http://schemas.microsoft.com/office/drawing/2014/main" id="{6CED4C05-4FE5-567C-84E5-587EACE103D2}"/>
                </a:ext>
              </a:extLst>
            </p:cNvPr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>
              <a:extLst>
                <a:ext uri="{FF2B5EF4-FFF2-40B4-BE49-F238E27FC236}">
                  <a16:creationId xmlns:a16="http://schemas.microsoft.com/office/drawing/2014/main" id="{3AAE6ACD-A3AF-0AC9-FF2C-22012F9B7CCA}"/>
                </a:ext>
              </a:extLst>
            </p:cNvPr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>
              <a:extLst>
                <a:ext uri="{FF2B5EF4-FFF2-40B4-BE49-F238E27FC236}">
                  <a16:creationId xmlns:a16="http://schemas.microsoft.com/office/drawing/2014/main" id="{94AA9CE9-D934-A94D-ED01-1703C3784AB9}"/>
                </a:ext>
              </a:extLst>
            </p:cNvPr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>
              <a:extLst>
                <a:ext uri="{FF2B5EF4-FFF2-40B4-BE49-F238E27FC236}">
                  <a16:creationId xmlns:a16="http://schemas.microsoft.com/office/drawing/2014/main" id="{993E0982-91C6-4237-AB47-351D16B97295}"/>
                </a:ext>
              </a:extLst>
            </p:cNvPr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>
              <a:extLst>
                <a:ext uri="{FF2B5EF4-FFF2-40B4-BE49-F238E27FC236}">
                  <a16:creationId xmlns:a16="http://schemas.microsoft.com/office/drawing/2014/main" id="{AFE8EEEE-29DC-C99E-EAC9-DEB7167D8F21}"/>
                </a:ext>
              </a:extLst>
            </p:cNvPr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>
              <a:extLst>
                <a:ext uri="{FF2B5EF4-FFF2-40B4-BE49-F238E27FC236}">
                  <a16:creationId xmlns:a16="http://schemas.microsoft.com/office/drawing/2014/main" id="{21003C85-793D-473C-BBE5-DB99DF78C46C}"/>
                </a:ext>
              </a:extLst>
            </p:cNvPr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>
              <a:extLst>
                <a:ext uri="{FF2B5EF4-FFF2-40B4-BE49-F238E27FC236}">
                  <a16:creationId xmlns:a16="http://schemas.microsoft.com/office/drawing/2014/main" id="{0FE7D5A3-9609-7BBD-7171-CAD17A55C6E9}"/>
                </a:ext>
              </a:extLst>
            </p:cNvPr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>
              <a:extLst>
                <a:ext uri="{FF2B5EF4-FFF2-40B4-BE49-F238E27FC236}">
                  <a16:creationId xmlns:a16="http://schemas.microsoft.com/office/drawing/2014/main" id="{CE445817-2527-4721-018F-95AB7CC6867C}"/>
                </a:ext>
              </a:extLst>
            </p:cNvPr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>
              <a:extLst>
                <a:ext uri="{FF2B5EF4-FFF2-40B4-BE49-F238E27FC236}">
                  <a16:creationId xmlns:a16="http://schemas.microsoft.com/office/drawing/2014/main" id="{76F0B08E-6DE8-81C7-95EE-3DC38053F1CB}"/>
                </a:ext>
              </a:extLst>
            </p:cNvPr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>
              <a:extLst>
                <a:ext uri="{FF2B5EF4-FFF2-40B4-BE49-F238E27FC236}">
                  <a16:creationId xmlns:a16="http://schemas.microsoft.com/office/drawing/2014/main" id="{B68EF3A0-E243-38A5-7378-F662E127775D}"/>
                </a:ext>
              </a:extLst>
            </p:cNvPr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>
              <a:extLst>
                <a:ext uri="{FF2B5EF4-FFF2-40B4-BE49-F238E27FC236}">
                  <a16:creationId xmlns:a16="http://schemas.microsoft.com/office/drawing/2014/main" id="{FED307E8-E89D-FCC2-0B79-35658073A908}"/>
                </a:ext>
              </a:extLst>
            </p:cNvPr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>
              <a:extLst>
                <a:ext uri="{FF2B5EF4-FFF2-40B4-BE49-F238E27FC236}">
                  <a16:creationId xmlns:a16="http://schemas.microsoft.com/office/drawing/2014/main" id="{952AB01F-7A09-B8A1-04AF-E1C814FF9B43}"/>
                </a:ext>
              </a:extLst>
            </p:cNvPr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>
              <a:extLst>
                <a:ext uri="{FF2B5EF4-FFF2-40B4-BE49-F238E27FC236}">
                  <a16:creationId xmlns:a16="http://schemas.microsoft.com/office/drawing/2014/main" id="{485E9AC7-FCD5-900C-552A-19AEDAA17AE3}"/>
                </a:ext>
              </a:extLst>
            </p:cNvPr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>
              <a:extLst>
                <a:ext uri="{FF2B5EF4-FFF2-40B4-BE49-F238E27FC236}">
                  <a16:creationId xmlns:a16="http://schemas.microsoft.com/office/drawing/2014/main" id="{B848848F-4E4B-AD9D-D303-81EB0E7CE928}"/>
                </a:ext>
              </a:extLst>
            </p:cNvPr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>
              <a:extLst>
                <a:ext uri="{FF2B5EF4-FFF2-40B4-BE49-F238E27FC236}">
                  <a16:creationId xmlns:a16="http://schemas.microsoft.com/office/drawing/2014/main" id="{58246DAE-6BC5-FFC5-FF6E-AF5B538B028D}"/>
                </a:ext>
              </a:extLst>
            </p:cNvPr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>
              <a:extLst>
                <a:ext uri="{FF2B5EF4-FFF2-40B4-BE49-F238E27FC236}">
                  <a16:creationId xmlns:a16="http://schemas.microsoft.com/office/drawing/2014/main" id="{5F94C45C-6A8A-4195-0D2C-24090D206E90}"/>
                </a:ext>
              </a:extLst>
            </p:cNvPr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>
              <a:extLst>
                <a:ext uri="{FF2B5EF4-FFF2-40B4-BE49-F238E27FC236}">
                  <a16:creationId xmlns:a16="http://schemas.microsoft.com/office/drawing/2014/main" id="{D487DAE4-E182-0889-B978-A0FFDA4F567B}"/>
                </a:ext>
              </a:extLst>
            </p:cNvPr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>
              <a:extLst>
                <a:ext uri="{FF2B5EF4-FFF2-40B4-BE49-F238E27FC236}">
                  <a16:creationId xmlns:a16="http://schemas.microsoft.com/office/drawing/2014/main" id="{8F0B898B-CE48-34B0-CC29-4941254176C5}"/>
                </a:ext>
              </a:extLst>
            </p:cNvPr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>
              <a:extLst>
                <a:ext uri="{FF2B5EF4-FFF2-40B4-BE49-F238E27FC236}">
                  <a16:creationId xmlns:a16="http://schemas.microsoft.com/office/drawing/2014/main" id="{6656A14E-53DA-709C-34B4-9CE5BECEE7E4}"/>
                </a:ext>
              </a:extLst>
            </p:cNvPr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>
              <a:extLst>
                <a:ext uri="{FF2B5EF4-FFF2-40B4-BE49-F238E27FC236}">
                  <a16:creationId xmlns:a16="http://schemas.microsoft.com/office/drawing/2014/main" id="{71EDE3FF-12B3-8359-B54C-5307A8B570BE}"/>
                </a:ext>
              </a:extLst>
            </p:cNvPr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>
              <a:extLst>
                <a:ext uri="{FF2B5EF4-FFF2-40B4-BE49-F238E27FC236}">
                  <a16:creationId xmlns:a16="http://schemas.microsoft.com/office/drawing/2014/main" id="{4C77E6C2-483B-3E1A-8322-09C9FD0D6386}"/>
                </a:ext>
              </a:extLst>
            </p:cNvPr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>
              <a:extLst>
                <a:ext uri="{FF2B5EF4-FFF2-40B4-BE49-F238E27FC236}">
                  <a16:creationId xmlns:a16="http://schemas.microsoft.com/office/drawing/2014/main" id="{1A81911F-247C-60ED-88AE-D26DA9CB03F5}"/>
                </a:ext>
              </a:extLst>
            </p:cNvPr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>
              <a:extLst>
                <a:ext uri="{FF2B5EF4-FFF2-40B4-BE49-F238E27FC236}">
                  <a16:creationId xmlns:a16="http://schemas.microsoft.com/office/drawing/2014/main" id="{276BE908-E6D3-D65F-D962-E5D60B2CFED0}"/>
                </a:ext>
              </a:extLst>
            </p:cNvPr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>
              <a:extLst>
                <a:ext uri="{FF2B5EF4-FFF2-40B4-BE49-F238E27FC236}">
                  <a16:creationId xmlns:a16="http://schemas.microsoft.com/office/drawing/2014/main" id="{23EB82EB-07A3-8508-6A9F-A0ECB83BC4F4}"/>
                </a:ext>
              </a:extLst>
            </p:cNvPr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>
              <a:extLst>
                <a:ext uri="{FF2B5EF4-FFF2-40B4-BE49-F238E27FC236}">
                  <a16:creationId xmlns:a16="http://schemas.microsoft.com/office/drawing/2014/main" id="{7ABF3909-4DB4-0CC1-693C-9591F471283C}"/>
                </a:ext>
              </a:extLst>
            </p:cNvPr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>
              <a:extLst>
                <a:ext uri="{FF2B5EF4-FFF2-40B4-BE49-F238E27FC236}">
                  <a16:creationId xmlns:a16="http://schemas.microsoft.com/office/drawing/2014/main" id="{E8DC9B01-06F0-AC83-F56B-0A4E2EEDEF29}"/>
                </a:ext>
              </a:extLst>
            </p:cNvPr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>
              <a:extLst>
                <a:ext uri="{FF2B5EF4-FFF2-40B4-BE49-F238E27FC236}">
                  <a16:creationId xmlns:a16="http://schemas.microsoft.com/office/drawing/2014/main" id="{3CE5344F-48C1-1EAA-3D83-94880E4B2009}"/>
                </a:ext>
              </a:extLst>
            </p:cNvPr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>
              <a:extLst>
                <a:ext uri="{FF2B5EF4-FFF2-40B4-BE49-F238E27FC236}">
                  <a16:creationId xmlns:a16="http://schemas.microsoft.com/office/drawing/2014/main" id="{F98839A2-9A03-D12E-DCA1-7617351B4632}"/>
                </a:ext>
              </a:extLst>
            </p:cNvPr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>
              <a:extLst>
                <a:ext uri="{FF2B5EF4-FFF2-40B4-BE49-F238E27FC236}">
                  <a16:creationId xmlns:a16="http://schemas.microsoft.com/office/drawing/2014/main" id="{1FC03EE6-7107-FE77-FED0-A499FF45B71E}"/>
                </a:ext>
              </a:extLst>
            </p:cNvPr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>
              <a:extLst>
                <a:ext uri="{FF2B5EF4-FFF2-40B4-BE49-F238E27FC236}">
                  <a16:creationId xmlns:a16="http://schemas.microsoft.com/office/drawing/2014/main" id="{15726B5A-0102-A2B9-2A4D-B2AE48B67F19}"/>
                </a:ext>
              </a:extLst>
            </p:cNvPr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>
              <a:extLst>
                <a:ext uri="{FF2B5EF4-FFF2-40B4-BE49-F238E27FC236}">
                  <a16:creationId xmlns:a16="http://schemas.microsoft.com/office/drawing/2014/main" id="{D71F37A3-DAE5-59CC-1151-05394B1E6530}"/>
                </a:ext>
              </a:extLst>
            </p:cNvPr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>
              <a:extLst>
                <a:ext uri="{FF2B5EF4-FFF2-40B4-BE49-F238E27FC236}">
                  <a16:creationId xmlns:a16="http://schemas.microsoft.com/office/drawing/2014/main" id="{6BB3DAC8-98A9-AEC7-A3BA-805150C30FCF}"/>
                </a:ext>
              </a:extLst>
            </p:cNvPr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>
              <a:extLst>
                <a:ext uri="{FF2B5EF4-FFF2-40B4-BE49-F238E27FC236}">
                  <a16:creationId xmlns:a16="http://schemas.microsoft.com/office/drawing/2014/main" id="{7F4A4B0B-E1EC-B454-C386-5BEAA1632B85}"/>
                </a:ext>
              </a:extLst>
            </p:cNvPr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>
              <a:extLst>
                <a:ext uri="{FF2B5EF4-FFF2-40B4-BE49-F238E27FC236}">
                  <a16:creationId xmlns:a16="http://schemas.microsoft.com/office/drawing/2014/main" id="{37215072-F752-E2D8-305F-56B7F5CA1A04}"/>
                </a:ext>
              </a:extLst>
            </p:cNvPr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>
              <a:extLst>
                <a:ext uri="{FF2B5EF4-FFF2-40B4-BE49-F238E27FC236}">
                  <a16:creationId xmlns:a16="http://schemas.microsoft.com/office/drawing/2014/main" id="{7453463A-58D8-D404-2F2D-33F9D226EC9C}"/>
                </a:ext>
              </a:extLst>
            </p:cNvPr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>
              <a:extLst>
                <a:ext uri="{FF2B5EF4-FFF2-40B4-BE49-F238E27FC236}">
                  <a16:creationId xmlns:a16="http://schemas.microsoft.com/office/drawing/2014/main" id="{5285E878-7723-6DA6-CD9C-6FA878B4511B}"/>
                </a:ext>
              </a:extLst>
            </p:cNvPr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>
              <a:extLst>
                <a:ext uri="{FF2B5EF4-FFF2-40B4-BE49-F238E27FC236}">
                  <a16:creationId xmlns:a16="http://schemas.microsoft.com/office/drawing/2014/main" id="{7007EBB1-5807-CA14-AC1F-C3C36EECA739}"/>
                </a:ext>
              </a:extLst>
            </p:cNvPr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>
              <a:extLst>
                <a:ext uri="{FF2B5EF4-FFF2-40B4-BE49-F238E27FC236}">
                  <a16:creationId xmlns:a16="http://schemas.microsoft.com/office/drawing/2014/main" id="{0C1718AD-A073-C526-2DCB-9C3771CA6C9C}"/>
                </a:ext>
              </a:extLst>
            </p:cNvPr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>
              <a:extLst>
                <a:ext uri="{FF2B5EF4-FFF2-40B4-BE49-F238E27FC236}">
                  <a16:creationId xmlns:a16="http://schemas.microsoft.com/office/drawing/2014/main" id="{0D3C00E6-0F6C-8802-5EC0-BF26994F7412}"/>
                </a:ext>
              </a:extLst>
            </p:cNvPr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>
              <a:extLst>
                <a:ext uri="{FF2B5EF4-FFF2-40B4-BE49-F238E27FC236}">
                  <a16:creationId xmlns:a16="http://schemas.microsoft.com/office/drawing/2014/main" id="{1EBB551A-FFD7-25B7-9030-F7E0B569EAC4}"/>
                </a:ext>
              </a:extLst>
            </p:cNvPr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>
              <a:extLst>
                <a:ext uri="{FF2B5EF4-FFF2-40B4-BE49-F238E27FC236}">
                  <a16:creationId xmlns:a16="http://schemas.microsoft.com/office/drawing/2014/main" id="{5820DCC5-2359-BE1E-810C-6E3F027E9A68}"/>
                </a:ext>
              </a:extLst>
            </p:cNvPr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>
              <a:extLst>
                <a:ext uri="{FF2B5EF4-FFF2-40B4-BE49-F238E27FC236}">
                  <a16:creationId xmlns:a16="http://schemas.microsoft.com/office/drawing/2014/main" id="{D655DCE0-E33A-C34D-5EA6-55C4EEE7023C}"/>
                </a:ext>
              </a:extLst>
            </p:cNvPr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>
              <a:extLst>
                <a:ext uri="{FF2B5EF4-FFF2-40B4-BE49-F238E27FC236}">
                  <a16:creationId xmlns:a16="http://schemas.microsoft.com/office/drawing/2014/main" id="{AE315DB8-B5E9-94FC-F98A-8517521BBD5A}"/>
                </a:ext>
              </a:extLst>
            </p:cNvPr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>
              <a:extLst>
                <a:ext uri="{FF2B5EF4-FFF2-40B4-BE49-F238E27FC236}">
                  <a16:creationId xmlns:a16="http://schemas.microsoft.com/office/drawing/2014/main" id="{850BE4EB-44BA-1852-ED23-ED951E2AC69D}"/>
                </a:ext>
              </a:extLst>
            </p:cNvPr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>
              <a:extLst>
                <a:ext uri="{FF2B5EF4-FFF2-40B4-BE49-F238E27FC236}">
                  <a16:creationId xmlns:a16="http://schemas.microsoft.com/office/drawing/2014/main" id="{FDE15088-D633-53AE-7324-0BC54908E50D}"/>
                </a:ext>
              </a:extLst>
            </p:cNvPr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>
              <a:extLst>
                <a:ext uri="{FF2B5EF4-FFF2-40B4-BE49-F238E27FC236}">
                  <a16:creationId xmlns:a16="http://schemas.microsoft.com/office/drawing/2014/main" id="{FDCFF1B8-82D6-19AE-4E6C-4C190676847D}"/>
                </a:ext>
              </a:extLst>
            </p:cNvPr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>
              <a:extLst>
                <a:ext uri="{FF2B5EF4-FFF2-40B4-BE49-F238E27FC236}">
                  <a16:creationId xmlns:a16="http://schemas.microsoft.com/office/drawing/2014/main" id="{FD48700E-A02A-B8FF-89B5-E7DDD9D25EDE}"/>
                </a:ext>
              </a:extLst>
            </p:cNvPr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>
              <a:extLst>
                <a:ext uri="{FF2B5EF4-FFF2-40B4-BE49-F238E27FC236}">
                  <a16:creationId xmlns:a16="http://schemas.microsoft.com/office/drawing/2014/main" id="{A228DBB9-DD7C-9A55-BEA6-976398964753}"/>
                </a:ext>
              </a:extLst>
            </p:cNvPr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>
              <a:extLst>
                <a:ext uri="{FF2B5EF4-FFF2-40B4-BE49-F238E27FC236}">
                  <a16:creationId xmlns:a16="http://schemas.microsoft.com/office/drawing/2014/main" id="{262B3A93-6B57-528D-E0A4-B6F9F8A59A12}"/>
                </a:ext>
              </a:extLst>
            </p:cNvPr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>
              <a:extLst>
                <a:ext uri="{FF2B5EF4-FFF2-40B4-BE49-F238E27FC236}">
                  <a16:creationId xmlns:a16="http://schemas.microsoft.com/office/drawing/2014/main" id="{B5AD7D46-C9A5-511C-5725-4EED70E31725}"/>
                </a:ext>
              </a:extLst>
            </p:cNvPr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>
              <a:extLst>
                <a:ext uri="{FF2B5EF4-FFF2-40B4-BE49-F238E27FC236}">
                  <a16:creationId xmlns:a16="http://schemas.microsoft.com/office/drawing/2014/main" id="{58B45EB1-A27A-B583-6569-7D7BBB565BE8}"/>
                </a:ext>
              </a:extLst>
            </p:cNvPr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>
              <a:extLst>
                <a:ext uri="{FF2B5EF4-FFF2-40B4-BE49-F238E27FC236}">
                  <a16:creationId xmlns:a16="http://schemas.microsoft.com/office/drawing/2014/main" id="{53F9CC30-285E-976F-FEE8-51F2B16EAF29}"/>
                </a:ext>
              </a:extLst>
            </p:cNvPr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>
              <a:extLst>
                <a:ext uri="{FF2B5EF4-FFF2-40B4-BE49-F238E27FC236}">
                  <a16:creationId xmlns:a16="http://schemas.microsoft.com/office/drawing/2014/main" id="{85DCDE94-1B1D-C6CF-2817-823B2588031F}"/>
                </a:ext>
              </a:extLst>
            </p:cNvPr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>
              <a:extLst>
                <a:ext uri="{FF2B5EF4-FFF2-40B4-BE49-F238E27FC236}">
                  <a16:creationId xmlns:a16="http://schemas.microsoft.com/office/drawing/2014/main" id="{7F1E868A-767F-F96F-0302-61445603B29D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>
              <a:extLst>
                <a:ext uri="{FF2B5EF4-FFF2-40B4-BE49-F238E27FC236}">
                  <a16:creationId xmlns:a16="http://schemas.microsoft.com/office/drawing/2014/main" id="{CC33503E-F7D8-1448-A2E1-8C5236600596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>
              <a:extLst>
                <a:ext uri="{FF2B5EF4-FFF2-40B4-BE49-F238E27FC236}">
                  <a16:creationId xmlns:a16="http://schemas.microsoft.com/office/drawing/2014/main" id="{DC18B8F4-AE14-C405-4E1B-DB32EE623842}"/>
                </a:ext>
              </a:extLst>
            </p:cNvPr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>
              <a:extLst>
                <a:ext uri="{FF2B5EF4-FFF2-40B4-BE49-F238E27FC236}">
                  <a16:creationId xmlns:a16="http://schemas.microsoft.com/office/drawing/2014/main" id="{FBB8DD19-A884-4933-37DB-E51A519B044E}"/>
                </a:ext>
              </a:extLst>
            </p:cNvPr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>
              <a:extLst>
                <a:ext uri="{FF2B5EF4-FFF2-40B4-BE49-F238E27FC236}">
                  <a16:creationId xmlns:a16="http://schemas.microsoft.com/office/drawing/2014/main" id="{0B41EAC5-4A21-B7AC-C677-199BC58DCBB9}"/>
                </a:ext>
              </a:extLst>
            </p:cNvPr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>
              <a:extLst>
                <a:ext uri="{FF2B5EF4-FFF2-40B4-BE49-F238E27FC236}">
                  <a16:creationId xmlns:a16="http://schemas.microsoft.com/office/drawing/2014/main" id="{EDF1DA66-9D66-E7F0-8923-9739041F3575}"/>
                </a:ext>
              </a:extLst>
            </p:cNvPr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393;p42">
            <a:extLst>
              <a:ext uri="{FF2B5EF4-FFF2-40B4-BE49-F238E27FC236}">
                <a16:creationId xmlns:a16="http://schemas.microsoft.com/office/drawing/2014/main" id="{505F8C0A-020A-1E6E-8D13-80F3C61B8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7568" y="679616"/>
            <a:ext cx="5988568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 Objective - Classification</a:t>
            </a:r>
            <a:endParaRPr dirty="0"/>
          </a:p>
        </p:txBody>
      </p:sp>
      <p:sp>
        <p:nvSpPr>
          <p:cNvPr id="2" name="Google Shape;3549;p45">
            <a:extLst>
              <a:ext uri="{FF2B5EF4-FFF2-40B4-BE49-F238E27FC236}">
                <a16:creationId xmlns:a16="http://schemas.microsoft.com/office/drawing/2014/main" id="{6F549852-FFBD-8573-1C7C-0D5E2F3A8810}"/>
              </a:ext>
            </a:extLst>
          </p:cNvPr>
          <p:cNvSpPr txBox="1">
            <a:spLocks/>
          </p:cNvSpPr>
          <p:nvPr/>
        </p:nvSpPr>
        <p:spPr>
          <a:xfrm>
            <a:off x="2453809" y="2437830"/>
            <a:ext cx="2493611" cy="718229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rgbClr val="7030A0"/>
                </a:solidFill>
              </a:rPr>
              <a:t>Ordinal Logistic Regression</a:t>
            </a:r>
          </a:p>
        </p:txBody>
      </p:sp>
      <p:sp>
        <p:nvSpPr>
          <p:cNvPr id="4" name="Google Shape;3549;p45">
            <a:extLst>
              <a:ext uri="{FF2B5EF4-FFF2-40B4-BE49-F238E27FC236}">
                <a16:creationId xmlns:a16="http://schemas.microsoft.com/office/drawing/2014/main" id="{568F9483-8ECE-20C7-A381-3C2598232F34}"/>
              </a:ext>
            </a:extLst>
          </p:cNvPr>
          <p:cNvSpPr txBox="1">
            <a:spLocks/>
          </p:cNvSpPr>
          <p:nvPr/>
        </p:nvSpPr>
        <p:spPr>
          <a:xfrm>
            <a:off x="4800520" y="3649985"/>
            <a:ext cx="2188273" cy="44084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Random Forest </a:t>
            </a:r>
          </a:p>
        </p:txBody>
      </p:sp>
      <p:sp>
        <p:nvSpPr>
          <p:cNvPr id="5" name="Google Shape;3549;p45">
            <a:extLst>
              <a:ext uri="{FF2B5EF4-FFF2-40B4-BE49-F238E27FC236}">
                <a16:creationId xmlns:a16="http://schemas.microsoft.com/office/drawing/2014/main" id="{0F34FB02-BA2F-6DA6-CACB-544044A50A3F}"/>
              </a:ext>
            </a:extLst>
          </p:cNvPr>
          <p:cNvSpPr txBox="1">
            <a:spLocks/>
          </p:cNvSpPr>
          <p:nvPr/>
        </p:nvSpPr>
        <p:spPr>
          <a:xfrm>
            <a:off x="6727863" y="2554276"/>
            <a:ext cx="2188273" cy="8139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/>
              <a:t>Support Vector Machine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37A087-AD9B-05C5-5685-AD954755BE82}"/>
              </a:ext>
            </a:extLst>
          </p:cNvPr>
          <p:cNvCxnSpPr>
            <a:cxnSpLocks/>
          </p:cNvCxnSpPr>
          <p:nvPr/>
        </p:nvCxnSpPr>
        <p:spPr>
          <a:xfrm flipH="1">
            <a:off x="4879401" y="1831622"/>
            <a:ext cx="603234" cy="559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FE1B48-B26C-3542-2490-F90FF3B0F11B}"/>
              </a:ext>
            </a:extLst>
          </p:cNvPr>
          <p:cNvCxnSpPr>
            <a:cxnSpLocks/>
          </p:cNvCxnSpPr>
          <p:nvPr/>
        </p:nvCxnSpPr>
        <p:spPr>
          <a:xfrm>
            <a:off x="5926949" y="1832478"/>
            <a:ext cx="0" cy="164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8A8F51-33E1-7BD7-C425-46AECF2D33DB}"/>
              </a:ext>
            </a:extLst>
          </p:cNvPr>
          <p:cNvCxnSpPr>
            <a:cxnSpLocks/>
          </p:cNvCxnSpPr>
          <p:nvPr/>
        </p:nvCxnSpPr>
        <p:spPr>
          <a:xfrm>
            <a:off x="6424005" y="1831622"/>
            <a:ext cx="564788" cy="69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9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3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</a:t>
            </a:r>
            <a:endParaRPr dirty="0"/>
          </a:p>
        </p:txBody>
      </p:sp>
      <p:sp>
        <p:nvSpPr>
          <p:cNvPr id="3359" name="Google Shape;3359;p39"/>
          <p:cNvSpPr txBox="1">
            <a:spLocks noGrp="1"/>
          </p:cNvSpPr>
          <p:nvPr>
            <p:ph type="title" idx="2"/>
          </p:nvPr>
        </p:nvSpPr>
        <p:spPr>
          <a:xfrm>
            <a:off x="721875" y="1989875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Introduction</a:t>
            </a:r>
            <a:endParaRPr sz="2400" dirty="0"/>
          </a:p>
        </p:txBody>
      </p:sp>
      <p:sp>
        <p:nvSpPr>
          <p:cNvPr id="3361" name="Google Shape;3361;p39"/>
          <p:cNvSpPr txBox="1">
            <a:spLocks noGrp="1"/>
          </p:cNvSpPr>
          <p:nvPr>
            <p:ph type="title" idx="4"/>
          </p:nvPr>
        </p:nvSpPr>
        <p:spPr>
          <a:xfrm>
            <a:off x="713225" y="3221011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Models &amp; Results </a:t>
            </a:r>
            <a:endParaRPr sz="2400" dirty="0"/>
          </a:p>
        </p:txBody>
      </p:sp>
      <p:sp>
        <p:nvSpPr>
          <p:cNvPr id="3363" name="Google Shape;3363;p39"/>
          <p:cNvSpPr txBox="1">
            <a:spLocks noGrp="1"/>
          </p:cNvSpPr>
          <p:nvPr>
            <p:ph type="title" idx="7"/>
          </p:nvPr>
        </p:nvSpPr>
        <p:spPr>
          <a:xfrm flipH="1">
            <a:off x="6002775" y="1848934"/>
            <a:ext cx="2428200" cy="874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Data Cleaning &amp; EDA </a:t>
            </a:r>
            <a:endParaRPr sz="2400" dirty="0"/>
          </a:p>
        </p:txBody>
      </p:sp>
      <p:sp>
        <p:nvSpPr>
          <p:cNvPr id="3365" name="Google Shape;3365;p39"/>
          <p:cNvSpPr txBox="1">
            <a:spLocks noGrp="1"/>
          </p:cNvSpPr>
          <p:nvPr>
            <p:ph type="title" idx="13"/>
          </p:nvPr>
        </p:nvSpPr>
        <p:spPr>
          <a:xfrm flipH="1">
            <a:off x="6002775" y="3221019"/>
            <a:ext cx="24282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dirty="0"/>
              <a:t>Key Findings &amp; Conclusion</a:t>
            </a:r>
            <a:endParaRPr sz="2400" dirty="0"/>
          </a:p>
        </p:txBody>
      </p:sp>
      <p:sp>
        <p:nvSpPr>
          <p:cNvPr id="3367" name="Google Shape;3367;p39"/>
          <p:cNvSpPr/>
          <p:nvPr/>
        </p:nvSpPr>
        <p:spPr>
          <a:xfrm>
            <a:off x="4602675" y="1937575"/>
            <a:ext cx="243000" cy="20592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8" name="Google Shape;3368;p39"/>
          <p:cNvSpPr/>
          <p:nvPr/>
        </p:nvSpPr>
        <p:spPr>
          <a:xfrm>
            <a:off x="4280425" y="1937575"/>
            <a:ext cx="243000" cy="1012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9" name="Google Shape;3369;p39"/>
          <p:cNvSpPr/>
          <p:nvPr/>
        </p:nvSpPr>
        <p:spPr>
          <a:xfrm>
            <a:off x="4280425" y="2984270"/>
            <a:ext cx="243000" cy="1012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0" name="Google Shape;3370;p39"/>
          <p:cNvSpPr/>
          <p:nvPr/>
        </p:nvSpPr>
        <p:spPr>
          <a:xfrm>
            <a:off x="3481475" y="2753238"/>
            <a:ext cx="719700" cy="427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1" name="Google Shape;3371;p39"/>
          <p:cNvSpPr/>
          <p:nvPr/>
        </p:nvSpPr>
        <p:spPr>
          <a:xfrm>
            <a:off x="4942725" y="2753238"/>
            <a:ext cx="719700" cy="427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2" name="Google Shape;3372;p39"/>
          <p:cNvSpPr txBox="1">
            <a:spLocks noGrp="1"/>
          </p:cNvSpPr>
          <p:nvPr>
            <p:ph type="title" idx="3"/>
          </p:nvPr>
        </p:nvSpPr>
        <p:spPr>
          <a:xfrm>
            <a:off x="3481525" y="1937575"/>
            <a:ext cx="7197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373" name="Google Shape;3373;p39"/>
          <p:cNvSpPr txBox="1">
            <a:spLocks noGrp="1"/>
          </p:cNvSpPr>
          <p:nvPr>
            <p:ph type="title" idx="6"/>
          </p:nvPr>
        </p:nvSpPr>
        <p:spPr>
          <a:xfrm>
            <a:off x="3481525" y="3307350"/>
            <a:ext cx="7197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374" name="Google Shape;3374;p39"/>
          <p:cNvSpPr txBox="1">
            <a:spLocks noGrp="1"/>
          </p:cNvSpPr>
          <p:nvPr>
            <p:ph type="title" idx="9"/>
          </p:nvPr>
        </p:nvSpPr>
        <p:spPr>
          <a:xfrm flipH="1">
            <a:off x="4942725" y="1937575"/>
            <a:ext cx="7197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375" name="Google Shape;3375;p39"/>
          <p:cNvSpPr txBox="1">
            <a:spLocks noGrp="1"/>
          </p:cNvSpPr>
          <p:nvPr>
            <p:ph type="title" idx="15"/>
          </p:nvPr>
        </p:nvSpPr>
        <p:spPr>
          <a:xfrm flipH="1">
            <a:off x="4942725" y="3307350"/>
            <a:ext cx="7197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pic>
        <p:nvPicPr>
          <p:cNvPr id="12" name="Picture 11" descr="A red and black logo&#10;&#10;AI-generated content may be incorrect.">
            <a:extLst>
              <a:ext uri="{FF2B5EF4-FFF2-40B4-BE49-F238E27FC236}">
                <a16:creationId xmlns:a16="http://schemas.microsoft.com/office/drawing/2014/main" id="{24B4B315-6619-1520-3D52-A427BB3A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911" y="1520563"/>
            <a:ext cx="849528" cy="3283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5">
          <a:extLst>
            <a:ext uri="{FF2B5EF4-FFF2-40B4-BE49-F238E27FC236}">
              <a16:creationId xmlns:a16="http://schemas.microsoft.com/office/drawing/2014/main" id="{211E0604-25D2-A3DB-EAAA-D07C4B4D4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Google Shape;3897;p53">
            <a:extLst>
              <a:ext uri="{FF2B5EF4-FFF2-40B4-BE49-F238E27FC236}">
                <a16:creationId xmlns:a16="http://schemas.microsoft.com/office/drawing/2014/main" id="{F43F5466-DD57-CAA4-6E81-EEF490FE57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76335" y="1213272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CA" sz="1800" dirty="0"/>
              <a:t>G. Ordinal Logistic Regression</a:t>
            </a:r>
            <a:endParaRPr lang="en-CA" sz="1800" dirty="0">
              <a:solidFill>
                <a:srgbClr val="7030A0"/>
              </a:solidFill>
            </a:endParaRPr>
          </a:p>
        </p:txBody>
      </p:sp>
      <p:sp>
        <p:nvSpPr>
          <p:cNvPr id="3899" name="Google Shape;3899;p53">
            <a:extLst>
              <a:ext uri="{FF2B5EF4-FFF2-40B4-BE49-F238E27FC236}">
                <a16:creationId xmlns:a16="http://schemas.microsoft.com/office/drawing/2014/main" id="{491B2C59-A186-015D-4883-A91E9C6FFC0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36800" y="1213272"/>
            <a:ext cx="2270400" cy="884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Support Vector</a:t>
            </a:r>
            <a:br>
              <a:rPr lang="en-CA" dirty="0"/>
            </a:br>
            <a:r>
              <a:rPr lang="en-CA" dirty="0"/>
              <a:t>Machine</a:t>
            </a:r>
            <a:br>
              <a:rPr lang="en-CA" dirty="0"/>
            </a:br>
            <a:endParaRPr dirty="0"/>
          </a:p>
        </p:txBody>
      </p:sp>
      <p:sp>
        <p:nvSpPr>
          <p:cNvPr id="3905" name="Google Shape;3905;p53">
            <a:extLst>
              <a:ext uri="{FF2B5EF4-FFF2-40B4-BE49-F238E27FC236}">
                <a16:creationId xmlns:a16="http://schemas.microsoft.com/office/drawing/2014/main" id="{07F20DEA-504C-4E5A-011D-062D41E51DC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6159643" y="1347122"/>
            <a:ext cx="2270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Random Forest</a:t>
            </a:r>
            <a:endParaRPr dirty="0"/>
          </a:p>
        </p:txBody>
      </p:sp>
      <p:sp>
        <p:nvSpPr>
          <p:cNvPr id="3906" name="Google Shape;3906;p53">
            <a:extLst>
              <a:ext uri="{FF2B5EF4-FFF2-40B4-BE49-F238E27FC236}">
                <a16:creationId xmlns:a16="http://schemas.microsoft.com/office/drawing/2014/main" id="{11DDD8DE-81A8-4678-E8AC-6B1B712AA2F3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6159643" y="1993546"/>
            <a:ext cx="2340000" cy="2550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b="1" u="sng" dirty="0"/>
              <a:t>Advantage</a:t>
            </a:r>
          </a:p>
          <a:p>
            <a:pPr marL="139700" indent="0"/>
            <a:endParaRPr lang="en-US" b="1" u="sng" dirty="0"/>
          </a:p>
          <a:p>
            <a:pPr marL="425450" lvl="0" indent="-285750" algn="l">
              <a:buFont typeface="Wingdings" pitchFamily="2" charset="2"/>
              <a:buChar char="ü"/>
            </a:pPr>
            <a:r>
              <a:rPr lang="en-CA" dirty="0"/>
              <a:t>Robust to overfitting</a:t>
            </a:r>
          </a:p>
          <a:p>
            <a:pPr marL="425450" lvl="0" indent="-285750" algn="l">
              <a:buFont typeface="Wingdings" pitchFamily="2" charset="2"/>
              <a:buChar char="ü"/>
            </a:pPr>
            <a:r>
              <a:rPr lang="en-CA" dirty="0"/>
              <a:t>Non-parametric</a:t>
            </a:r>
          </a:p>
          <a:p>
            <a:pPr marL="425450" indent="-285750" algn="l">
              <a:buFont typeface="Wingdings" pitchFamily="2" charset="2"/>
              <a:buChar char="ü"/>
            </a:pPr>
            <a:r>
              <a:rPr lang="en-CA" dirty="0"/>
              <a:t>Automatic Feature Importance</a:t>
            </a:r>
            <a:endParaRPr lang="en-US" b="1" u="sng" dirty="0"/>
          </a:p>
          <a:p>
            <a:pPr marL="139700" indent="0"/>
            <a:r>
              <a:rPr lang="en-US" b="1" u="sng" dirty="0"/>
              <a:t>Dis-advantage</a:t>
            </a:r>
          </a:p>
          <a:p>
            <a:pPr marL="139700" indent="0"/>
            <a:endParaRPr lang="en-US" b="1" u="sng" dirty="0"/>
          </a:p>
          <a:p>
            <a:pPr marL="425450" indent="-285750" algn="l">
              <a:buFont typeface="System Font Regular"/>
              <a:buChar char="↓"/>
            </a:pPr>
            <a:r>
              <a:rPr lang="en-CA" i="0" u="none" strike="noStrike" dirty="0">
                <a:solidFill>
                  <a:srgbClr val="002060"/>
                </a:solidFill>
                <a:effectLst/>
              </a:rPr>
              <a:t>Less interpretable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Google Shape;3401;p43">
            <a:extLst>
              <a:ext uri="{FF2B5EF4-FFF2-40B4-BE49-F238E27FC236}">
                <a16:creationId xmlns:a16="http://schemas.microsoft.com/office/drawing/2014/main" id="{2BD11B00-F7CC-0F6B-AA88-165695C2EB45}"/>
              </a:ext>
            </a:extLst>
          </p:cNvPr>
          <p:cNvSpPr txBox="1">
            <a:spLocks/>
          </p:cNvSpPr>
          <p:nvPr/>
        </p:nvSpPr>
        <p:spPr>
          <a:xfrm>
            <a:off x="810265" y="599642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Prompt"/>
              <a:buNone/>
              <a:defRPr sz="34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CA" dirty="0"/>
              <a:t>Models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B302888-4910-211F-E2E5-A49CDA5B4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521" y="1997941"/>
            <a:ext cx="2340000" cy="25459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39700" indent="0"/>
            <a:r>
              <a:rPr lang="en-US" b="1" u="sng" dirty="0"/>
              <a:t>Advantage</a:t>
            </a:r>
          </a:p>
          <a:p>
            <a:pPr marL="139700" indent="0"/>
            <a:endParaRPr lang="en-US" b="1" u="sng" dirty="0"/>
          </a:p>
          <a:p>
            <a:pPr marL="425450" indent="-285750" algn="l">
              <a:buFont typeface="Wingdings" pitchFamily="2" charset="2"/>
              <a:buChar char="ü"/>
            </a:pPr>
            <a:r>
              <a:rPr lang="en-US" dirty="0"/>
              <a:t>Easy to Interpret</a:t>
            </a:r>
          </a:p>
          <a:p>
            <a:pPr marL="425450" indent="-285750" algn="l">
              <a:buFont typeface="Wingdings" pitchFamily="2" charset="2"/>
              <a:buChar char="ü"/>
            </a:pPr>
            <a:r>
              <a:rPr lang="en-CA" i="0" u="none" strike="noStrike" dirty="0">
                <a:solidFill>
                  <a:srgbClr val="002060"/>
                </a:solidFill>
                <a:effectLst/>
              </a:rPr>
              <a:t>Less prone to overfitting</a:t>
            </a:r>
          </a:p>
          <a:p>
            <a:pPr marL="139700" indent="0" algn="l"/>
            <a:endParaRPr lang="en-US" b="1" u="sng" dirty="0"/>
          </a:p>
          <a:p>
            <a:pPr marL="139700" indent="0"/>
            <a:r>
              <a:rPr lang="en-US" b="1" u="sng" dirty="0"/>
              <a:t>Dis-advantage</a:t>
            </a:r>
          </a:p>
          <a:p>
            <a:pPr marL="139700" indent="0"/>
            <a:endParaRPr lang="en-US" b="1" u="sng" dirty="0"/>
          </a:p>
          <a:p>
            <a:pPr marL="425450" indent="-285750" algn="l">
              <a:buFont typeface="System Font Regular"/>
              <a:buChar char="↓"/>
            </a:pPr>
            <a:r>
              <a:rPr lang="en-CA" i="0" u="none" strike="noStrike" dirty="0">
                <a:solidFill>
                  <a:srgbClr val="002060"/>
                </a:solidFill>
                <a:effectLst/>
              </a:rPr>
              <a:t>High-dimensional data 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EF98275F-16FD-F6C1-7EA9-A480528C945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02000" y="1993547"/>
            <a:ext cx="2340000" cy="25503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139700" indent="0"/>
            <a:r>
              <a:rPr lang="en-US" b="1" u="sng" dirty="0"/>
              <a:t>Advantage</a:t>
            </a:r>
          </a:p>
          <a:p>
            <a:pPr marL="139700" indent="0"/>
            <a:endParaRPr lang="en-US" b="1" u="sng" dirty="0"/>
          </a:p>
          <a:p>
            <a:pPr marL="425450" indent="-285750" algn="l">
              <a:buFont typeface="Wingdings" pitchFamily="2" charset="2"/>
              <a:buChar char="ü"/>
            </a:pPr>
            <a:r>
              <a:rPr lang="en-CA" dirty="0"/>
              <a:t>Works well with high-dimensional data</a:t>
            </a:r>
          </a:p>
          <a:p>
            <a:pPr marL="139700" indent="0" algn="l"/>
            <a:endParaRPr lang="en-CA" i="0" u="none" strike="noStrike" dirty="0">
              <a:solidFill>
                <a:srgbClr val="002060"/>
              </a:solidFill>
              <a:effectLst/>
              <a:latin typeface="-webkit-standard"/>
            </a:endParaRPr>
          </a:p>
          <a:p>
            <a:pPr marL="139700" indent="0" algn="l"/>
            <a:endParaRPr lang="en-CA" i="0" u="none" strike="noStrike" dirty="0">
              <a:solidFill>
                <a:srgbClr val="002060"/>
              </a:solidFill>
              <a:effectLst/>
              <a:latin typeface="-webkit-standard"/>
            </a:endParaRPr>
          </a:p>
          <a:p>
            <a:pPr marL="139700" indent="0"/>
            <a:r>
              <a:rPr lang="en-US" b="1" u="sng" dirty="0"/>
              <a:t>Dis-advantage</a:t>
            </a:r>
          </a:p>
          <a:p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425450" indent="-285750" algn="l">
              <a:buFont typeface="System Font Regular"/>
              <a:buChar char="↓"/>
            </a:pPr>
            <a:r>
              <a:rPr lang="en-US" dirty="0">
                <a:solidFill>
                  <a:srgbClr val="002060"/>
                </a:solidFill>
              </a:rPr>
              <a:t>Less Interpretable</a:t>
            </a:r>
          </a:p>
        </p:txBody>
      </p:sp>
    </p:spTree>
    <p:extLst>
      <p:ext uri="{BB962C8B-B14F-4D97-AF65-F5344CB8AC3E}">
        <p14:creationId xmlns:p14="http://schemas.microsoft.com/office/powerpoint/2010/main" val="1094021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4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ctr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Methodology </a:t>
            </a:r>
            <a:endParaRPr dirty="0"/>
          </a:p>
        </p:txBody>
      </p:sp>
      <p:sp>
        <p:nvSpPr>
          <p:cNvPr id="3715" name="Google Shape;3715;p49"/>
          <p:cNvSpPr txBox="1"/>
          <p:nvPr/>
        </p:nvSpPr>
        <p:spPr>
          <a:xfrm>
            <a:off x="-126788" y="3506748"/>
            <a:ext cx="2830800" cy="43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accent6"/>
                </a:solidFill>
                <a:latin typeface="Asap"/>
                <a:sym typeface="Prompt"/>
              </a:rPr>
              <a:t>Normalized and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accent6"/>
                </a:solidFill>
                <a:latin typeface="Asap"/>
                <a:sym typeface="Prompt"/>
              </a:rPr>
              <a:t>Scaled Data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accent6"/>
                </a:solidFill>
                <a:latin typeface="Asap"/>
                <a:sym typeface="Prompt"/>
              </a:rPr>
              <a:t>Assumption Tests</a:t>
            </a:r>
            <a:endParaRPr sz="1800" i="1" dirty="0">
              <a:solidFill>
                <a:schemeClr val="accent6"/>
              </a:solidFill>
              <a:latin typeface="Asap"/>
              <a:sym typeface="Prompt"/>
            </a:endParaRPr>
          </a:p>
        </p:txBody>
      </p:sp>
      <p:sp>
        <p:nvSpPr>
          <p:cNvPr id="3717" name="Google Shape;3717;p49"/>
          <p:cNvSpPr txBox="1"/>
          <p:nvPr/>
        </p:nvSpPr>
        <p:spPr>
          <a:xfrm>
            <a:off x="2055087" y="2803248"/>
            <a:ext cx="19026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Classification Model</a:t>
            </a:r>
            <a:endParaRPr sz="1800" b="1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719" name="Google Shape;3719;p49"/>
          <p:cNvSpPr txBox="1"/>
          <p:nvPr/>
        </p:nvSpPr>
        <p:spPr>
          <a:xfrm>
            <a:off x="5324740" y="2742447"/>
            <a:ext cx="15888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Bayes Search &amp; CV </a:t>
            </a:r>
            <a:endParaRPr sz="1800" b="1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grpSp>
        <p:nvGrpSpPr>
          <p:cNvPr id="3720" name="Google Shape;3720;p49"/>
          <p:cNvGrpSpPr/>
          <p:nvPr/>
        </p:nvGrpSpPr>
        <p:grpSpPr>
          <a:xfrm>
            <a:off x="2665720" y="1890630"/>
            <a:ext cx="681334" cy="838901"/>
            <a:chOff x="4001850" y="1619625"/>
            <a:chExt cx="471075" cy="469825"/>
          </a:xfrm>
        </p:grpSpPr>
        <p:sp>
          <p:nvSpPr>
            <p:cNvPr id="3721" name="Google Shape;3721;p49"/>
            <p:cNvSpPr/>
            <p:nvPr/>
          </p:nvSpPr>
          <p:spPr>
            <a:xfrm>
              <a:off x="4045175" y="2049850"/>
              <a:ext cx="395700" cy="39525"/>
            </a:xfrm>
            <a:custGeom>
              <a:avLst/>
              <a:gdLst/>
              <a:ahLst/>
              <a:cxnLst/>
              <a:rect l="l" t="t" r="r" b="b"/>
              <a:pathLst>
                <a:path w="15828" h="1581" extrusionOk="0">
                  <a:moveTo>
                    <a:pt x="233" y="1"/>
                  </a:moveTo>
                  <a:cubicBezTo>
                    <a:pt x="189" y="1"/>
                    <a:pt x="145" y="12"/>
                    <a:pt x="106" y="39"/>
                  </a:cubicBezTo>
                  <a:cubicBezTo>
                    <a:pt x="30" y="95"/>
                    <a:pt x="0" y="198"/>
                    <a:pt x="39" y="286"/>
                  </a:cubicBezTo>
                  <a:lnTo>
                    <a:pt x="521" y="1454"/>
                  </a:lnTo>
                  <a:cubicBezTo>
                    <a:pt x="553" y="1530"/>
                    <a:pt x="627" y="1580"/>
                    <a:pt x="709" y="1580"/>
                  </a:cubicBezTo>
                  <a:lnTo>
                    <a:pt x="15115" y="1580"/>
                  </a:lnTo>
                  <a:cubicBezTo>
                    <a:pt x="15197" y="1580"/>
                    <a:pt x="15271" y="1530"/>
                    <a:pt x="15303" y="1454"/>
                  </a:cubicBezTo>
                  <a:lnTo>
                    <a:pt x="15789" y="286"/>
                  </a:lnTo>
                  <a:cubicBezTo>
                    <a:pt x="15827" y="189"/>
                    <a:pt x="15789" y="77"/>
                    <a:pt x="15701" y="27"/>
                  </a:cubicBezTo>
                  <a:cubicBezTo>
                    <a:pt x="15668" y="9"/>
                    <a:pt x="15633" y="1"/>
                    <a:pt x="15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9"/>
            <p:cNvSpPr/>
            <p:nvPr/>
          </p:nvSpPr>
          <p:spPr>
            <a:xfrm>
              <a:off x="4044450" y="2049850"/>
              <a:ext cx="40100" cy="39600"/>
            </a:xfrm>
            <a:custGeom>
              <a:avLst/>
              <a:gdLst/>
              <a:ahLst/>
              <a:cxnLst/>
              <a:rect l="l" t="t" r="r" b="b"/>
              <a:pathLst>
                <a:path w="1604" h="1584" extrusionOk="0">
                  <a:moveTo>
                    <a:pt x="249" y="1"/>
                  </a:moveTo>
                  <a:cubicBezTo>
                    <a:pt x="101" y="1"/>
                    <a:pt x="1" y="152"/>
                    <a:pt x="59" y="286"/>
                  </a:cubicBezTo>
                  <a:lnTo>
                    <a:pt x="547" y="1457"/>
                  </a:lnTo>
                  <a:cubicBezTo>
                    <a:pt x="580" y="1533"/>
                    <a:pt x="653" y="1580"/>
                    <a:pt x="735" y="1583"/>
                  </a:cubicBezTo>
                  <a:lnTo>
                    <a:pt x="1603" y="1583"/>
                  </a:lnTo>
                  <a:cubicBezTo>
                    <a:pt x="1521" y="1583"/>
                    <a:pt x="1444" y="1533"/>
                    <a:pt x="1412" y="1454"/>
                  </a:cubicBezTo>
                  <a:lnTo>
                    <a:pt x="924" y="286"/>
                  </a:lnTo>
                  <a:cubicBezTo>
                    <a:pt x="868" y="151"/>
                    <a:pt x="968" y="1"/>
                    <a:pt x="1115" y="1"/>
                  </a:cubicBezTo>
                  <a:lnTo>
                    <a:pt x="253" y="1"/>
                  </a:lnTo>
                  <a:cubicBezTo>
                    <a:pt x="252" y="1"/>
                    <a:pt x="250" y="1"/>
                    <a:pt x="24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9"/>
            <p:cNvSpPr/>
            <p:nvPr/>
          </p:nvSpPr>
          <p:spPr>
            <a:xfrm>
              <a:off x="4340375" y="1761125"/>
              <a:ext cx="32250" cy="69950"/>
            </a:xfrm>
            <a:custGeom>
              <a:avLst/>
              <a:gdLst/>
              <a:ahLst/>
              <a:cxnLst/>
              <a:rect l="l" t="t" r="r" b="b"/>
              <a:pathLst>
                <a:path w="1290" h="2798" extrusionOk="0">
                  <a:moveTo>
                    <a:pt x="1" y="0"/>
                  </a:moveTo>
                  <a:lnTo>
                    <a:pt x="1" y="2798"/>
                  </a:lnTo>
                  <a:lnTo>
                    <a:pt x="1289" y="2798"/>
                  </a:lnTo>
                  <a:lnTo>
                    <a:pt x="1289" y="0"/>
                  </a:lnTo>
                  <a:cubicBezTo>
                    <a:pt x="1092" y="153"/>
                    <a:pt x="874" y="241"/>
                    <a:pt x="645" y="241"/>
                  </a:cubicBezTo>
                  <a:cubicBezTo>
                    <a:pt x="415" y="241"/>
                    <a:pt x="198" y="153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9"/>
            <p:cNvSpPr/>
            <p:nvPr/>
          </p:nvSpPr>
          <p:spPr>
            <a:xfrm>
              <a:off x="4348625" y="1864825"/>
              <a:ext cx="15675" cy="66875"/>
            </a:xfrm>
            <a:custGeom>
              <a:avLst/>
              <a:gdLst/>
              <a:ahLst/>
              <a:cxnLst/>
              <a:rect l="l" t="t" r="r" b="b"/>
              <a:pathLst>
                <a:path w="627" h="2675" extrusionOk="0">
                  <a:moveTo>
                    <a:pt x="312" y="0"/>
                  </a:moveTo>
                  <a:cubicBezTo>
                    <a:pt x="138" y="3"/>
                    <a:pt x="0" y="144"/>
                    <a:pt x="3" y="315"/>
                  </a:cubicBezTo>
                  <a:lnTo>
                    <a:pt x="3" y="2359"/>
                  </a:lnTo>
                  <a:cubicBezTo>
                    <a:pt x="0" y="2533"/>
                    <a:pt x="138" y="2674"/>
                    <a:pt x="312" y="2674"/>
                  </a:cubicBezTo>
                  <a:cubicBezTo>
                    <a:pt x="485" y="2674"/>
                    <a:pt x="627" y="2536"/>
                    <a:pt x="627" y="2365"/>
                  </a:cubicBezTo>
                  <a:lnTo>
                    <a:pt x="627" y="312"/>
                  </a:lnTo>
                  <a:cubicBezTo>
                    <a:pt x="627" y="138"/>
                    <a:pt x="485" y="0"/>
                    <a:pt x="3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9"/>
            <p:cNvSpPr/>
            <p:nvPr/>
          </p:nvSpPr>
          <p:spPr>
            <a:xfrm>
              <a:off x="4318325" y="1950575"/>
              <a:ext cx="78200" cy="48775"/>
            </a:xfrm>
            <a:custGeom>
              <a:avLst/>
              <a:gdLst/>
              <a:ahLst/>
              <a:cxnLst/>
              <a:rect l="l" t="t" r="r" b="b"/>
              <a:pathLst>
                <a:path w="3128" h="1951" extrusionOk="0">
                  <a:moveTo>
                    <a:pt x="491" y="0"/>
                  </a:moveTo>
                  <a:cubicBezTo>
                    <a:pt x="221" y="0"/>
                    <a:pt x="0" y="221"/>
                    <a:pt x="0" y="491"/>
                  </a:cubicBezTo>
                  <a:lnTo>
                    <a:pt x="0" y="1459"/>
                  </a:lnTo>
                  <a:cubicBezTo>
                    <a:pt x="0" y="1730"/>
                    <a:pt x="221" y="1951"/>
                    <a:pt x="491" y="1951"/>
                  </a:cubicBezTo>
                  <a:lnTo>
                    <a:pt x="2636" y="1951"/>
                  </a:lnTo>
                  <a:cubicBezTo>
                    <a:pt x="2907" y="1951"/>
                    <a:pt x="3127" y="1730"/>
                    <a:pt x="3127" y="1459"/>
                  </a:cubicBezTo>
                  <a:lnTo>
                    <a:pt x="3127" y="491"/>
                  </a:lnTo>
                  <a:cubicBezTo>
                    <a:pt x="3124" y="221"/>
                    <a:pt x="2907" y="0"/>
                    <a:pt x="26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9"/>
            <p:cNvSpPr/>
            <p:nvPr/>
          </p:nvSpPr>
          <p:spPr>
            <a:xfrm>
              <a:off x="4204325" y="1950575"/>
              <a:ext cx="78200" cy="48775"/>
            </a:xfrm>
            <a:custGeom>
              <a:avLst/>
              <a:gdLst/>
              <a:ahLst/>
              <a:cxnLst/>
              <a:rect l="l" t="t" r="r" b="b"/>
              <a:pathLst>
                <a:path w="3128" h="1951" extrusionOk="0">
                  <a:moveTo>
                    <a:pt x="492" y="0"/>
                  </a:moveTo>
                  <a:cubicBezTo>
                    <a:pt x="221" y="0"/>
                    <a:pt x="0" y="221"/>
                    <a:pt x="0" y="491"/>
                  </a:cubicBezTo>
                  <a:lnTo>
                    <a:pt x="0" y="1459"/>
                  </a:lnTo>
                  <a:cubicBezTo>
                    <a:pt x="0" y="1730"/>
                    <a:pt x="221" y="1951"/>
                    <a:pt x="492" y="1951"/>
                  </a:cubicBezTo>
                  <a:lnTo>
                    <a:pt x="2636" y="1951"/>
                  </a:lnTo>
                  <a:cubicBezTo>
                    <a:pt x="2907" y="1951"/>
                    <a:pt x="3127" y="1730"/>
                    <a:pt x="3127" y="1459"/>
                  </a:cubicBezTo>
                  <a:lnTo>
                    <a:pt x="3127" y="491"/>
                  </a:lnTo>
                  <a:cubicBezTo>
                    <a:pt x="3127" y="221"/>
                    <a:pt x="2907" y="0"/>
                    <a:pt x="26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9"/>
            <p:cNvSpPr/>
            <p:nvPr/>
          </p:nvSpPr>
          <p:spPr>
            <a:xfrm>
              <a:off x="4089450" y="1950575"/>
              <a:ext cx="78125" cy="48775"/>
            </a:xfrm>
            <a:custGeom>
              <a:avLst/>
              <a:gdLst/>
              <a:ahLst/>
              <a:cxnLst/>
              <a:rect l="l" t="t" r="r" b="b"/>
              <a:pathLst>
                <a:path w="3125" h="1951" extrusionOk="0">
                  <a:moveTo>
                    <a:pt x="492" y="0"/>
                  </a:moveTo>
                  <a:cubicBezTo>
                    <a:pt x="218" y="0"/>
                    <a:pt x="0" y="221"/>
                    <a:pt x="0" y="491"/>
                  </a:cubicBezTo>
                  <a:lnTo>
                    <a:pt x="0" y="1459"/>
                  </a:lnTo>
                  <a:cubicBezTo>
                    <a:pt x="0" y="1730"/>
                    <a:pt x="218" y="1948"/>
                    <a:pt x="492" y="1951"/>
                  </a:cubicBezTo>
                  <a:lnTo>
                    <a:pt x="2633" y="1951"/>
                  </a:lnTo>
                  <a:cubicBezTo>
                    <a:pt x="2904" y="1951"/>
                    <a:pt x="3124" y="1730"/>
                    <a:pt x="3124" y="1462"/>
                  </a:cubicBezTo>
                  <a:lnTo>
                    <a:pt x="3124" y="491"/>
                  </a:lnTo>
                  <a:cubicBezTo>
                    <a:pt x="3124" y="221"/>
                    <a:pt x="2904" y="0"/>
                    <a:pt x="26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9"/>
            <p:cNvSpPr/>
            <p:nvPr/>
          </p:nvSpPr>
          <p:spPr>
            <a:xfrm>
              <a:off x="4323825" y="1813625"/>
              <a:ext cx="64375" cy="78125"/>
            </a:xfrm>
            <a:custGeom>
              <a:avLst/>
              <a:gdLst/>
              <a:ahLst/>
              <a:cxnLst/>
              <a:rect l="l" t="t" r="r" b="b"/>
              <a:pathLst>
                <a:path w="2575" h="3125" extrusionOk="0">
                  <a:moveTo>
                    <a:pt x="2089" y="1"/>
                  </a:moveTo>
                  <a:cubicBezTo>
                    <a:pt x="2087" y="1"/>
                    <a:pt x="2085" y="1"/>
                    <a:pt x="2083" y="1"/>
                  </a:cubicBezTo>
                  <a:lnTo>
                    <a:pt x="492" y="1"/>
                  </a:lnTo>
                  <a:cubicBezTo>
                    <a:pt x="221" y="1"/>
                    <a:pt x="1" y="218"/>
                    <a:pt x="1" y="492"/>
                  </a:cubicBezTo>
                  <a:lnTo>
                    <a:pt x="1" y="2634"/>
                  </a:lnTo>
                  <a:cubicBezTo>
                    <a:pt x="1" y="2904"/>
                    <a:pt x="221" y="3125"/>
                    <a:pt x="492" y="3125"/>
                  </a:cubicBezTo>
                  <a:lnTo>
                    <a:pt x="2083" y="3125"/>
                  </a:lnTo>
                  <a:cubicBezTo>
                    <a:pt x="2354" y="3125"/>
                    <a:pt x="2575" y="2904"/>
                    <a:pt x="2575" y="2634"/>
                  </a:cubicBezTo>
                  <a:lnTo>
                    <a:pt x="2575" y="492"/>
                  </a:lnTo>
                  <a:cubicBezTo>
                    <a:pt x="2575" y="220"/>
                    <a:pt x="2357" y="1"/>
                    <a:pt x="2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9"/>
            <p:cNvSpPr/>
            <p:nvPr/>
          </p:nvSpPr>
          <p:spPr>
            <a:xfrm>
              <a:off x="4148725" y="1721700"/>
              <a:ext cx="191825" cy="32175"/>
            </a:xfrm>
            <a:custGeom>
              <a:avLst/>
              <a:gdLst/>
              <a:ahLst/>
              <a:cxnLst/>
              <a:rect l="l" t="t" r="r" b="b"/>
              <a:pathLst>
                <a:path w="7673" h="1287" extrusionOk="0">
                  <a:moveTo>
                    <a:pt x="0" y="0"/>
                  </a:moveTo>
                  <a:cubicBezTo>
                    <a:pt x="230" y="398"/>
                    <a:pt x="230" y="889"/>
                    <a:pt x="0" y="1286"/>
                  </a:cubicBezTo>
                  <a:lnTo>
                    <a:pt x="7672" y="1286"/>
                  </a:lnTo>
                  <a:cubicBezTo>
                    <a:pt x="7443" y="889"/>
                    <a:pt x="7443" y="398"/>
                    <a:pt x="76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0" name="Google Shape;3730;p49"/>
            <p:cNvSpPr/>
            <p:nvPr/>
          </p:nvSpPr>
          <p:spPr>
            <a:xfrm>
              <a:off x="4148650" y="1721700"/>
              <a:ext cx="44225" cy="32175"/>
            </a:xfrm>
            <a:custGeom>
              <a:avLst/>
              <a:gdLst/>
              <a:ahLst/>
              <a:cxnLst/>
              <a:rect l="l" t="t" r="r" b="b"/>
              <a:pathLst>
                <a:path w="1769" h="1287" extrusionOk="0">
                  <a:moveTo>
                    <a:pt x="0" y="0"/>
                  </a:moveTo>
                  <a:cubicBezTo>
                    <a:pt x="230" y="398"/>
                    <a:pt x="230" y="889"/>
                    <a:pt x="0" y="1286"/>
                  </a:cubicBezTo>
                  <a:lnTo>
                    <a:pt x="1539" y="1286"/>
                  </a:lnTo>
                  <a:cubicBezTo>
                    <a:pt x="1768" y="889"/>
                    <a:pt x="1768" y="398"/>
                    <a:pt x="1539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9"/>
            <p:cNvSpPr/>
            <p:nvPr/>
          </p:nvSpPr>
          <p:spPr>
            <a:xfrm>
              <a:off x="4115175" y="1640800"/>
              <a:ext cx="32175" cy="72825"/>
            </a:xfrm>
            <a:custGeom>
              <a:avLst/>
              <a:gdLst/>
              <a:ahLst/>
              <a:cxnLst/>
              <a:rect l="l" t="t" r="r" b="b"/>
              <a:pathLst>
                <a:path w="1287" h="2913" extrusionOk="0">
                  <a:moveTo>
                    <a:pt x="1" y="1"/>
                  </a:moveTo>
                  <a:lnTo>
                    <a:pt x="1" y="2913"/>
                  </a:lnTo>
                  <a:cubicBezTo>
                    <a:pt x="197" y="2788"/>
                    <a:pt x="420" y="2725"/>
                    <a:pt x="644" y="2725"/>
                  </a:cubicBezTo>
                  <a:cubicBezTo>
                    <a:pt x="867" y="2725"/>
                    <a:pt x="1091" y="2788"/>
                    <a:pt x="1286" y="2913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9"/>
            <p:cNvSpPr/>
            <p:nvPr/>
          </p:nvSpPr>
          <p:spPr>
            <a:xfrm>
              <a:off x="4003025" y="1999325"/>
              <a:ext cx="469750" cy="62550"/>
            </a:xfrm>
            <a:custGeom>
              <a:avLst/>
              <a:gdLst/>
              <a:ahLst/>
              <a:cxnLst/>
              <a:rect l="l" t="t" r="r" b="b"/>
              <a:pathLst>
                <a:path w="18790" h="2502" extrusionOk="0">
                  <a:moveTo>
                    <a:pt x="1236" y="1"/>
                  </a:moveTo>
                  <a:cubicBezTo>
                    <a:pt x="554" y="1"/>
                    <a:pt x="1" y="554"/>
                    <a:pt x="1" y="1236"/>
                  </a:cubicBezTo>
                  <a:lnTo>
                    <a:pt x="1" y="1263"/>
                  </a:lnTo>
                  <a:cubicBezTo>
                    <a:pt x="1" y="1945"/>
                    <a:pt x="554" y="2501"/>
                    <a:pt x="1236" y="2501"/>
                  </a:cubicBezTo>
                  <a:lnTo>
                    <a:pt x="17554" y="2501"/>
                  </a:lnTo>
                  <a:cubicBezTo>
                    <a:pt x="18237" y="2498"/>
                    <a:pt x="18790" y="1945"/>
                    <a:pt x="18790" y="1263"/>
                  </a:cubicBezTo>
                  <a:lnTo>
                    <a:pt x="18790" y="1236"/>
                  </a:lnTo>
                  <a:cubicBezTo>
                    <a:pt x="18790" y="554"/>
                    <a:pt x="18237" y="1"/>
                    <a:pt x="17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9"/>
            <p:cNvSpPr/>
            <p:nvPr/>
          </p:nvSpPr>
          <p:spPr>
            <a:xfrm>
              <a:off x="4313525" y="1698525"/>
              <a:ext cx="82025" cy="78925"/>
            </a:xfrm>
            <a:custGeom>
              <a:avLst/>
              <a:gdLst/>
              <a:ahLst/>
              <a:cxnLst/>
              <a:rect l="l" t="t" r="r" b="b"/>
              <a:pathLst>
                <a:path w="3281" h="3157" extrusionOk="0">
                  <a:moveTo>
                    <a:pt x="1698" y="994"/>
                  </a:moveTo>
                  <a:cubicBezTo>
                    <a:pt x="1998" y="994"/>
                    <a:pt x="2287" y="1227"/>
                    <a:pt x="2287" y="1578"/>
                  </a:cubicBezTo>
                  <a:cubicBezTo>
                    <a:pt x="2287" y="1898"/>
                    <a:pt x="2025" y="2160"/>
                    <a:pt x="1704" y="2160"/>
                  </a:cubicBezTo>
                  <a:cubicBezTo>
                    <a:pt x="1183" y="2160"/>
                    <a:pt x="925" y="1533"/>
                    <a:pt x="1292" y="1166"/>
                  </a:cubicBezTo>
                  <a:cubicBezTo>
                    <a:pt x="1410" y="1047"/>
                    <a:pt x="1556" y="994"/>
                    <a:pt x="1698" y="994"/>
                  </a:cubicBezTo>
                  <a:close/>
                  <a:moveTo>
                    <a:pt x="1697" y="1"/>
                  </a:moveTo>
                  <a:cubicBezTo>
                    <a:pt x="1061" y="1"/>
                    <a:pt x="488" y="386"/>
                    <a:pt x="245" y="975"/>
                  </a:cubicBezTo>
                  <a:cubicBezTo>
                    <a:pt x="1" y="1563"/>
                    <a:pt x="136" y="2242"/>
                    <a:pt x="586" y="2695"/>
                  </a:cubicBezTo>
                  <a:cubicBezTo>
                    <a:pt x="889" y="2997"/>
                    <a:pt x="1294" y="3157"/>
                    <a:pt x="1704" y="3157"/>
                  </a:cubicBezTo>
                  <a:cubicBezTo>
                    <a:pt x="1908" y="3157"/>
                    <a:pt x="2112" y="3118"/>
                    <a:pt x="2307" y="3037"/>
                  </a:cubicBezTo>
                  <a:cubicBezTo>
                    <a:pt x="2898" y="2793"/>
                    <a:pt x="3281" y="2216"/>
                    <a:pt x="3281" y="1578"/>
                  </a:cubicBezTo>
                  <a:cubicBezTo>
                    <a:pt x="3281" y="707"/>
                    <a:pt x="2575" y="1"/>
                    <a:pt x="1704" y="1"/>
                  </a:cubicBezTo>
                  <a:cubicBezTo>
                    <a:pt x="1702" y="1"/>
                    <a:pt x="1699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9"/>
            <p:cNvSpPr/>
            <p:nvPr/>
          </p:nvSpPr>
          <p:spPr>
            <a:xfrm>
              <a:off x="4088500" y="1698525"/>
              <a:ext cx="82100" cy="78925"/>
            </a:xfrm>
            <a:custGeom>
              <a:avLst/>
              <a:gdLst/>
              <a:ahLst/>
              <a:cxnLst/>
              <a:rect l="l" t="t" r="r" b="b"/>
              <a:pathLst>
                <a:path w="3284" h="3157" extrusionOk="0">
                  <a:moveTo>
                    <a:pt x="1698" y="994"/>
                  </a:moveTo>
                  <a:cubicBezTo>
                    <a:pt x="1997" y="994"/>
                    <a:pt x="2286" y="1227"/>
                    <a:pt x="2286" y="1578"/>
                  </a:cubicBezTo>
                  <a:cubicBezTo>
                    <a:pt x="2286" y="1898"/>
                    <a:pt x="2024" y="2160"/>
                    <a:pt x="1703" y="2160"/>
                  </a:cubicBezTo>
                  <a:cubicBezTo>
                    <a:pt x="1183" y="2160"/>
                    <a:pt x="924" y="1533"/>
                    <a:pt x="1292" y="1166"/>
                  </a:cubicBezTo>
                  <a:cubicBezTo>
                    <a:pt x="1409" y="1047"/>
                    <a:pt x="1555" y="994"/>
                    <a:pt x="1698" y="994"/>
                  </a:cubicBezTo>
                  <a:close/>
                  <a:moveTo>
                    <a:pt x="1696" y="1"/>
                  </a:moveTo>
                  <a:cubicBezTo>
                    <a:pt x="1061" y="1"/>
                    <a:pt x="487" y="386"/>
                    <a:pt x="244" y="975"/>
                  </a:cubicBezTo>
                  <a:cubicBezTo>
                    <a:pt x="0" y="1563"/>
                    <a:pt x="135" y="2242"/>
                    <a:pt x="585" y="2695"/>
                  </a:cubicBezTo>
                  <a:cubicBezTo>
                    <a:pt x="889" y="2997"/>
                    <a:pt x="1293" y="3157"/>
                    <a:pt x="1704" y="3157"/>
                  </a:cubicBezTo>
                  <a:cubicBezTo>
                    <a:pt x="1907" y="3157"/>
                    <a:pt x="2112" y="3118"/>
                    <a:pt x="2306" y="3037"/>
                  </a:cubicBezTo>
                  <a:cubicBezTo>
                    <a:pt x="2898" y="2793"/>
                    <a:pt x="3283" y="2216"/>
                    <a:pt x="3283" y="1578"/>
                  </a:cubicBezTo>
                  <a:cubicBezTo>
                    <a:pt x="3283" y="707"/>
                    <a:pt x="2574" y="1"/>
                    <a:pt x="1703" y="1"/>
                  </a:cubicBezTo>
                  <a:cubicBezTo>
                    <a:pt x="1701" y="1"/>
                    <a:pt x="1699" y="1"/>
                    <a:pt x="16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9"/>
            <p:cNvSpPr/>
            <p:nvPr/>
          </p:nvSpPr>
          <p:spPr>
            <a:xfrm>
              <a:off x="4002000" y="1619625"/>
              <a:ext cx="470925" cy="29450"/>
            </a:xfrm>
            <a:custGeom>
              <a:avLst/>
              <a:gdLst/>
              <a:ahLst/>
              <a:cxnLst/>
              <a:rect l="l" t="t" r="r" b="b"/>
              <a:pathLst>
                <a:path w="18837" h="1178" extrusionOk="0">
                  <a:moveTo>
                    <a:pt x="595" y="0"/>
                  </a:moveTo>
                  <a:cubicBezTo>
                    <a:pt x="271" y="0"/>
                    <a:pt x="6" y="258"/>
                    <a:pt x="4" y="583"/>
                  </a:cubicBezTo>
                  <a:cubicBezTo>
                    <a:pt x="1" y="906"/>
                    <a:pt x="259" y="1174"/>
                    <a:pt x="586" y="1177"/>
                  </a:cubicBezTo>
                  <a:lnTo>
                    <a:pt x="18251" y="1177"/>
                  </a:lnTo>
                  <a:cubicBezTo>
                    <a:pt x="18578" y="1174"/>
                    <a:pt x="18837" y="906"/>
                    <a:pt x="18834" y="583"/>
                  </a:cubicBezTo>
                  <a:cubicBezTo>
                    <a:pt x="18828" y="258"/>
                    <a:pt x="18566" y="0"/>
                    <a:pt x="18242" y="0"/>
                  </a:cubicBezTo>
                  <a:cubicBezTo>
                    <a:pt x="18240" y="0"/>
                    <a:pt x="18238" y="0"/>
                    <a:pt x="18237" y="0"/>
                  </a:cubicBezTo>
                  <a:lnTo>
                    <a:pt x="601" y="0"/>
                  </a:lnTo>
                  <a:cubicBezTo>
                    <a:pt x="599" y="0"/>
                    <a:pt x="597" y="0"/>
                    <a:pt x="5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9"/>
            <p:cNvSpPr/>
            <p:nvPr/>
          </p:nvSpPr>
          <p:spPr>
            <a:xfrm>
              <a:off x="4318325" y="1950575"/>
              <a:ext cx="33250" cy="48700"/>
            </a:xfrm>
            <a:custGeom>
              <a:avLst/>
              <a:gdLst/>
              <a:ahLst/>
              <a:cxnLst/>
              <a:rect l="l" t="t" r="r" b="b"/>
              <a:pathLst>
                <a:path w="1330" h="1948" extrusionOk="0">
                  <a:moveTo>
                    <a:pt x="491" y="0"/>
                  </a:moveTo>
                  <a:cubicBezTo>
                    <a:pt x="221" y="0"/>
                    <a:pt x="0" y="221"/>
                    <a:pt x="0" y="491"/>
                  </a:cubicBezTo>
                  <a:lnTo>
                    <a:pt x="0" y="1456"/>
                  </a:lnTo>
                  <a:cubicBezTo>
                    <a:pt x="0" y="1730"/>
                    <a:pt x="221" y="1948"/>
                    <a:pt x="491" y="1948"/>
                  </a:cubicBezTo>
                  <a:lnTo>
                    <a:pt x="1330" y="1948"/>
                  </a:lnTo>
                  <a:cubicBezTo>
                    <a:pt x="1062" y="1948"/>
                    <a:pt x="844" y="1730"/>
                    <a:pt x="847" y="1462"/>
                  </a:cubicBezTo>
                  <a:lnTo>
                    <a:pt x="847" y="489"/>
                  </a:lnTo>
                  <a:cubicBezTo>
                    <a:pt x="844" y="221"/>
                    <a:pt x="1062" y="0"/>
                    <a:pt x="133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9"/>
            <p:cNvSpPr/>
            <p:nvPr/>
          </p:nvSpPr>
          <p:spPr>
            <a:xfrm>
              <a:off x="4204325" y="1950575"/>
              <a:ext cx="33275" cy="48700"/>
            </a:xfrm>
            <a:custGeom>
              <a:avLst/>
              <a:gdLst/>
              <a:ahLst/>
              <a:cxnLst/>
              <a:rect l="l" t="t" r="r" b="b"/>
              <a:pathLst>
                <a:path w="1331" h="1948" extrusionOk="0">
                  <a:moveTo>
                    <a:pt x="492" y="0"/>
                  </a:moveTo>
                  <a:cubicBezTo>
                    <a:pt x="221" y="0"/>
                    <a:pt x="0" y="221"/>
                    <a:pt x="0" y="491"/>
                  </a:cubicBezTo>
                  <a:lnTo>
                    <a:pt x="0" y="1456"/>
                  </a:lnTo>
                  <a:cubicBezTo>
                    <a:pt x="0" y="1730"/>
                    <a:pt x="221" y="1948"/>
                    <a:pt x="492" y="1948"/>
                  </a:cubicBezTo>
                  <a:lnTo>
                    <a:pt x="1330" y="1948"/>
                  </a:lnTo>
                  <a:cubicBezTo>
                    <a:pt x="1062" y="1948"/>
                    <a:pt x="845" y="1730"/>
                    <a:pt x="848" y="1462"/>
                  </a:cubicBezTo>
                  <a:lnTo>
                    <a:pt x="848" y="489"/>
                  </a:lnTo>
                  <a:cubicBezTo>
                    <a:pt x="845" y="221"/>
                    <a:pt x="1062" y="0"/>
                    <a:pt x="133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9"/>
            <p:cNvSpPr/>
            <p:nvPr/>
          </p:nvSpPr>
          <p:spPr>
            <a:xfrm>
              <a:off x="4089375" y="1950575"/>
              <a:ext cx="33325" cy="48700"/>
            </a:xfrm>
            <a:custGeom>
              <a:avLst/>
              <a:gdLst/>
              <a:ahLst/>
              <a:cxnLst/>
              <a:rect l="l" t="t" r="r" b="b"/>
              <a:pathLst>
                <a:path w="1333" h="1948" extrusionOk="0">
                  <a:moveTo>
                    <a:pt x="492" y="0"/>
                  </a:moveTo>
                  <a:cubicBezTo>
                    <a:pt x="221" y="0"/>
                    <a:pt x="0" y="221"/>
                    <a:pt x="0" y="491"/>
                  </a:cubicBezTo>
                  <a:lnTo>
                    <a:pt x="0" y="1456"/>
                  </a:lnTo>
                  <a:cubicBezTo>
                    <a:pt x="0" y="1730"/>
                    <a:pt x="221" y="1948"/>
                    <a:pt x="492" y="1948"/>
                  </a:cubicBezTo>
                  <a:lnTo>
                    <a:pt x="1333" y="1948"/>
                  </a:lnTo>
                  <a:cubicBezTo>
                    <a:pt x="1062" y="1948"/>
                    <a:pt x="848" y="1730"/>
                    <a:pt x="848" y="1462"/>
                  </a:cubicBezTo>
                  <a:lnTo>
                    <a:pt x="848" y="489"/>
                  </a:lnTo>
                  <a:cubicBezTo>
                    <a:pt x="848" y="221"/>
                    <a:pt x="1062" y="0"/>
                    <a:pt x="1333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9"/>
            <p:cNvSpPr/>
            <p:nvPr/>
          </p:nvSpPr>
          <p:spPr>
            <a:xfrm>
              <a:off x="4323825" y="1813550"/>
              <a:ext cx="33275" cy="78200"/>
            </a:xfrm>
            <a:custGeom>
              <a:avLst/>
              <a:gdLst/>
              <a:ahLst/>
              <a:cxnLst/>
              <a:rect l="l" t="t" r="r" b="b"/>
              <a:pathLst>
                <a:path w="1331" h="3128" extrusionOk="0">
                  <a:moveTo>
                    <a:pt x="492" y="1"/>
                  </a:moveTo>
                  <a:cubicBezTo>
                    <a:pt x="221" y="1"/>
                    <a:pt x="1" y="221"/>
                    <a:pt x="1" y="492"/>
                  </a:cubicBezTo>
                  <a:lnTo>
                    <a:pt x="1" y="2637"/>
                  </a:lnTo>
                  <a:cubicBezTo>
                    <a:pt x="1" y="2907"/>
                    <a:pt x="221" y="3128"/>
                    <a:pt x="492" y="3128"/>
                  </a:cubicBezTo>
                  <a:lnTo>
                    <a:pt x="1330" y="3128"/>
                  </a:lnTo>
                  <a:cubicBezTo>
                    <a:pt x="1060" y="3125"/>
                    <a:pt x="845" y="2904"/>
                    <a:pt x="848" y="2637"/>
                  </a:cubicBezTo>
                  <a:lnTo>
                    <a:pt x="848" y="495"/>
                  </a:lnTo>
                  <a:cubicBezTo>
                    <a:pt x="845" y="224"/>
                    <a:pt x="1060" y="4"/>
                    <a:pt x="133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9"/>
            <p:cNvSpPr/>
            <p:nvPr/>
          </p:nvSpPr>
          <p:spPr>
            <a:xfrm>
              <a:off x="4002950" y="1999325"/>
              <a:ext cx="51650" cy="62475"/>
            </a:xfrm>
            <a:custGeom>
              <a:avLst/>
              <a:gdLst/>
              <a:ahLst/>
              <a:cxnLst/>
              <a:rect l="l" t="t" r="r" b="b"/>
              <a:pathLst>
                <a:path w="2066" h="2499" extrusionOk="0">
                  <a:moveTo>
                    <a:pt x="1234" y="1"/>
                  </a:moveTo>
                  <a:cubicBezTo>
                    <a:pt x="554" y="1"/>
                    <a:pt x="1" y="555"/>
                    <a:pt x="1" y="1236"/>
                  </a:cubicBezTo>
                  <a:lnTo>
                    <a:pt x="1" y="1263"/>
                  </a:lnTo>
                  <a:cubicBezTo>
                    <a:pt x="1" y="1945"/>
                    <a:pt x="557" y="2498"/>
                    <a:pt x="1239" y="2498"/>
                  </a:cubicBezTo>
                  <a:lnTo>
                    <a:pt x="2055" y="2498"/>
                  </a:lnTo>
                  <a:cubicBezTo>
                    <a:pt x="1387" y="2495"/>
                    <a:pt x="848" y="1941"/>
                    <a:pt x="848" y="1260"/>
                  </a:cubicBezTo>
                  <a:lnTo>
                    <a:pt x="848" y="1239"/>
                  </a:lnTo>
                  <a:cubicBezTo>
                    <a:pt x="848" y="554"/>
                    <a:pt x="1392" y="1"/>
                    <a:pt x="2066" y="1"/>
                  </a:cubicBezTo>
                  <a:lnTo>
                    <a:pt x="1239" y="1"/>
                  </a:lnTo>
                  <a:cubicBezTo>
                    <a:pt x="1238" y="1"/>
                    <a:pt x="1236" y="1"/>
                    <a:pt x="1234" y="1"/>
                  </a:cubicBezTo>
                  <a:close/>
                  <a:moveTo>
                    <a:pt x="2055" y="2498"/>
                  </a:moveTo>
                  <a:lnTo>
                    <a:pt x="2055" y="2498"/>
                  </a:lnTo>
                  <a:cubicBezTo>
                    <a:pt x="2057" y="2498"/>
                    <a:pt x="2059" y="2498"/>
                    <a:pt x="2061" y="2498"/>
                  </a:cubicBezTo>
                  <a:cubicBezTo>
                    <a:pt x="2062" y="2498"/>
                    <a:pt x="2064" y="2498"/>
                    <a:pt x="2066" y="2498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9"/>
            <p:cNvSpPr/>
            <p:nvPr/>
          </p:nvSpPr>
          <p:spPr>
            <a:xfrm>
              <a:off x="4316625" y="1698475"/>
              <a:ext cx="50250" cy="79025"/>
            </a:xfrm>
            <a:custGeom>
              <a:avLst/>
              <a:gdLst/>
              <a:ahLst/>
              <a:cxnLst/>
              <a:rect l="l" t="t" r="r" b="b"/>
              <a:pathLst>
                <a:path w="2010" h="3161" extrusionOk="0">
                  <a:moveTo>
                    <a:pt x="1576" y="1"/>
                  </a:moveTo>
                  <a:cubicBezTo>
                    <a:pt x="732" y="1"/>
                    <a:pt x="0" y="684"/>
                    <a:pt x="0" y="1580"/>
                  </a:cubicBezTo>
                  <a:cubicBezTo>
                    <a:pt x="0" y="2477"/>
                    <a:pt x="734" y="3160"/>
                    <a:pt x="1579" y="3160"/>
                  </a:cubicBezTo>
                  <a:cubicBezTo>
                    <a:pt x="1720" y="3160"/>
                    <a:pt x="1865" y="3141"/>
                    <a:pt x="2010" y="3100"/>
                  </a:cubicBezTo>
                  <a:cubicBezTo>
                    <a:pt x="1327" y="2906"/>
                    <a:pt x="859" y="2286"/>
                    <a:pt x="859" y="1580"/>
                  </a:cubicBezTo>
                  <a:cubicBezTo>
                    <a:pt x="859" y="874"/>
                    <a:pt x="1330" y="253"/>
                    <a:pt x="2010" y="62"/>
                  </a:cubicBezTo>
                  <a:cubicBezTo>
                    <a:pt x="1864" y="20"/>
                    <a:pt x="1718" y="1"/>
                    <a:pt x="1576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9"/>
            <p:cNvSpPr/>
            <p:nvPr/>
          </p:nvSpPr>
          <p:spPr>
            <a:xfrm>
              <a:off x="4091650" y="1698475"/>
              <a:ext cx="50175" cy="79025"/>
            </a:xfrm>
            <a:custGeom>
              <a:avLst/>
              <a:gdLst/>
              <a:ahLst/>
              <a:cxnLst/>
              <a:rect l="l" t="t" r="r" b="b"/>
              <a:pathLst>
                <a:path w="2007" h="3161" extrusionOk="0">
                  <a:moveTo>
                    <a:pt x="1574" y="1"/>
                  </a:moveTo>
                  <a:cubicBezTo>
                    <a:pt x="733" y="1"/>
                    <a:pt x="1" y="684"/>
                    <a:pt x="1" y="1580"/>
                  </a:cubicBezTo>
                  <a:cubicBezTo>
                    <a:pt x="1" y="2477"/>
                    <a:pt x="735" y="3160"/>
                    <a:pt x="1577" y="3160"/>
                  </a:cubicBezTo>
                  <a:cubicBezTo>
                    <a:pt x="1718" y="3160"/>
                    <a:pt x="1863" y="3141"/>
                    <a:pt x="2007" y="3100"/>
                  </a:cubicBezTo>
                  <a:cubicBezTo>
                    <a:pt x="1327" y="2906"/>
                    <a:pt x="857" y="2286"/>
                    <a:pt x="857" y="1580"/>
                  </a:cubicBezTo>
                  <a:cubicBezTo>
                    <a:pt x="857" y="874"/>
                    <a:pt x="1327" y="253"/>
                    <a:pt x="2007" y="62"/>
                  </a:cubicBezTo>
                  <a:cubicBezTo>
                    <a:pt x="1861" y="20"/>
                    <a:pt x="1716" y="1"/>
                    <a:pt x="157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9"/>
            <p:cNvSpPr/>
            <p:nvPr/>
          </p:nvSpPr>
          <p:spPr>
            <a:xfrm>
              <a:off x="4001850" y="1619625"/>
              <a:ext cx="36500" cy="29450"/>
            </a:xfrm>
            <a:custGeom>
              <a:avLst/>
              <a:gdLst/>
              <a:ahLst/>
              <a:cxnLst/>
              <a:rect l="l" t="t" r="r" b="b"/>
              <a:pathLst>
                <a:path w="1460" h="1178" extrusionOk="0">
                  <a:moveTo>
                    <a:pt x="590" y="0"/>
                  </a:moveTo>
                  <a:cubicBezTo>
                    <a:pt x="268" y="0"/>
                    <a:pt x="7" y="261"/>
                    <a:pt x="4" y="586"/>
                  </a:cubicBezTo>
                  <a:cubicBezTo>
                    <a:pt x="1" y="909"/>
                    <a:pt x="265" y="1174"/>
                    <a:pt x="589" y="1177"/>
                  </a:cubicBezTo>
                  <a:lnTo>
                    <a:pt x="1460" y="1177"/>
                  </a:lnTo>
                  <a:cubicBezTo>
                    <a:pt x="1133" y="1177"/>
                    <a:pt x="871" y="912"/>
                    <a:pt x="871" y="589"/>
                  </a:cubicBezTo>
                  <a:cubicBezTo>
                    <a:pt x="871" y="265"/>
                    <a:pt x="1133" y="0"/>
                    <a:pt x="1460" y="0"/>
                  </a:cubicBezTo>
                  <a:lnTo>
                    <a:pt x="595" y="0"/>
                  </a:lnTo>
                  <a:cubicBezTo>
                    <a:pt x="593" y="0"/>
                    <a:pt x="591" y="0"/>
                    <a:pt x="59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9"/>
            <p:cNvSpPr/>
            <p:nvPr/>
          </p:nvSpPr>
          <p:spPr>
            <a:xfrm>
              <a:off x="4326325" y="1715675"/>
              <a:ext cx="52025" cy="44575"/>
            </a:xfrm>
            <a:custGeom>
              <a:avLst/>
              <a:gdLst/>
              <a:ahLst/>
              <a:cxnLst/>
              <a:rect l="l" t="t" r="r" b="b"/>
              <a:pathLst>
                <a:path w="2081" h="1783" extrusionOk="0">
                  <a:moveTo>
                    <a:pt x="1192" y="618"/>
                  </a:moveTo>
                  <a:cubicBezTo>
                    <a:pt x="1342" y="618"/>
                    <a:pt x="1466" y="742"/>
                    <a:pt x="1466" y="892"/>
                  </a:cubicBezTo>
                  <a:cubicBezTo>
                    <a:pt x="1466" y="1058"/>
                    <a:pt x="1332" y="1168"/>
                    <a:pt x="1191" y="1168"/>
                  </a:cubicBezTo>
                  <a:cubicBezTo>
                    <a:pt x="1124" y="1168"/>
                    <a:pt x="1054" y="1142"/>
                    <a:pt x="998" y="1086"/>
                  </a:cubicBezTo>
                  <a:cubicBezTo>
                    <a:pt x="824" y="912"/>
                    <a:pt x="945" y="618"/>
                    <a:pt x="1192" y="618"/>
                  </a:cubicBezTo>
                  <a:close/>
                  <a:moveTo>
                    <a:pt x="1184" y="1"/>
                  </a:moveTo>
                  <a:cubicBezTo>
                    <a:pt x="965" y="1"/>
                    <a:pt x="743" y="82"/>
                    <a:pt x="563" y="262"/>
                  </a:cubicBezTo>
                  <a:cubicBezTo>
                    <a:pt x="1" y="824"/>
                    <a:pt x="398" y="1783"/>
                    <a:pt x="1192" y="1783"/>
                  </a:cubicBezTo>
                  <a:cubicBezTo>
                    <a:pt x="1683" y="1780"/>
                    <a:pt x="2081" y="1383"/>
                    <a:pt x="2081" y="892"/>
                  </a:cubicBezTo>
                  <a:cubicBezTo>
                    <a:pt x="2081" y="356"/>
                    <a:pt x="1641" y="1"/>
                    <a:pt x="1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9"/>
            <p:cNvSpPr/>
            <p:nvPr/>
          </p:nvSpPr>
          <p:spPr>
            <a:xfrm>
              <a:off x="4101350" y="1715675"/>
              <a:ext cx="51950" cy="44575"/>
            </a:xfrm>
            <a:custGeom>
              <a:avLst/>
              <a:gdLst/>
              <a:ahLst/>
              <a:cxnLst/>
              <a:rect l="l" t="t" r="r" b="b"/>
              <a:pathLst>
                <a:path w="2078" h="1783" extrusionOk="0">
                  <a:moveTo>
                    <a:pt x="1189" y="618"/>
                  </a:moveTo>
                  <a:cubicBezTo>
                    <a:pt x="1342" y="618"/>
                    <a:pt x="1463" y="742"/>
                    <a:pt x="1466" y="892"/>
                  </a:cubicBezTo>
                  <a:cubicBezTo>
                    <a:pt x="1464" y="1058"/>
                    <a:pt x="1329" y="1168"/>
                    <a:pt x="1189" y="1168"/>
                  </a:cubicBezTo>
                  <a:cubicBezTo>
                    <a:pt x="1121" y="1168"/>
                    <a:pt x="1052" y="1142"/>
                    <a:pt x="995" y="1086"/>
                  </a:cubicBezTo>
                  <a:cubicBezTo>
                    <a:pt x="822" y="912"/>
                    <a:pt x="945" y="618"/>
                    <a:pt x="1189" y="618"/>
                  </a:cubicBezTo>
                  <a:close/>
                  <a:moveTo>
                    <a:pt x="1181" y="1"/>
                  </a:moveTo>
                  <a:cubicBezTo>
                    <a:pt x="963" y="1"/>
                    <a:pt x="740" y="82"/>
                    <a:pt x="560" y="262"/>
                  </a:cubicBezTo>
                  <a:cubicBezTo>
                    <a:pt x="1" y="824"/>
                    <a:pt x="398" y="1783"/>
                    <a:pt x="1189" y="1783"/>
                  </a:cubicBezTo>
                  <a:cubicBezTo>
                    <a:pt x="1681" y="1780"/>
                    <a:pt x="2078" y="1383"/>
                    <a:pt x="2078" y="892"/>
                  </a:cubicBezTo>
                  <a:cubicBezTo>
                    <a:pt x="2078" y="356"/>
                    <a:pt x="1638" y="1"/>
                    <a:pt x="1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9"/>
            <p:cNvSpPr/>
            <p:nvPr/>
          </p:nvSpPr>
          <p:spPr>
            <a:xfrm>
              <a:off x="4028325" y="2022275"/>
              <a:ext cx="28575" cy="15675"/>
            </a:xfrm>
            <a:custGeom>
              <a:avLst/>
              <a:gdLst/>
              <a:ahLst/>
              <a:cxnLst/>
              <a:rect l="l" t="t" r="r" b="b"/>
              <a:pathLst>
                <a:path w="1143" h="627" extrusionOk="0">
                  <a:moveTo>
                    <a:pt x="313" y="0"/>
                  </a:moveTo>
                  <a:cubicBezTo>
                    <a:pt x="139" y="0"/>
                    <a:pt x="1" y="142"/>
                    <a:pt x="1" y="315"/>
                  </a:cubicBezTo>
                  <a:cubicBezTo>
                    <a:pt x="4" y="489"/>
                    <a:pt x="145" y="627"/>
                    <a:pt x="316" y="627"/>
                  </a:cubicBezTo>
                  <a:lnTo>
                    <a:pt x="830" y="627"/>
                  </a:lnTo>
                  <a:cubicBezTo>
                    <a:pt x="1004" y="624"/>
                    <a:pt x="1142" y="483"/>
                    <a:pt x="1139" y="312"/>
                  </a:cubicBezTo>
                  <a:cubicBezTo>
                    <a:pt x="1139" y="139"/>
                    <a:pt x="998" y="0"/>
                    <a:pt x="8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9"/>
            <p:cNvSpPr/>
            <p:nvPr/>
          </p:nvSpPr>
          <p:spPr>
            <a:xfrm>
              <a:off x="4066200" y="2022275"/>
              <a:ext cx="343850" cy="15675"/>
            </a:xfrm>
            <a:custGeom>
              <a:avLst/>
              <a:gdLst/>
              <a:ahLst/>
              <a:cxnLst/>
              <a:rect l="l" t="t" r="r" b="b"/>
              <a:pathLst>
                <a:path w="13754" h="627" extrusionOk="0">
                  <a:moveTo>
                    <a:pt x="310" y="0"/>
                  </a:moveTo>
                  <a:cubicBezTo>
                    <a:pt x="139" y="0"/>
                    <a:pt x="1" y="142"/>
                    <a:pt x="1" y="315"/>
                  </a:cubicBezTo>
                  <a:cubicBezTo>
                    <a:pt x="1" y="489"/>
                    <a:pt x="142" y="627"/>
                    <a:pt x="316" y="627"/>
                  </a:cubicBezTo>
                  <a:lnTo>
                    <a:pt x="1339" y="627"/>
                  </a:lnTo>
                  <a:cubicBezTo>
                    <a:pt x="1510" y="624"/>
                    <a:pt x="1648" y="483"/>
                    <a:pt x="1648" y="312"/>
                  </a:cubicBezTo>
                  <a:cubicBezTo>
                    <a:pt x="1648" y="139"/>
                    <a:pt x="1507" y="0"/>
                    <a:pt x="1333" y="0"/>
                  </a:cubicBezTo>
                  <a:close/>
                  <a:moveTo>
                    <a:pt x="2328" y="0"/>
                  </a:moveTo>
                  <a:cubicBezTo>
                    <a:pt x="2157" y="0"/>
                    <a:pt x="2016" y="142"/>
                    <a:pt x="2019" y="315"/>
                  </a:cubicBezTo>
                  <a:cubicBezTo>
                    <a:pt x="2019" y="489"/>
                    <a:pt x="2160" y="627"/>
                    <a:pt x="2334" y="627"/>
                  </a:cubicBezTo>
                  <a:lnTo>
                    <a:pt x="3354" y="627"/>
                  </a:lnTo>
                  <a:cubicBezTo>
                    <a:pt x="3528" y="624"/>
                    <a:pt x="3666" y="483"/>
                    <a:pt x="3666" y="312"/>
                  </a:cubicBezTo>
                  <a:cubicBezTo>
                    <a:pt x="3666" y="139"/>
                    <a:pt x="3525" y="0"/>
                    <a:pt x="3351" y="0"/>
                  </a:cubicBezTo>
                  <a:close/>
                  <a:moveTo>
                    <a:pt x="4346" y="0"/>
                  </a:moveTo>
                  <a:cubicBezTo>
                    <a:pt x="4172" y="0"/>
                    <a:pt x="4034" y="142"/>
                    <a:pt x="4034" y="315"/>
                  </a:cubicBezTo>
                  <a:cubicBezTo>
                    <a:pt x="4034" y="489"/>
                    <a:pt x="4175" y="627"/>
                    <a:pt x="4349" y="627"/>
                  </a:cubicBezTo>
                  <a:lnTo>
                    <a:pt x="5372" y="627"/>
                  </a:lnTo>
                  <a:cubicBezTo>
                    <a:pt x="5543" y="624"/>
                    <a:pt x="5684" y="483"/>
                    <a:pt x="5681" y="312"/>
                  </a:cubicBezTo>
                  <a:cubicBezTo>
                    <a:pt x="5681" y="139"/>
                    <a:pt x="5540" y="0"/>
                    <a:pt x="5366" y="0"/>
                  </a:cubicBezTo>
                  <a:close/>
                  <a:moveTo>
                    <a:pt x="6364" y="0"/>
                  </a:moveTo>
                  <a:cubicBezTo>
                    <a:pt x="6190" y="0"/>
                    <a:pt x="6052" y="142"/>
                    <a:pt x="6052" y="315"/>
                  </a:cubicBezTo>
                  <a:cubicBezTo>
                    <a:pt x="6055" y="489"/>
                    <a:pt x="6193" y="627"/>
                    <a:pt x="6367" y="627"/>
                  </a:cubicBezTo>
                  <a:lnTo>
                    <a:pt x="7390" y="627"/>
                  </a:lnTo>
                  <a:cubicBezTo>
                    <a:pt x="7564" y="624"/>
                    <a:pt x="7702" y="483"/>
                    <a:pt x="7699" y="312"/>
                  </a:cubicBezTo>
                  <a:cubicBezTo>
                    <a:pt x="7699" y="139"/>
                    <a:pt x="7558" y="0"/>
                    <a:pt x="7385" y="0"/>
                  </a:cubicBezTo>
                  <a:close/>
                  <a:moveTo>
                    <a:pt x="8379" y="0"/>
                  </a:moveTo>
                  <a:cubicBezTo>
                    <a:pt x="8208" y="0"/>
                    <a:pt x="8070" y="142"/>
                    <a:pt x="8070" y="315"/>
                  </a:cubicBezTo>
                  <a:cubicBezTo>
                    <a:pt x="8070" y="489"/>
                    <a:pt x="8211" y="627"/>
                    <a:pt x="8385" y="627"/>
                  </a:cubicBezTo>
                  <a:lnTo>
                    <a:pt x="9408" y="627"/>
                  </a:lnTo>
                  <a:cubicBezTo>
                    <a:pt x="9579" y="624"/>
                    <a:pt x="9720" y="483"/>
                    <a:pt x="9717" y="312"/>
                  </a:cubicBezTo>
                  <a:cubicBezTo>
                    <a:pt x="9717" y="139"/>
                    <a:pt x="9576" y="0"/>
                    <a:pt x="9403" y="0"/>
                  </a:cubicBezTo>
                  <a:close/>
                  <a:moveTo>
                    <a:pt x="10397" y="0"/>
                  </a:moveTo>
                  <a:cubicBezTo>
                    <a:pt x="10226" y="0"/>
                    <a:pt x="10085" y="142"/>
                    <a:pt x="10088" y="315"/>
                  </a:cubicBezTo>
                  <a:cubicBezTo>
                    <a:pt x="10088" y="489"/>
                    <a:pt x="10229" y="627"/>
                    <a:pt x="10403" y="627"/>
                  </a:cubicBezTo>
                  <a:lnTo>
                    <a:pt x="11424" y="627"/>
                  </a:lnTo>
                  <a:cubicBezTo>
                    <a:pt x="11597" y="624"/>
                    <a:pt x="11735" y="483"/>
                    <a:pt x="11735" y="312"/>
                  </a:cubicBezTo>
                  <a:cubicBezTo>
                    <a:pt x="11735" y="139"/>
                    <a:pt x="11594" y="0"/>
                    <a:pt x="11421" y="0"/>
                  </a:cubicBezTo>
                  <a:close/>
                  <a:moveTo>
                    <a:pt x="12415" y="0"/>
                  </a:moveTo>
                  <a:cubicBezTo>
                    <a:pt x="12241" y="0"/>
                    <a:pt x="12103" y="142"/>
                    <a:pt x="12103" y="315"/>
                  </a:cubicBezTo>
                  <a:cubicBezTo>
                    <a:pt x="12106" y="489"/>
                    <a:pt x="12247" y="627"/>
                    <a:pt x="12418" y="627"/>
                  </a:cubicBezTo>
                  <a:lnTo>
                    <a:pt x="13442" y="627"/>
                  </a:lnTo>
                  <a:cubicBezTo>
                    <a:pt x="13615" y="624"/>
                    <a:pt x="13753" y="483"/>
                    <a:pt x="13753" y="312"/>
                  </a:cubicBezTo>
                  <a:cubicBezTo>
                    <a:pt x="13750" y="139"/>
                    <a:pt x="13609" y="0"/>
                    <a:pt x="134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9"/>
            <p:cNvSpPr/>
            <p:nvPr/>
          </p:nvSpPr>
          <p:spPr>
            <a:xfrm>
              <a:off x="4419300" y="2022275"/>
              <a:ext cx="28625" cy="15675"/>
            </a:xfrm>
            <a:custGeom>
              <a:avLst/>
              <a:gdLst/>
              <a:ahLst/>
              <a:cxnLst/>
              <a:rect l="l" t="t" r="r" b="b"/>
              <a:pathLst>
                <a:path w="1145" h="627" extrusionOk="0">
                  <a:moveTo>
                    <a:pt x="312" y="0"/>
                  </a:moveTo>
                  <a:cubicBezTo>
                    <a:pt x="141" y="0"/>
                    <a:pt x="0" y="142"/>
                    <a:pt x="3" y="315"/>
                  </a:cubicBezTo>
                  <a:cubicBezTo>
                    <a:pt x="3" y="489"/>
                    <a:pt x="144" y="627"/>
                    <a:pt x="318" y="627"/>
                  </a:cubicBezTo>
                  <a:lnTo>
                    <a:pt x="833" y="627"/>
                  </a:lnTo>
                  <a:cubicBezTo>
                    <a:pt x="1006" y="624"/>
                    <a:pt x="1144" y="483"/>
                    <a:pt x="1144" y="312"/>
                  </a:cubicBezTo>
                  <a:cubicBezTo>
                    <a:pt x="1144" y="139"/>
                    <a:pt x="1003" y="0"/>
                    <a:pt x="8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9"/>
            <p:cNvSpPr/>
            <p:nvPr/>
          </p:nvSpPr>
          <p:spPr>
            <a:xfrm>
              <a:off x="4323825" y="1854075"/>
              <a:ext cx="64375" cy="37675"/>
            </a:xfrm>
            <a:custGeom>
              <a:avLst/>
              <a:gdLst/>
              <a:ahLst/>
              <a:cxnLst/>
              <a:rect l="l" t="t" r="r" b="b"/>
              <a:pathLst>
                <a:path w="2575" h="1507" extrusionOk="0">
                  <a:moveTo>
                    <a:pt x="1" y="1"/>
                  </a:moveTo>
                  <a:lnTo>
                    <a:pt x="1" y="1016"/>
                  </a:lnTo>
                  <a:cubicBezTo>
                    <a:pt x="1" y="1286"/>
                    <a:pt x="221" y="1507"/>
                    <a:pt x="492" y="1507"/>
                  </a:cubicBezTo>
                  <a:lnTo>
                    <a:pt x="2083" y="1507"/>
                  </a:lnTo>
                  <a:cubicBezTo>
                    <a:pt x="2354" y="1507"/>
                    <a:pt x="2575" y="1286"/>
                    <a:pt x="2575" y="1016"/>
                  </a:cubicBezTo>
                  <a:lnTo>
                    <a:pt x="2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9"/>
            <p:cNvSpPr/>
            <p:nvPr/>
          </p:nvSpPr>
          <p:spPr>
            <a:xfrm>
              <a:off x="4323825" y="1854075"/>
              <a:ext cx="33275" cy="37675"/>
            </a:xfrm>
            <a:custGeom>
              <a:avLst/>
              <a:gdLst/>
              <a:ahLst/>
              <a:cxnLst/>
              <a:rect l="l" t="t" r="r" b="b"/>
              <a:pathLst>
                <a:path w="1331" h="1507" extrusionOk="0">
                  <a:moveTo>
                    <a:pt x="1" y="1"/>
                  </a:moveTo>
                  <a:lnTo>
                    <a:pt x="1" y="1016"/>
                  </a:lnTo>
                  <a:cubicBezTo>
                    <a:pt x="1" y="1286"/>
                    <a:pt x="221" y="1507"/>
                    <a:pt x="492" y="1507"/>
                  </a:cubicBezTo>
                  <a:lnTo>
                    <a:pt x="1330" y="1507"/>
                  </a:lnTo>
                  <a:cubicBezTo>
                    <a:pt x="1063" y="1507"/>
                    <a:pt x="845" y="1286"/>
                    <a:pt x="848" y="1018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8" name="Google Shape;3778;p49"/>
          <p:cNvSpPr/>
          <p:nvPr/>
        </p:nvSpPr>
        <p:spPr>
          <a:xfrm>
            <a:off x="589393" y="2717731"/>
            <a:ext cx="1459200" cy="7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INPUT</a:t>
            </a:r>
            <a:endParaRPr sz="1800" b="1" dirty="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779" name="Google Shape;3779;p49"/>
          <p:cNvSpPr/>
          <p:nvPr/>
        </p:nvSpPr>
        <p:spPr>
          <a:xfrm>
            <a:off x="6971550" y="2729397"/>
            <a:ext cx="1459200" cy="7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  <a:latin typeface="Prompt"/>
                <a:ea typeface="Prompt"/>
                <a:cs typeface="Prompt"/>
                <a:sym typeface="Prompt"/>
              </a:rPr>
              <a:t>OUTPUT</a:t>
            </a:r>
            <a:endParaRPr sz="1800" b="1" dirty="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3780" name="Google Shape;3780;p49"/>
          <p:cNvSpPr txBox="1"/>
          <p:nvPr/>
        </p:nvSpPr>
        <p:spPr>
          <a:xfrm>
            <a:off x="6718094" y="3598338"/>
            <a:ext cx="190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 i="1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Final Preformance Measure</a:t>
            </a:r>
            <a:endParaRPr sz="1800" i="1"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" name="Google Shape;3715;p49">
            <a:extLst>
              <a:ext uri="{FF2B5EF4-FFF2-40B4-BE49-F238E27FC236}">
                <a16:creationId xmlns:a16="http://schemas.microsoft.com/office/drawing/2014/main" id="{4F0B7263-932E-58D0-6B5D-816E71808ADE}"/>
              </a:ext>
            </a:extLst>
          </p:cNvPr>
          <p:cNvSpPr txBox="1"/>
          <p:nvPr/>
        </p:nvSpPr>
        <p:spPr>
          <a:xfrm>
            <a:off x="3319848" y="3540505"/>
            <a:ext cx="2830800" cy="43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accent6"/>
                </a:solidFill>
                <a:latin typeface="Asap"/>
                <a:sym typeface="Prompt"/>
              </a:rPr>
              <a:t>Analyze Performance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i="1" dirty="0">
                <a:solidFill>
                  <a:schemeClr val="accent6"/>
                </a:solidFill>
                <a:latin typeface="Asap"/>
                <a:sym typeface="Prompt"/>
              </a:rPr>
              <a:t>Set Parameter Tunings</a:t>
            </a:r>
          </a:p>
        </p:txBody>
      </p:sp>
      <p:grpSp>
        <p:nvGrpSpPr>
          <p:cNvPr id="3" name="Google Shape;5774;p75">
            <a:extLst>
              <a:ext uri="{FF2B5EF4-FFF2-40B4-BE49-F238E27FC236}">
                <a16:creationId xmlns:a16="http://schemas.microsoft.com/office/drawing/2014/main" id="{06003021-6F2C-6B8C-F2C3-A9FD954EE222}"/>
              </a:ext>
            </a:extLst>
          </p:cNvPr>
          <p:cNvGrpSpPr/>
          <p:nvPr/>
        </p:nvGrpSpPr>
        <p:grpSpPr>
          <a:xfrm>
            <a:off x="5720008" y="1943215"/>
            <a:ext cx="704646" cy="707010"/>
            <a:chOff x="4635425" y="3317600"/>
            <a:chExt cx="470800" cy="470700"/>
          </a:xfrm>
        </p:grpSpPr>
        <p:sp>
          <p:nvSpPr>
            <p:cNvPr id="4" name="Google Shape;5775;p75">
              <a:extLst>
                <a:ext uri="{FF2B5EF4-FFF2-40B4-BE49-F238E27FC236}">
                  <a16:creationId xmlns:a16="http://schemas.microsoft.com/office/drawing/2014/main" id="{17626CF8-367D-0DC1-AA71-789E30AEC0E9}"/>
                </a:ext>
              </a:extLst>
            </p:cNvPr>
            <p:cNvSpPr/>
            <p:nvPr/>
          </p:nvSpPr>
          <p:spPr>
            <a:xfrm>
              <a:off x="5051925" y="3615450"/>
              <a:ext cx="36775" cy="172850"/>
            </a:xfrm>
            <a:custGeom>
              <a:avLst/>
              <a:gdLst/>
              <a:ahLst/>
              <a:cxnLst/>
              <a:rect l="l" t="t" r="r" b="b"/>
              <a:pathLst>
                <a:path w="1471" h="6914" extrusionOk="0">
                  <a:moveTo>
                    <a:pt x="0" y="0"/>
                  </a:moveTo>
                  <a:lnTo>
                    <a:pt x="0" y="6422"/>
                  </a:lnTo>
                  <a:cubicBezTo>
                    <a:pt x="0" y="6693"/>
                    <a:pt x="221" y="6913"/>
                    <a:pt x="491" y="6913"/>
                  </a:cubicBezTo>
                  <a:lnTo>
                    <a:pt x="980" y="6913"/>
                  </a:lnTo>
                  <a:cubicBezTo>
                    <a:pt x="1250" y="6913"/>
                    <a:pt x="1471" y="6693"/>
                    <a:pt x="1471" y="6422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776;p75">
              <a:extLst>
                <a:ext uri="{FF2B5EF4-FFF2-40B4-BE49-F238E27FC236}">
                  <a16:creationId xmlns:a16="http://schemas.microsoft.com/office/drawing/2014/main" id="{3363729B-8AC4-8C81-D3D1-44A5F08714B6}"/>
                </a:ext>
              </a:extLst>
            </p:cNvPr>
            <p:cNvSpPr/>
            <p:nvPr/>
          </p:nvSpPr>
          <p:spPr>
            <a:xfrm>
              <a:off x="4652950" y="3560300"/>
              <a:ext cx="36775" cy="228000"/>
            </a:xfrm>
            <a:custGeom>
              <a:avLst/>
              <a:gdLst/>
              <a:ahLst/>
              <a:cxnLst/>
              <a:rect l="l" t="t" r="r" b="b"/>
              <a:pathLst>
                <a:path w="1471" h="9120" extrusionOk="0">
                  <a:moveTo>
                    <a:pt x="0" y="0"/>
                  </a:moveTo>
                  <a:lnTo>
                    <a:pt x="0" y="2174"/>
                  </a:lnTo>
                  <a:lnTo>
                    <a:pt x="0" y="8628"/>
                  </a:lnTo>
                  <a:cubicBezTo>
                    <a:pt x="0" y="8899"/>
                    <a:pt x="221" y="9119"/>
                    <a:pt x="491" y="9119"/>
                  </a:cubicBezTo>
                  <a:lnTo>
                    <a:pt x="980" y="9119"/>
                  </a:lnTo>
                  <a:cubicBezTo>
                    <a:pt x="1250" y="9119"/>
                    <a:pt x="1471" y="8899"/>
                    <a:pt x="1471" y="8628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777;p75">
              <a:extLst>
                <a:ext uri="{FF2B5EF4-FFF2-40B4-BE49-F238E27FC236}">
                  <a16:creationId xmlns:a16="http://schemas.microsoft.com/office/drawing/2014/main" id="{DF7DD10B-A0D5-D0F1-0B3D-8CD02DD2F0C4}"/>
                </a:ext>
              </a:extLst>
            </p:cNvPr>
            <p:cNvSpPr/>
            <p:nvPr/>
          </p:nvSpPr>
          <p:spPr>
            <a:xfrm>
              <a:off x="4919525" y="3478425"/>
              <a:ext cx="36800" cy="309875"/>
            </a:xfrm>
            <a:custGeom>
              <a:avLst/>
              <a:gdLst/>
              <a:ahLst/>
              <a:cxnLst/>
              <a:rect l="l" t="t" r="r" b="b"/>
              <a:pathLst>
                <a:path w="1472" h="12395" extrusionOk="0">
                  <a:moveTo>
                    <a:pt x="1" y="1"/>
                  </a:moveTo>
                  <a:lnTo>
                    <a:pt x="1" y="2172"/>
                  </a:lnTo>
                  <a:lnTo>
                    <a:pt x="1" y="11903"/>
                  </a:lnTo>
                  <a:cubicBezTo>
                    <a:pt x="1" y="12174"/>
                    <a:pt x="222" y="12394"/>
                    <a:pt x="492" y="12394"/>
                  </a:cubicBezTo>
                  <a:lnTo>
                    <a:pt x="980" y="12394"/>
                  </a:lnTo>
                  <a:cubicBezTo>
                    <a:pt x="1251" y="12394"/>
                    <a:pt x="1472" y="12174"/>
                    <a:pt x="1472" y="11903"/>
                  </a:cubicBezTo>
                  <a:lnTo>
                    <a:pt x="14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778;p75">
              <a:extLst>
                <a:ext uri="{FF2B5EF4-FFF2-40B4-BE49-F238E27FC236}">
                  <a16:creationId xmlns:a16="http://schemas.microsoft.com/office/drawing/2014/main" id="{74C69486-BDD1-7E75-BD02-71DF2985ED5E}"/>
                </a:ext>
              </a:extLst>
            </p:cNvPr>
            <p:cNvSpPr/>
            <p:nvPr/>
          </p:nvSpPr>
          <p:spPr>
            <a:xfrm>
              <a:off x="4786200" y="3615450"/>
              <a:ext cx="36800" cy="172850"/>
            </a:xfrm>
            <a:custGeom>
              <a:avLst/>
              <a:gdLst/>
              <a:ahLst/>
              <a:cxnLst/>
              <a:rect l="l" t="t" r="r" b="b"/>
              <a:pathLst>
                <a:path w="1472" h="6914" extrusionOk="0">
                  <a:moveTo>
                    <a:pt x="0" y="0"/>
                  </a:moveTo>
                  <a:lnTo>
                    <a:pt x="3" y="2180"/>
                  </a:lnTo>
                  <a:lnTo>
                    <a:pt x="3" y="6422"/>
                  </a:lnTo>
                  <a:cubicBezTo>
                    <a:pt x="3" y="6693"/>
                    <a:pt x="221" y="6913"/>
                    <a:pt x="492" y="6913"/>
                  </a:cubicBezTo>
                  <a:lnTo>
                    <a:pt x="980" y="6913"/>
                  </a:lnTo>
                  <a:cubicBezTo>
                    <a:pt x="1254" y="6913"/>
                    <a:pt x="1471" y="6693"/>
                    <a:pt x="1471" y="6422"/>
                  </a:cubicBezTo>
                  <a:lnTo>
                    <a:pt x="14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79;p75">
              <a:extLst>
                <a:ext uri="{FF2B5EF4-FFF2-40B4-BE49-F238E27FC236}">
                  <a16:creationId xmlns:a16="http://schemas.microsoft.com/office/drawing/2014/main" id="{CF200D0D-67E2-AAEC-BC55-E0C67BBFEC10}"/>
                </a:ext>
              </a:extLst>
            </p:cNvPr>
            <p:cNvSpPr/>
            <p:nvPr/>
          </p:nvSpPr>
          <p:spPr>
            <a:xfrm>
              <a:off x="5051925" y="3317600"/>
              <a:ext cx="36775" cy="305225"/>
            </a:xfrm>
            <a:custGeom>
              <a:avLst/>
              <a:gdLst/>
              <a:ahLst/>
              <a:cxnLst/>
              <a:rect l="l" t="t" r="r" b="b"/>
              <a:pathLst>
                <a:path w="1471" h="12209" extrusionOk="0">
                  <a:moveTo>
                    <a:pt x="486" y="0"/>
                  </a:moveTo>
                  <a:cubicBezTo>
                    <a:pt x="218" y="0"/>
                    <a:pt x="0" y="220"/>
                    <a:pt x="0" y="492"/>
                  </a:cubicBezTo>
                  <a:lnTo>
                    <a:pt x="0" y="12209"/>
                  </a:lnTo>
                  <a:lnTo>
                    <a:pt x="1471" y="12209"/>
                  </a:lnTo>
                  <a:lnTo>
                    <a:pt x="1471" y="492"/>
                  </a:lnTo>
                  <a:cubicBezTo>
                    <a:pt x="1471" y="220"/>
                    <a:pt x="1253" y="0"/>
                    <a:pt x="985" y="0"/>
                  </a:cubicBezTo>
                  <a:cubicBezTo>
                    <a:pt x="983" y="0"/>
                    <a:pt x="981" y="0"/>
                    <a:pt x="980" y="0"/>
                  </a:cubicBezTo>
                  <a:lnTo>
                    <a:pt x="491" y="0"/>
                  </a:lnTo>
                  <a:cubicBezTo>
                    <a:pt x="490" y="0"/>
                    <a:pt x="488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80;p75">
              <a:extLst>
                <a:ext uri="{FF2B5EF4-FFF2-40B4-BE49-F238E27FC236}">
                  <a16:creationId xmlns:a16="http://schemas.microsoft.com/office/drawing/2014/main" id="{F0ED2762-88BD-D087-6CE3-1D547258AF7D}"/>
                </a:ext>
              </a:extLst>
            </p:cNvPr>
            <p:cNvSpPr/>
            <p:nvPr/>
          </p:nvSpPr>
          <p:spPr>
            <a:xfrm>
              <a:off x="4652950" y="3317600"/>
              <a:ext cx="36775" cy="249100"/>
            </a:xfrm>
            <a:custGeom>
              <a:avLst/>
              <a:gdLst/>
              <a:ahLst/>
              <a:cxnLst/>
              <a:rect l="l" t="t" r="r" b="b"/>
              <a:pathLst>
                <a:path w="1471" h="9964" extrusionOk="0">
                  <a:moveTo>
                    <a:pt x="979" y="0"/>
                  </a:moveTo>
                  <a:cubicBezTo>
                    <a:pt x="977" y="0"/>
                    <a:pt x="976" y="0"/>
                    <a:pt x="974" y="0"/>
                  </a:cubicBezTo>
                  <a:lnTo>
                    <a:pt x="491" y="0"/>
                  </a:lnTo>
                  <a:cubicBezTo>
                    <a:pt x="221" y="0"/>
                    <a:pt x="0" y="218"/>
                    <a:pt x="0" y="492"/>
                  </a:cubicBezTo>
                  <a:lnTo>
                    <a:pt x="0" y="9964"/>
                  </a:lnTo>
                  <a:lnTo>
                    <a:pt x="1471" y="9964"/>
                  </a:lnTo>
                  <a:lnTo>
                    <a:pt x="1471" y="489"/>
                  </a:lnTo>
                  <a:cubicBezTo>
                    <a:pt x="1468" y="220"/>
                    <a:pt x="1250" y="0"/>
                    <a:pt x="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781;p75">
              <a:extLst>
                <a:ext uri="{FF2B5EF4-FFF2-40B4-BE49-F238E27FC236}">
                  <a16:creationId xmlns:a16="http://schemas.microsoft.com/office/drawing/2014/main" id="{05924743-8FF5-CFA9-861B-764A84470C7F}"/>
                </a:ext>
              </a:extLst>
            </p:cNvPr>
            <p:cNvSpPr/>
            <p:nvPr/>
          </p:nvSpPr>
          <p:spPr>
            <a:xfrm>
              <a:off x="4919525" y="3317600"/>
              <a:ext cx="36800" cy="168225"/>
            </a:xfrm>
            <a:custGeom>
              <a:avLst/>
              <a:gdLst/>
              <a:ahLst/>
              <a:cxnLst/>
              <a:rect l="l" t="t" r="r" b="b"/>
              <a:pathLst>
                <a:path w="1472" h="6729" extrusionOk="0">
                  <a:moveTo>
                    <a:pt x="980" y="0"/>
                  </a:moveTo>
                  <a:cubicBezTo>
                    <a:pt x="978" y="0"/>
                    <a:pt x="976" y="0"/>
                    <a:pt x="975" y="0"/>
                  </a:cubicBezTo>
                  <a:lnTo>
                    <a:pt x="492" y="0"/>
                  </a:lnTo>
                  <a:cubicBezTo>
                    <a:pt x="222" y="0"/>
                    <a:pt x="1" y="218"/>
                    <a:pt x="1" y="492"/>
                  </a:cubicBezTo>
                  <a:lnTo>
                    <a:pt x="1" y="6728"/>
                  </a:lnTo>
                  <a:lnTo>
                    <a:pt x="1472" y="6728"/>
                  </a:lnTo>
                  <a:lnTo>
                    <a:pt x="1472" y="492"/>
                  </a:lnTo>
                  <a:cubicBezTo>
                    <a:pt x="1469" y="220"/>
                    <a:pt x="1251" y="0"/>
                    <a:pt x="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782;p75">
              <a:extLst>
                <a:ext uri="{FF2B5EF4-FFF2-40B4-BE49-F238E27FC236}">
                  <a16:creationId xmlns:a16="http://schemas.microsoft.com/office/drawing/2014/main" id="{BB3D848F-22E7-92ED-4B95-D42A3C983FC3}"/>
                </a:ext>
              </a:extLst>
            </p:cNvPr>
            <p:cNvSpPr/>
            <p:nvPr/>
          </p:nvSpPr>
          <p:spPr>
            <a:xfrm>
              <a:off x="4786275" y="3317600"/>
              <a:ext cx="36800" cy="305225"/>
            </a:xfrm>
            <a:custGeom>
              <a:avLst/>
              <a:gdLst/>
              <a:ahLst/>
              <a:cxnLst/>
              <a:rect l="l" t="t" r="r" b="b"/>
              <a:pathLst>
                <a:path w="1472" h="12209" extrusionOk="0">
                  <a:moveTo>
                    <a:pt x="486" y="0"/>
                  </a:moveTo>
                  <a:cubicBezTo>
                    <a:pt x="215" y="0"/>
                    <a:pt x="0" y="220"/>
                    <a:pt x="0" y="492"/>
                  </a:cubicBezTo>
                  <a:lnTo>
                    <a:pt x="0" y="12209"/>
                  </a:lnTo>
                  <a:lnTo>
                    <a:pt x="1471" y="12209"/>
                  </a:lnTo>
                  <a:lnTo>
                    <a:pt x="1471" y="492"/>
                  </a:lnTo>
                  <a:cubicBezTo>
                    <a:pt x="1471" y="220"/>
                    <a:pt x="1254" y="0"/>
                    <a:pt x="985" y="0"/>
                  </a:cubicBezTo>
                  <a:cubicBezTo>
                    <a:pt x="984" y="0"/>
                    <a:pt x="982" y="0"/>
                    <a:pt x="980" y="0"/>
                  </a:cubicBezTo>
                  <a:lnTo>
                    <a:pt x="492" y="0"/>
                  </a:lnTo>
                  <a:cubicBezTo>
                    <a:pt x="490" y="0"/>
                    <a:pt x="488" y="0"/>
                    <a:pt x="4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783;p75">
              <a:extLst>
                <a:ext uri="{FF2B5EF4-FFF2-40B4-BE49-F238E27FC236}">
                  <a16:creationId xmlns:a16="http://schemas.microsoft.com/office/drawing/2014/main" id="{BA6407E4-8486-FF41-7B6F-6634DFC9E093}"/>
                </a:ext>
              </a:extLst>
            </p:cNvPr>
            <p:cNvSpPr/>
            <p:nvPr/>
          </p:nvSpPr>
          <p:spPr>
            <a:xfrm>
              <a:off x="4768775" y="3558375"/>
              <a:ext cx="71725" cy="111300"/>
            </a:xfrm>
            <a:custGeom>
              <a:avLst/>
              <a:gdLst/>
              <a:ahLst/>
              <a:cxnLst/>
              <a:rect l="l" t="t" r="r" b="b"/>
              <a:pathLst>
                <a:path w="2869" h="4452" extrusionOk="0">
                  <a:moveTo>
                    <a:pt x="492" y="1"/>
                  </a:moveTo>
                  <a:cubicBezTo>
                    <a:pt x="221" y="1"/>
                    <a:pt x="0" y="221"/>
                    <a:pt x="0" y="492"/>
                  </a:cubicBezTo>
                  <a:lnTo>
                    <a:pt x="0" y="3960"/>
                  </a:lnTo>
                  <a:cubicBezTo>
                    <a:pt x="0" y="4231"/>
                    <a:pt x="221" y="4451"/>
                    <a:pt x="492" y="4451"/>
                  </a:cubicBezTo>
                  <a:lnTo>
                    <a:pt x="2377" y="4451"/>
                  </a:lnTo>
                  <a:cubicBezTo>
                    <a:pt x="2648" y="4451"/>
                    <a:pt x="2868" y="4231"/>
                    <a:pt x="2868" y="3960"/>
                  </a:cubicBezTo>
                  <a:lnTo>
                    <a:pt x="2868" y="492"/>
                  </a:lnTo>
                  <a:cubicBezTo>
                    <a:pt x="2868" y="221"/>
                    <a:pt x="2648" y="4"/>
                    <a:pt x="23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784;p75">
              <a:extLst>
                <a:ext uri="{FF2B5EF4-FFF2-40B4-BE49-F238E27FC236}">
                  <a16:creationId xmlns:a16="http://schemas.microsoft.com/office/drawing/2014/main" id="{9506D314-D04B-FA4F-A653-137752EE3451}"/>
                </a:ext>
              </a:extLst>
            </p:cNvPr>
            <p:cNvSpPr/>
            <p:nvPr/>
          </p:nvSpPr>
          <p:spPr>
            <a:xfrm>
              <a:off x="5034475" y="3558375"/>
              <a:ext cx="71750" cy="111300"/>
            </a:xfrm>
            <a:custGeom>
              <a:avLst/>
              <a:gdLst/>
              <a:ahLst/>
              <a:cxnLst/>
              <a:rect l="l" t="t" r="r" b="b"/>
              <a:pathLst>
                <a:path w="2870" h="4452" extrusionOk="0">
                  <a:moveTo>
                    <a:pt x="492" y="1"/>
                  </a:moveTo>
                  <a:cubicBezTo>
                    <a:pt x="219" y="1"/>
                    <a:pt x="1" y="221"/>
                    <a:pt x="1" y="492"/>
                  </a:cubicBezTo>
                  <a:lnTo>
                    <a:pt x="1" y="3960"/>
                  </a:lnTo>
                  <a:cubicBezTo>
                    <a:pt x="1" y="4231"/>
                    <a:pt x="219" y="4451"/>
                    <a:pt x="492" y="4451"/>
                  </a:cubicBezTo>
                  <a:lnTo>
                    <a:pt x="2378" y="4451"/>
                  </a:lnTo>
                  <a:cubicBezTo>
                    <a:pt x="2648" y="4451"/>
                    <a:pt x="2869" y="4231"/>
                    <a:pt x="2869" y="3960"/>
                  </a:cubicBezTo>
                  <a:lnTo>
                    <a:pt x="2869" y="492"/>
                  </a:lnTo>
                  <a:cubicBezTo>
                    <a:pt x="2869" y="221"/>
                    <a:pt x="2648" y="4"/>
                    <a:pt x="2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785;p75">
              <a:extLst>
                <a:ext uri="{FF2B5EF4-FFF2-40B4-BE49-F238E27FC236}">
                  <a16:creationId xmlns:a16="http://schemas.microsoft.com/office/drawing/2014/main" id="{22A89B2A-9A4A-2F3F-C97A-4276C6C603C0}"/>
                </a:ext>
              </a:extLst>
            </p:cNvPr>
            <p:cNvSpPr/>
            <p:nvPr/>
          </p:nvSpPr>
          <p:spPr>
            <a:xfrm>
              <a:off x="4635425" y="3503300"/>
              <a:ext cx="71825" cy="111225"/>
            </a:xfrm>
            <a:custGeom>
              <a:avLst/>
              <a:gdLst/>
              <a:ahLst/>
              <a:cxnLst/>
              <a:rect l="l" t="t" r="r" b="b"/>
              <a:pathLst>
                <a:path w="2873" h="4449" extrusionOk="0">
                  <a:moveTo>
                    <a:pt x="492" y="0"/>
                  </a:moveTo>
                  <a:cubicBezTo>
                    <a:pt x="222" y="0"/>
                    <a:pt x="1" y="218"/>
                    <a:pt x="1" y="491"/>
                  </a:cubicBezTo>
                  <a:lnTo>
                    <a:pt x="1" y="3957"/>
                  </a:lnTo>
                  <a:cubicBezTo>
                    <a:pt x="1" y="4228"/>
                    <a:pt x="222" y="4448"/>
                    <a:pt x="492" y="4448"/>
                  </a:cubicBezTo>
                  <a:lnTo>
                    <a:pt x="2381" y="4448"/>
                  </a:lnTo>
                  <a:cubicBezTo>
                    <a:pt x="2651" y="4448"/>
                    <a:pt x="2872" y="4228"/>
                    <a:pt x="2872" y="3957"/>
                  </a:cubicBezTo>
                  <a:lnTo>
                    <a:pt x="2869" y="491"/>
                  </a:lnTo>
                  <a:cubicBezTo>
                    <a:pt x="2869" y="218"/>
                    <a:pt x="2651" y="0"/>
                    <a:pt x="2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786;p75">
              <a:extLst>
                <a:ext uri="{FF2B5EF4-FFF2-40B4-BE49-F238E27FC236}">
                  <a16:creationId xmlns:a16="http://schemas.microsoft.com/office/drawing/2014/main" id="{485EC3DA-0BAC-7F14-933D-AB50E6CAB6AA}"/>
                </a:ext>
              </a:extLst>
            </p:cNvPr>
            <p:cNvSpPr/>
            <p:nvPr/>
          </p:nvSpPr>
          <p:spPr>
            <a:xfrm>
              <a:off x="4902100" y="3422325"/>
              <a:ext cx="71725" cy="111300"/>
            </a:xfrm>
            <a:custGeom>
              <a:avLst/>
              <a:gdLst/>
              <a:ahLst/>
              <a:cxnLst/>
              <a:rect l="l" t="t" r="r" b="b"/>
              <a:pathLst>
                <a:path w="2869" h="4452" extrusionOk="0">
                  <a:moveTo>
                    <a:pt x="489" y="0"/>
                  </a:moveTo>
                  <a:cubicBezTo>
                    <a:pt x="218" y="0"/>
                    <a:pt x="1" y="221"/>
                    <a:pt x="1" y="492"/>
                  </a:cubicBezTo>
                  <a:lnTo>
                    <a:pt x="1" y="3960"/>
                  </a:lnTo>
                  <a:cubicBezTo>
                    <a:pt x="1" y="4231"/>
                    <a:pt x="218" y="4451"/>
                    <a:pt x="489" y="4451"/>
                  </a:cubicBezTo>
                  <a:lnTo>
                    <a:pt x="2378" y="4451"/>
                  </a:lnTo>
                  <a:cubicBezTo>
                    <a:pt x="2648" y="4451"/>
                    <a:pt x="2869" y="4231"/>
                    <a:pt x="2869" y="3960"/>
                  </a:cubicBezTo>
                  <a:lnTo>
                    <a:pt x="2866" y="492"/>
                  </a:lnTo>
                  <a:cubicBezTo>
                    <a:pt x="2866" y="221"/>
                    <a:pt x="2648" y="0"/>
                    <a:pt x="23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787;p75">
              <a:extLst>
                <a:ext uri="{FF2B5EF4-FFF2-40B4-BE49-F238E27FC236}">
                  <a16:creationId xmlns:a16="http://schemas.microsoft.com/office/drawing/2014/main" id="{0D26D81B-40B3-6EFE-2855-180F91DBDFD5}"/>
                </a:ext>
              </a:extLst>
            </p:cNvPr>
            <p:cNvSpPr/>
            <p:nvPr/>
          </p:nvSpPr>
          <p:spPr>
            <a:xfrm>
              <a:off x="4768775" y="3558450"/>
              <a:ext cx="32375" cy="111225"/>
            </a:xfrm>
            <a:custGeom>
              <a:avLst/>
              <a:gdLst/>
              <a:ahLst/>
              <a:cxnLst/>
              <a:rect l="l" t="t" r="r" b="b"/>
              <a:pathLst>
                <a:path w="1295" h="4449" extrusionOk="0">
                  <a:moveTo>
                    <a:pt x="492" y="1"/>
                  </a:moveTo>
                  <a:cubicBezTo>
                    <a:pt x="221" y="1"/>
                    <a:pt x="0" y="218"/>
                    <a:pt x="0" y="492"/>
                  </a:cubicBezTo>
                  <a:lnTo>
                    <a:pt x="0" y="3957"/>
                  </a:lnTo>
                  <a:cubicBezTo>
                    <a:pt x="0" y="4228"/>
                    <a:pt x="221" y="4448"/>
                    <a:pt x="492" y="4448"/>
                  </a:cubicBezTo>
                  <a:lnTo>
                    <a:pt x="1295" y="4448"/>
                  </a:lnTo>
                  <a:cubicBezTo>
                    <a:pt x="1024" y="4446"/>
                    <a:pt x="806" y="4228"/>
                    <a:pt x="809" y="3957"/>
                  </a:cubicBezTo>
                  <a:lnTo>
                    <a:pt x="809" y="492"/>
                  </a:lnTo>
                  <a:cubicBezTo>
                    <a:pt x="806" y="221"/>
                    <a:pt x="1024" y="1"/>
                    <a:pt x="129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788;p75">
              <a:extLst>
                <a:ext uri="{FF2B5EF4-FFF2-40B4-BE49-F238E27FC236}">
                  <a16:creationId xmlns:a16="http://schemas.microsoft.com/office/drawing/2014/main" id="{0DE558B6-04C9-C289-4CB0-4EFCC11308AA}"/>
                </a:ext>
              </a:extLst>
            </p:cNvPr>
            <p:cNvSpPr/>
            <p:nvPr/>
          </p:nvSpPr>
          <p:spPr>
            <a:xfrm>
              <a:off x="5034475" y="3558450"/>
              <a:ext cx="32400" cy="111225"/>
            </a:xfrm>
            <a:custGeom>
              <a:avLst/>
              <a:gdLst/>
              <a:ahLst/>
              <a:cxnLst/>
              <a:rect l="l" t="t" r="r" b="b"/>
              <a:pathLst>
                <a:path w="1296" h="4449" extrusionOk="0">
                  <a:moveTo>
                    <a:pt x="489" y="1"/>
                  </a:moveTo>
                  <a:cubicBezTo>
                    <a:pt x="219" y="1"/>
                    <a:pt x="1" y="218"/>
                    <a:pt x="1" y="492"/>
                  </a:cubicBezTo>
                  <a:lnTo>
                    <a:pt x="1" y="3957"/>
                  </a:lnTo>
                  <a:cubicBezTo>
                    <a:pt x="1" y="4228"/>
                    <a:pt x="219" y="4448"/>
                    <a:pt x="489" y="4448"/>
                  </a:cubicBezTo>
                  <a:lnTo>
                    <a:pt x="1295" y="4448"/>
                  </a:lnTo>
                  <a:cubicBezTo>
                    <a:pt x="1025" y="4446"/>
                    <a:pt x="807" y="4228"/>
                    <a:pt x="810" y="3957"/>
                  </a:cubicBezTo>
                  <a:lnTo>
                    <a:pt x="810" y="492"/>
                  </a:lnTo>
                  <a:cubicBezTo>
                    <a:pt x="807" y="221"/>
                    <a:pt x="1025" y="1"/>
                    <a:pt x="129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789;p75">
              <a:extLst>
                <a:ext uri="{FF2B5EF4-FFF2-40B4-BE49-F238E27FC236}">
                  <a16:creationId xmlns:a16="http://schemas.microsoft.com/office/drawing/2014/main" id="{E76E451B-4576-6877-78F2-6F9643E9209B}"/>
                </a:ext>
              </a:extLst>
            </p:cNvPr>
            <p:cNvSpPr/>
            <p:nvPr/>
          </p:nvSpPr>
          <p:spPr>
            <a:xfrm>
              <a:off x="4635425" y="3503300"/>
              <a:ext cx="32475" cy="111225"/>
            </a:xfrm>
            <a:custGeom>
              <a:avLst/>
              <a:gdLst/>
              <a:ahLst/>
              <a:cxnLst/>
              <a:rect l="l" t="t" r="r" b="b"/>
              <a:pathLst>
                <a:path w="1299" h="4449" extrusionOk="0">
                  <a:moveTo>
                    <a:pt x="489" y="0"/>
                  </a:moveTo>
                  <a:cubicBezTo>
                    <a:pt x="219" y="0"/>
                    <a:pt x="1" y="221"/>
                    <a:pt x="4" y="491"/>
                  </a:cubicBezTo>
                  <a:lnTo>
                    <a:pt x="4" y="3957"/>
                  </a:lnTo>
                  <a:cubicBezTo>
                    <a:pt x="4" y="4228"/>
                    <a:pt x="222" y="4448"/>
                    <a:pt x="492" y="4448"/>
                  </a:cubicBezTo>
                  <a:lnTo>
                    <a:pt x="1298" y="4448"/>
                  </a:lnTo>
                  <a:cubicBezTo>
                    <a:pt x="1028" y="4445"/>
                    <a:pt x="810" y="4228"/>
                    <a:pt x="813" y="3957"/>
                  </a:cubicBezTo>
                  <a:lnTo>
                    <a:pt x="813" y="491"/>
                  </a:lnTo>
                  <a:cubicBezTo>
                    <a:pt x="810" y="221"/>
                    <a:pt x="1028" y="0"/>
                    <a:pt x="1298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790;p75">
              <a:extLst>
                <a:ext uri="{FF2B5EF4-FFF2-40B4-BE49-F238E27FC236}">
                  <a16:creationId xmlns:a16="http://schemas.microsoft.com/office/drawing/2014/main" id="{E3603DA3-6A97-49A2-87E4-F8CDD86B214C}"/>
                </a:ext>
              </a:extLst>
            </p:cNvPr>
            <p:cNvSpPr/>
            <p:nvPr/>
          </p:nvSpPr>
          <p:spPr>
            <a:xfrm>
              <a:off x="4902100" y="3422400"/>
              <a:ext cx="32400" cy="111225"/>
            </a:xfrm>
            <a:custGeom>
              <a:avLst/>
              <a:gdLst/>
              <a:ahLst/>
              <a:cxnLst/>
              <a:rect l="l" t="t" r="r" b="b"/>
              <a:pathLst>
                <a:path w="1296" h="4449" extrusionOk="0">
                  <a:moveTo>
                    <a:pt x="489" y="0"/>
                  </a:moveTo>
                  <a:cubicBezTo>
                    <a:pt x="218" y="0"/>
                    <a:pt x="1" y="218"/>
                    <a:pt x="1" y="492"/>
                  </a:cubicBezTo>
                  <a:lnTo>
                    <a:pt x="1" y="3957"/>
                  </a:lnTo>
                  <a:cubicBezTo>
                    <a:pt x="1" y="4228"/>
                    <a:pt x="218" y="4448"/>
                    <a:pt x="489" y="4448"/>
                  </a:cubicBezTo>
                  <a:lnTo>
                    <a:pt x="1295" y="4448"/>
                  </a:lnTo>
                  <a:cubicBezTo>
                    <a:pt x="1024" y="4445"/>
                    <a:pt x="807" y="4228"/>
                    <a:pt x="810" y="3957"/>
                  </a:cubicBezTo>
                  <a:lnTo>
                    <a:pt x="810" y="492"/>
                  </a:lnTo>
                  <a:cubicBezTo>
                    <a:pt x="807" y="221"/>
                    <a:pt x="1024" y="0"/>
                    <a:pt x="1295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791;p75">
              <a:extLst>
                <a:ext uri="{FF2B5EF4-FFF2-40B4-BE49-F238E27FC236}">
                  <a16:creationId xmlns:a16="http://schemas.microsoft.com/office/drawing/2014/main" id="{4296E670-AB39-B8B4-6F9B-0A99F0C0DC9E}"/>
                </a:ext>
              </a:extLst>
            </p:cNvPr>
            <p:cNvSpPr/>
            <p:nvPr/>
          </p:nvSpPr>
          <p:spPr>
            <a:xfrm>
              <a:off x="4668525" y="3534475"/>
              <a:ext cx="38725" cy="48775"/>
            </a:xfrm>
            <a:custGeom>
              <a:avLst/>
              <a:gdLst/>
              <a:ahLst/>
              <a:cxnLst/>
              <a:rect l="l" t="t" r="r" b="b"/>
              <a:pathLst>
                <a:path w="1549" h="1951" extrusionOk="0">
                  <a:moveTo>
                    <a:pt x="1548" y="1"/>
                  </a:moveTo>
                  <a:lnTo>
                    <a:pt x="492" y="3"/>
                  </a:lnTo>
                  <a:cubicBezTo>
                    <a:pt x="221" y="3"/>
                    <a:pt x="4" y="221"/>
                    <a:pt x="4" y="495"/>
                  </a:cubicBezTo>
                  <a:lnTo>
                    <a:pt x="4" y="1486"/>
                  </a:lnTo>
                  <a:cubicBezTo>
                    <a:pt x="1" y="1695"/>
                    <a:pt x="133" y="1880"/>
                    <a:pt x="327" y="1951"/>
                  </a:cubicBezTo>
                  <a:lnTo>
                    <a:pt x="1548" y="1951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792;p75">
              <a:extLst>
                <a:ext uri="{FF2B5EF4-FFF2-40B4-BE49-F238E27FC236}">
                  <a16:creationId xmlns:a16="http://schemas.microsoft.com/office/drawing/2014/main" id="{156D2411-BA8C-BCF6-5106-5D00E782EAE9}"/>
                </a:ext>
              </a:extLst>
            </p:cNvPr>
            <p:cNvSpPr/>
            <p:nvPr/>
          </p:nvSpPr>
          <p:spPr>
            <a:xfrm>
              <a:off x="4801800" y="3589700"/>
              <a:ext cx="38700" cy="48725"/>
            </a:xfrm>
            <a:custGeom>
              <a:avLst/>
              <a:gdLst/>
              <a:ahLst/>
              <a:cxnLst/>
              <a:rect l="l" t="t" r="r" b="b"/>
              <a:pathLst>
                <a:path w="1548" h="1949" extrusionOk="0">
                  <a:moveTo>
                    <a:pt x="483" y="1"/>
                  </a:moveTo>
                  <a:cubicBezTo>
                    <a:pt x="215" y="4"/>
                    <a:pt x="0" y="224"/>
                    <a:pt x="3" y="492"/>
                  </a:cubicBezTo>
                  <a:lnTo>
                    <a:pt x="3" y="1457"/>
                  </a:lnTo>
                  <a:cubicBezTo>
                    <a:pt x="3" y="1728"/>
                    <a:pt x="224" y="1948"/>
                    <a:pt x="494" y="1948"/>
                  </a:cubicBezTo>
                  <a:lnTo>
                    <a:pt x="1547" y="1948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793;p75">
              <a:extLst>
                <a:ext uri="{FF2B5EF4-FFF2-40B4-BE49-F238E27FC236}">
                  <a16:creationId xmlns:a16="http://schemas.microsoft.com/office/drawing/2014/main" id="{D69CE916-5B83-5FA5-479D-F23FB23D7007}"/>
                </a:ext>
              </a:extLst>
            </p:cNvPr>
            <p:cNvSpPr/>
            <p:nvPr/>
          </p:nvSpPr>
          <p:spPr>
            <a:xfrm>
              <a:off x="4801875" y="3589625"/>
              <a:ext cx="31500" cy="48800"/>
            </a:xfrm>
            <a:custGeom>
              <a:avLst/>
              <a:gdLst/>
              <a:ahLst/>
              <a:cxnLst/>
              <a:rect l="l" t="t" r="r" b="b"/>
              <a:pathLst>
                <a:path w="1260" h="1952" extrusionOk="0">
                  <a:moveTo>
                    <a:pt x="491" y="1"/>
                  </a:moveTo>
                  <a:cubicBezTo>
                    <a:pt x="221" y="1"/>
                    <a:pt x="0" y="221"/>
                    <a:pt x="0" y="492"/>
                  </a:cubicBezTo>
                  <a:lnTo>
                    <a:pt x="0" y="1460"/>
                  </a:lnTo>
                  <a:cubicBezTo>
                    <a:pt x="0" y="1731"/>
                    <a:pt x="221" y="1951"/>
                    <a:pt x="491" y="1951"/>
                  </a:cubicBezTo>
                  <a:lnTo>
                    <a:pt x="1259" y="1951"/>
                  </a:lnTo>
                  <a:cubicBezTo>
                    <a:pt x="989" y="1951"/>
                    <a:pt x="771" y="1731"/>
                    <a:pt x="774" y="1460"/>
                  </a:cubicBezTo>
                  <a:lnTo>
                    <a:pt x="774" y="492"/>
                  </a:lnTo>
                  <a:cubicBezTo>
                    <a:pt x="771" y="224"/>
                    <a:pt x="989" y="4"/>
                    <a:pt x="125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794;p75">
              <a:extLst>
                <a:ext uri="{FF2B5EF4-FFF2-40B4-BE49-F238E27FC236}">
                  <a16:creationId xmlns:a16="http://schemas.microsoft.com/office/drawing/2014/main" id="{D1481BDA-9059-CF5B-40E3-E392D1C9E290}"/>
                </a:ext>
              </a:extLst>
            </p:cNvPr>
            <p:cNvSpPr/>
            <p:nvPr/>
          </p:nvSpPr>
          <p:spPr>
            <a:xfrm>
              <a:off x="4668600" y="3534475"/>
              <a:ext cx="31500" cy="48775"/>
            </a:xfrm>
            <a:custGeom>
              <a:avLst/>
              <a:gdLst/>
              <a:ahLst/>
              <a:cxnLst/>
              <a:rect l="l" t="t" r="r" b="b"/>
              <a:pathLst>
                <a:path w="1260" h="1951" extrusionOk="0">
                  <a:moveTo>
                    <a:pt x="492" y="1"/>
                  </a:moveTo>
                  <a:cubicBezTo>
                    <a:pt x="218" y="1"/>
                    <a:pt x="1" y="221"/>
                    <a:pt x="1" y="492"/>
                  </a:cubicBezTo>
                  <a:lnTo>
                    <a:pt x="1" y="1460"/>
                  </a:lnTo>
                  <a:cubicBezTo>
                    <a:pt x="1" y="1730"/>
                    <a:pt x="218" y="1951"/>
                    <a:pt x="492" y="1951"/>
                  </a:cubicBezTo>
                  <a:lnTo>
                    <a:pt x="1260" y="1951"/>
                  </a:lnTo>
                  <a:cubicBezTo>
                    <a:pt x="989" y="1951"/>
                    <a:pt x="771" y="1730"/>
                    <a:pt x="771" y="1460"/>
                  </a:cubicBezTo>
                  <a:lnTo>
                    <a:pt x="771" y="492"/>
                  </a:lnTo>
                  <a:cubicBezTo>
                    <a:pt x="771" y="224"/>
                    <a:pt x="989" y="3"/>
                    <a:pt x="126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795;p75">
              <a:extLst>
                <a:ext uri="{FF2B5EF4-FFF2-40B4-BE49-F238E27FC236}">
                  <a16:creationId xmlns:a16="http://schemas.microsoft.com/office/drawing/2014/main" id="{1D7CA195-B619-1ACA-797D-0CE98644F05C}"/>
                </a:ext>
              </a:extLst>
            </p:cNvPr>
            <p:cNvSpPr/>
            <p:nvPr/>
          </p:nvSpPr>
          <p:spPr>
            <a:xfrm>
              <a:off x="5067425" y="3589700"/>
              <a:ext cx="38800" cy="48725"/>
            </a:xfrm>
            <a:custGeom>
              <a:avLst/>
              <a:gdLst/>
              <a:ahLst/>
              <a:cxnLst/>
              <a:rect l="l" t="t" r="r" b="b"/>
              <a:pathLst>
                <a:path w="1552" h="1949" extrusionOk="0">
                  <a:moveTo>
                    <a:pt x="483" y="1"/>
                  </a:moveTo>
                  <a:cubicBezTo>
                    <a:pt x="215" y="4"/>
                    <a:pt x="1" y="224"/>
                    <a:pt x="7" y="492"/>
                  </a:cubicBezTo>
                  <a:lnTo>
                    <a:pt x="7" y="1457"/>
                  </a:lnTo>
                  <a:cubicBezTo>
                    <a:pt x="4" y="1728"/>
                    <a:pt x="224" y="1948"/>
                    <a:pt x="495" y="1948"/>
                  </a:cubicBezTo>
                  <a:lnTo>
                    <a:pt x="1551" y="1948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796;p75">
              <a:extLst>
                <a:ext uri="{FF2B5EF4-FFF2-40B4-BE49-F238E27FC236}">
                  <a16:creationId xmlns:a16="http://schemas.microsoft.com/office/drawing/2014/main" id="{5F7D29EF-904C-B3A0-BCAD-A344991A3B38}"/>
                </a:ext>
              </a:extLst>
            </p:cNvPr>
            <p:cNvSpPr/>
            <p:nvPr/>
          </p:nvSpPr>
          <p:spPr>
            <a:xfrm>
              <a:off x="4935125" y="3453650"/>
              <a:ext cx="38700" cy="48700"/>
            </a:xfrm>
            <a:custGeom>
              <a:avLst/>
              <a:gdLst/>
              <a:ahLst/>
              <a:cxnLst/>
              <a:rect l="l" t="t" r="r" b="b"/>
              <a:pathLst>
                <a:path w="1548" h="1948" extrusionOk="0">
                  <a:moveTo>
                    <a:pt x="489" y="1"/>
                  </a:moveTo>
                  <a:cubicBezTo>
                    <a:pt x="218" y="1"/>
                    <a:pt x="1" y="221"/>
                    <a:pt x="3" y="492"/>
                  </a:cubicBezTo>
                  <a:lnTo>
                    <a:pt x="3" y="1398"/>
                  </a:lnTo>
                  <a:lnTo>
                    <a:pt x="518" y="1398"/>
                  </a:lnTo>
                  <a:lnTo>
                    <a:pt x="518" y="1948"/>
                  </a:lnTo>
                  <a:lnTo>
                    <a:pt x="1548" y="1948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797;p75">
              <a:extLst>
                <a:ext uri="{FF2B5EF4-FFF2-40B4-BE49-F238E27FC236}">
                  <a16:creationId xmlns:a16="http://schemas.microsoft.com/office/drawing/2014/main" id="{5B0E2D7A-0ABD-960F-AA8D-F94D2A4F811F}"/>
                </a:ext>
              </a:extLst>
            </p:cNvPr>
            <p:cNvSpPr/>
            <p:nvPr/>
          </p:nvSpPr>
          <p:spPr>
            <a:xfrm>
              <a:off x="4935200" y="3453575"/>
              <a:ext cx="31500" cy="48775"/>
            </a:xfrm>
            <a:custGeom>
              <a:avLst/>
              <a:gdLst/>
              <a:ahLst/>
              <a:cxnLst/>
              <a:rect l="l" t="t" r="r" b="b"/>
              <a:pathLst>
                <a:path w="1260" h="1951" extrusionOk="0">
                  <a:moveTo>
                    <a:pt x="492" y="1"/>
                  </a:moveTo>
                  <a:cubicBezTo>
                    <a:pt x="218" y="1"/>
                    <a:pt x="0" y="221"/>
                    <a:pt x="0" y="492"/>
                  </a:cubicBezTo>
                  <a:lnTo>
                    <a:pt x="0" y="1460"/>
                  </a:lnTo>
                  <a:cubicBezTo>
                    <a:pt x="0" y="1730"/>
                    <a:pt x="218" y="1951"/>
                    <a:pt x="492" y="1951"/>
                  </a:cubicBezTo>
                  <a:lnTo>
                    <a:pt x="1260" y="1951"/>
                  </a:lnTo>
                  <a:cubicBezTo>
                    <a:pt x="989" y="1951"/>
                    <a:pt x="771" y="1730"/>
                    <a:pt x="771" y="1460"/>
                  </a:cubicBezTo>
                  <a:lnTo>
                    <a:pt x="771" y="492"/>
                  </a:lnTo>
                  <a:cubicBezTo>
                    <a:pt x="771" y="224"/>
                    <a:pt x="989" y="4"/>
                    <a:pt x="126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798;p75">
              <a:extLst>
                <a:ext uri="{FF2B5EF4-FFF2-40B4-BE49-F238E27FC236}">
                  <a16:creationId xmlns:a16="http://schemas.microsoft.com/office/drawing/2014/main" id="{6B8292F6-E731-177F-2F00-639199626045}"/>
                </a:ext>
              </a:extLst>
            </p:cNvPr>
            <p:cNvSpPr/>
            <p:nvPr/>
          </p:nvSpPr>
          <p:spPr>
            <a:xfrm>
              <a:off x="5067575" y="3589625"/>
              <a:ext cx="31500" cy="48800"/>
            </a:xfrm>
            <a:custGeom>
              <a:avLst/>
              <a:gdLst/>
              <a:ahLst/>
              <a:cxnLst/>
              <a:rect l="l" t="t" r="r" b="b"/>
              <a:pathLst>
                <a:path w="1260" h="1952" extrusionOk="0">
                  <a:moveTo>
                    <a:pt x="492" y="1"/>
                  </a:moveTo>
                  <a:cubicBezTo>
                    <a:pt x="218" y="1"/>
                    <a:pt x="1" y="221"/>
                    <a:pt x="1" y="492"/>
                  </a:cubicBezTo>
                  <a:lnTo>
                    <a:pt x="1" y="1460"/>
                  </a:lnTo>
                  <a:cubicBezTo>
                    <a:pt x="1" y="1731"/>
                    <a:pt x="218" y="1951"/>
                    <a:pt x="492" y="1951"/>
                  </a:cubicBezTo>
                  <a:lnTo>
                    <a:pt x="1260" y="1951"/>
                  </a:lnTo>
                  <a:cubicBezTo>
                    <a:pt x="989" y="1951"/>
                    <a:pt x="771" y="1731"/>
                    <a:pt x="771" y="1460"/>
                  </a:cubicBezTo>
                  <a:lnTo>
                    <a:pt x="771" y="492"/>
                  </a:lnTo>
                  <a:cubicBezTo>
                    <a:pt x="771" y="224"/>
                    <a:pt x="989" y="4"/>
                    <a:pt x="126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3779;p49">
            <a:extLst>
              <a:ext uri="{FF2B5EF4-FFF2-40B4-BE49-F238E27FC236}">
                <a16:creationId xmlns:a16="http://schemas.microsoft.com/office/drawing/2014/main" id="{5496E215-199C-F841-FB71-C1E23BC42A7A}"/>
              </a:ext>
            </a:extLst>
          </p:cNvPr>
          <p:cNvSpPr/>
          <p:nvPr/>
        </p:nvSpPr>
        <p:spPr>
          <a:xfrm>
            <a:off x="3922895" y="2738438"/>
            <a:ext cx="1459200" cy="7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63BBA04-244C-63F8-8E33-F58D5BD62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>
                <a:ln>
                  <a:noFill/>
                </a:ln>
                <a:solidFill>
                  <a:srgbClr val="E8E8E8"/>
                </a:solidFill>
                <a:effectLst/>
                <a:latin typeface="Google Sans"/>
              </a:rPr>
              <a:t>an·a·lyze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E8E8E8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8E8E8"/>
                </a:solidFill>
                <a:effectLst/>
                <a:latin typeface="Helvetica Neue" panose="02000503000000020004" pitchFamily="2" charset="0"/>
              </a:rPr>
              <a:t>/ˈanlˌīz/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62"/>
          <p:cNvSpPr txBox="1">
            <a:spLocks noGrp="1"/>
          </p:cNvSpPr>
          <p:nvPr>
            <p:ph type="title"/>
          </p:nvPr>
        </p:nvSpPr>
        <p:spPr>
          <a:xfrm>
            <a:off x="1444075" y="2547525"/>
            <a:ext cx="32532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Results</a:t>
            </a:r>
            <a:endParaRPr dirty="0"/>
          </a:p>
        </p:txBody>
      </p:sp>
      <p:sp>
        <p:nvSpPr>
          <p:cNvPr id="4390" name="Google Shape;4390;p62"/>
          <p:cNvSpPr txBox="1">
            <a:spLocks noGrp="1"/>
          </p:cNvSpPr>
          <p:nvPr>
            <p:ph type="subTitle" idx="1"/>
          </p:nvPr>
        </p:nvSpPr>
        <p:spPr>
          <a:xfrm>
            <a:off x="1446150" y="3400898"/>
            <a:ext cx="3253200" cy="366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 Results</a:t>
            </a:r>
            <a:endParaRPr dirty="0"/>
          </a:p>
        </p:txBody>
      </p:sp>
      <p:sp>
        <p:nvSpPr>
          <p:cNvPr id="4391" name="Google Shape;4391;p62"/>
          <p:cNvSpPr txBox="1">
            <a:spLocks noGrp="1"/>
          </p:cNvSpPr>
          <p:nvPr>
            <p:ph type="title" idx="2"/>
          </p:nvPr>
        </p:nvSpPr>
        <p:spPr>
          <a:xfrm>
            <a:off x="2231998" y="1100602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  <p:grpSp>
        <p:nvGrpSpPr>
          <p:cNvPr id="4392" name="Google Shape;4392;p62"/>
          <p:cNvGrpSpPr/>
          <p:nvPr/>
        </p:nvGrpSpPr>
        <p:grpSpPr>
          <a:xfrm>
            <a:off x="5612417" y="2746744"/>
            <a:ext cx="3204841" cy="2529342"/>
            <a:chOff x="1600850" y="352200"/>
            <a:chExt cx="1845575" cy="1456575"/>
          </a:xfrm>
        </p:grpSpPr>
        <p:sp>
          <p:nvSpPr>
            <p:cNvPr id="4393" name="Google Shape;4393;p62"/>
            <p:cNvSpPr/>
            <p:nvPr/>
          </p:nvSpPr>
          <p:spPr>
            <a:xfrm>
              <a:off x="1939225" y="1175900"/>
              <a:ext cx="404800" cy="611300"/>
            </a:xfrm>
            <a:custGeom>
              <a:avLst/>
              <a:gdLst/>
              <a:ahLst/>
              <a:cxnLst/>
              <a:rect l="l" t="t" r="r" b="b"/>
              <a:pathLst>
                <a:path w="16192" h="24452" extrusionOk="0">
                  <a:moveTo>
                    <a:pt x="345" y="0"/>
                  </a:moveTo>
                  <a:cubicBezTo>
                    <a:pt x="23" y="0"/>
                    <a:pt x="77" y="3549"/>
                    <a:pt x="121" y="7498"/>
                  </a:cubicBezTo>
                  <a:cubicBezTo>
                    <a:pt x="165" y="11483"/>
                    <a:pt x="0" y="22197"/>
                    <a:pt x="143" y="24261"/>
                  </a:cubicBezTo>
                  <a:cubicBezTo>
                    <a:pt x="143" y="24261"/>
                    <a:pt x="3865" y="24451"/>
                    <a:pt x="5974" y="24451"/>
                  </a:cubicBezTo>
                  <a:cubicBezTo>
                    <a:pt x="6592" y="24451"/>
                    <a:pt x="7071" y="24435"/>
                    <a:pt x="7278" y="24392"/>
                  </a:cubicBezTo>
                  <a:cubicBezTo>
                    <a:pt x="7322" y="22285"/>
                    <a:pt x="7530" y="9419"/>
                    <a:pt x="7530" y="9419"/>
                  </a:cubicBezTo>
                  <a:cubicBezTo>
                    <a:pt x="7530" y="9419"/>
                    <a:pt x="9111" y="20506"/>
                    <a:pt x="9517" y="24162"/>
                  </a:cubicBezTo>
                  <a:cubicBezTo>
                    <a:pt x="9529" y="24256"/>
                    <a:pt x="10300" y="24290"/>
                    <a:pt x="11313" y="24290"/>
                  </a:cubicBezTo>
                  <a:cubicBezTo>
                    <a:pt x="13267" y="24290"/>
                    <a:pt x="16119" y="24161"/>
                    <a:pt x="16148" y="24074"/>
                  </a:cubicBezTo>
                  <a:cubicBezTo>
                    <a:pt x="16192" y="23931"/>
                    <a:pt x="15950" y="14908"/>
                    <a:pt x="15719" y="13360"/>
                  </a:cubicBezTo>
                  <a:cubicBezTo>
                    <a:pt x="15489" y="11801"/>
                    <a:pt x="14896" y="1011"/>
                    <a:pt x="14567" y="506"/>
                  </a:cubicBezTo>
                  <a:cubicBezTo>
                    <a:pt x="14364" y="184"/>
                    <a:pt x="12419" y="161"/>
                    <a:pt x="10511" y="161"/>
                  </a:cubicBezTo>
                  <a:cubicBezTo>
                    <a:pt x="10191" y="161"/>
                    <a:pt x="9871" y="162"/>
                    <a:pt x="9561" y="162"/>
                  </a:cubicBezTo>
                  <a:cubicBezTo>
                    <a:pt x="8821" y="162"/>
                    <a:pt x="8135" y="158"/>
                    <a:pt x="7618" y="133"/>
                  </a:cubicBezTo>
                  <a:cubicBezTo>
                    <a:pt x="5609" y="45"/>
                    <a:pt x="670" y="45"/>
                    <a:pt x="351" y="1"/>
                  </a:cubicBezTo>
                  <a:cubicBezTo>
                    <a:pt x="349" y="1"/>
                    <a:pt x="347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2"/>
            <p:cNvSpPr/>
            <p:nvPr/>
          </p:nvSpPr>
          <p:spPr>
            <a:xfrm>
              <a:off x="1934550" y="599750"/>
              <a:ext cx="387525" cy="659375"/>
            </a:xfrm>
            <a:custGeom>
              <a:avLst/>
              <a:gdLst/>
              <a:ahLst/>
              <a:cxnLst/>
              <a:rect l="l" t="t" r="r" b="b"/>
              <a:pathLst>
                <a:path w="15501" h="26375" extrusionOk="0">
                  <a:moveTo>
                    <a:pt x="7095" y="1"/>
                  </a:moveTo>
                  <a:cubicBezTo>
                    <a:pt x="6801" y="1"/>
                    <a:pt x="6503" y="19"/>
                    <a:pt x="6203" y="60"/>
                  </a:cubicBezTo>
                  <a:cubicBezTo>
                    <a:pt x="4765" y="203"/>
                    <a:pt x="3744" y="763"/>
                    <a:pt x="3502" y="1411"/>
                  </a:cubicBezTo>
                  <a:cubicBezTo>
                    <a:pt x="3272" y="2069"/>
                    <a:pt x="0" y="23255"/>
                    <a:pt x="0" y="23255"/>
                  </a:cubicBezTo>
                  <a:cubicBezTo>
                    <a:pt x="0" y="23255"/>
                    <a:pt x="66" y="25407"/>
                    <a:pt x="275" y="25616"/>
                  </a:cubicBezTo>
                  <a:cubicBezTo>
                    <a:pt x="467" y="25818"/>
                    <a:pt x="4408" y="26374"/>
                    <a:pt x="8280" y="26374"/>
                  </a:cubicBezTo>
                  <a:cubicBezTo>
                    <a:pt x="8389" y="26374"/>
                    <a:pt x="8498" y="26374"/>
                    <a:pt x="8607" y="26373"/>
                  </a:cubicBezTo>
                  <a:cubicBezTo>
                    <a:pt x="12591" y="26340"/>
                    <a:pt x="14787" y="25758"/>
                    <a:pt x="14886" y="25308"/>
                  </a:cubicBezTo>
                  <a:cubicBezTo>
                    <a:pt x="14984" y="24858"/>
                    <a:pt x="15434" y="9567"/>
                    <a:pt x="15467" y="8776"/>
                  </a:cubicBezTo>
                  <a:cubicBezTo>
                    <a:pt x="15500" y="7986"/>
                    <a:pt x="13481" y="2497"/>
                    <a:pt x="12932" y="2124"/>
                  </a:cubicBezTo>
                  <a:cubicBezTo>
                    <a:pt x="12434" y="1776"/>
                    <a:pt x="9959" y="1"/>
                    <a:pt x="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2"/>
            <p:cNvSpPr/>
            <p:nvPr/>
          </p:nvSpPr>
          <p:spPr>
            <a:xfrm>
              <a:off x="1911225" y="608650"/>
              <a:ext cx="212700" cy="625350"/>
            </a:xfrm>
            <a:custGeom>
              <a:avLst/>
              <a:gdLst/>
              <a:ahLst/>
              <a:cxnLst/>
              <a:rect l="l" t="t" r="r" b="b"/>
              <a:pathLst>
                <a:path w="8508" h="25014" extrusionOk="0">
                  <a:moveTo>
                    <a:pt x="5533" y="1"/>
                  </a:moveTo>
                  <a:cubicBezTo>
                    <a:pt x="3491" y="330"/>
                    <a:pt x="1888" y="1011"/>
                    <a:pt x="0" y="2141"/>
                  </a:cubicBezTo>
                  <a:cubicBezTo>
                    <a:pt x="417" y="2449"/>
                    <a:pt x="1032" y="4128"/>
                    <a:pt x="1274" y="6905"/>
                  </a:cubicBezTo>
                  <a:cubicBezTo>
                    <a:pt x="1372" y="8102"/>
                    <a:pt x="1405" y="23240"/>
                    <a:pt x="1405" y="23240"/>
                  </a:cubicBezTo>
                  <a:cubicBezTo>
                    <a:pt x="1405" y="23240"/>
                    <a:pt x="2821" y="24546"/>
                    <a:pt x="4501" y="24919"/>
                  </a:cubicBezTo>
                  <a:cubicBezTo>
                    <a:pt x="4790" y="24983"/>
                    <a:pt x="5080" y="25014"/>
                    <a:pt x="5361" y="25014"/>
                  </a:cubicBezTo>
                  <a:cubicBezTo>
                    <a:pt x="6715" y="25014"/>
                    <a:pt x="7886" y="24310"/>
                    <a:pt x="7959" y="23284"/>
                  </a:cubicBezTo>
                  <a:cubicBezTo>
                    <a:pt x="8058" y="22054"/>
                    <a:pt x="8233" y="18025"/>
                    <a:pt x="8376" y="14776"/>
                  </a:cubicBezTo>
                  <a:cubicBezTo>
                    <a:pt x="8508" y="11527"/>
                    <a:pt x="8442" y="10056"/>
                    <a:pt x="7619" y="6949"/>
                  </a:cubicBezTo>
                  <a:cubicBezTo>
                    <a:pt x="6795" y="3832"/>
                    <a:pt x="5588" y="1098"/>
                    <a:pt x="5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2"/>
            <p:cNvSpPr/>
            <p:nvPr/>
          </p:nvSpPr>
          <p:spPr>
            <a:xfrm>
              <a:off x="2109075" y="633900"/>
              <a:ext cx="223150" cy="604900"/>
            </a:xfrm>
            <a:custGeom>
              <a:avLst/>
              <a:gdLst/>
              <a:ahLst/>
              <a:cxnLst/>
              <a:rect l="l" t="t" r="r" b="b"/>
              <a:pathLst>
                <a:path w="8926" h="24196" extrusionOk="0">
                  <a:moveTo>
                    <a:pt x="4578" y="1"/>
                  </a:moveTo>
                  <a:cubicBezTo>
                    <a:pt x="3612" y="1"/>
                    <a:pt x="2888" y="2053"/>
                    <a:pt x="2888" y="2053"/>
                  </a:cubicBezTo>
                  <a:cubicBezTo>
                    <a:pt x="2109" y="3843"/>
                    <a:pt x="638" y="7597"/>
                    <a:pt x="462" y="11801"/>
                  </a:cubicBezTo>
                  <a:cubicBezTo>
                    <a:pt x="275" y="16006"/>
                    <a:pt x="1" y="21450"/>
                    <a:pt x="45" y="22274"/>
                  </a:cubicBezTo>
                  <a:cubicBezTo>
                    <a:pt x="88" y="23081"/>
                    <a:pt x="797" y="24196"/>
                    <a:pt x="2639" y="24196"/>
                  </a:cubicBezTo>
                  <a:cubicBezTo>
                    <a:pt x="2674" y="24196"/>
                    <a:pt x="2709" y="24195"/>
                    <a:pt x="2745" y="24195"/>
                  </a:cubicBezTo>
                  <a:cubicBezTo>
                    <a:pt x="4666" y="24151"/>
                    <a:pt x="7004" y="22965"/>
                    <a:pt x="7498" y="22186"/>
                  </a:cubicBezTo>
                  <a:cubicBezTo>
                    <a:pt x="8003" y="21406"/>
                    <a:pt x="7279" y="9836"/>
                    <a:pt x="7455" y="8870"/>
                  </a:cubicBezTo>
                  <a:cubicBezTo>
                    <a:pt x="7641" y="7915"/>
                    <a:pt x="8925" y="2010"/>
                    <a:pt x="8925" y="1878"/>
                  </a:cubicBezTo>
                  <a:cubicBezTo>
                    <a:pt x="8508" y="1230"/>
                    <a:pt x="5534" y="1"/>
                    <a:pt x="4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2"/>
            <p:cNvSpPr/>
            <p:nvPr/>
          </p:nvSpPr>
          <p:spPr>
            <a:xfrm>
              <a:off x="1927400" y="943750"/>
              <a:ext cx="372725" cy="63875"/>
            </a:xfrm>
            <a:custGeom>
              <a:avLst/>
              <a:gdLst/>
              <a:ahLst/>
              <a:cxnLst/>
              <a:rect l="l" t="t" r="r" b="b"/>
              <a:pathLst>
                <a:path w="14909" h="2555" extrusionOk="0">
                  <a:moveTo>
                    <a:pt x="14722" y="0"/>
                  </a:moveTo>
                  <a:cubicBezTo>
                    <a:pt x="12648" y="225"/>
                    <a:pt x="7962" y="382"/>
                    <a:pt x="4522" y="382"/>
                  </a:cubicBezTo>
                  <a:cubicBezTo>
                    <a:pt x="2424" y="382"/>
                    <a:pt x="790" y="324"/>
                    <a:pt x="495" y="187"/>
                  </a:cubicBezTo>
                  <a:cubicBezTo>
                    <a:pt x="495" y="187"/>
                    <a:pt x="1" y="1010"/>
                    <a:pt x="45" y="1833"/>
                  </a:cubicBezTo>
                  <a:cubicBezTo>
                    <a:pt x="866" y="2345"/>
                    <a:pt x="3632" y="2554"/>
                    <a:pt x="6631" y="2554"/>
                  </a:cubicBezTo>
                  <a:cubicBezTo>
                    <a:pt x="9804" y="2554"/>
                    <a:pt x="13238" y="2320"/>
                    <a:pt x="14908" y="1965"/>
                  </a:cubicBezTo>
                  <a:cubicBezTo>
                    <a:pt x="14908" y="1965"/>
                    <a:pt x="14864" y="1010"/>
                    <a:pt x="1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2"/>
            <p:cNvSpPr/>
            <p:nvPr/>
          </p:nvSpPr>
          <p:spPr>
            <a:xfrm>
              <a:off x="1927400" y="1080950"/>
              <a:ext cx="368050" cy="59300"/>
            </a:xfrm>
            <a:custGeom>
              <a:avLst/>
              <a:gdLst/>
              <a:ahLst/>
              <a:cxnLst/>
              <a:rect l="l" t="t" r="r" b="b"/>
              <a:pathLst>
                <a:path w="14722" h="2372" extrusionOk="0">
                  <a:moveTo>
                    <a:pt x="495" y="1"/>
                  </a:moveTo>
                  <a:cubicBezTo>
                    <a:pt x="495" y="1"/>
                    <a:pt x="1" y="1011"/>
                    <a:pt x="407" y="1878"/>
                  </a:cubicBezTo>
                  <a:cubicBezTo>
                    <a:pt x="1361" y="2201"/>
                    <a:pt x="4383" y="2372"/>
                    <a:pt x="7460" y="2372"/>
                  </a:cubicBezTo>
                  <a:cubicBezTo>
                    <a:pt x="10436" y="2372"/>
                    <a:pt x="13464" y="2212"/>
                    <a:pt x="14722" y="1878"/>
                  </a:cubicBezTo>
                  <a:cubicBezTo>
                    <a:pt x="14722" y="1878"/>
                    <a:pt x="14634" y="1329"/>
                    <a:pt x="14722" y="231"/>
                  </a:cubicBezTo>
                  <a:lnTo>
                    <a:pt x="14722" y="231"/>
                  </a:lnTo>
                  <a:cubicBezTo>
                    <a:pt x="13688" y="460"/>
                    <a:pt x="11683" y="549"/>
                    <a:pt x="9495" y="549"/>
                  </a:cubicBezTo>
                  <a:cubicBezTo>
                    <a:pt x="5596" y="549"/>
                    <a:pt x="1114" y="268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2"/>
            <p:cNvSpPr/>
            <p:nvPr/>
          </p:nvSpPr>
          <p:spPr>
            <a:xfrm>
              <a:off x="1921375" y="632800"/>
              <a:ext cx="149325" cy="85375"/>
            </a:xfrm>
            <a:custGeom>
              <a:avLst/>
              <a:gdLst/>
              <a:ahLst/>
              <a:cxnLst/>
              <a:rect l="l" t="t" r="r" b="b"/>
              <a:pathLst>
                <a:path w="5973" h="3415" extrusionOk="0">
                  <a:moveTo>
                    <a:pt x="5313" y="1"/>
                  </a:moveTo>
                  <a:cubicBezTo>
                    <a:pt x="4194" y="209"/>
                    <a:pt x="1329" y="1088"/>
                    <a:pt x="0" y="1790"/>
                  </a:cubicBezTo>
                  <a:cubicBezTo>
                    <a:pt x="209" y="2317"/>
                    <a:pt x="374" y="2866"/>
                    <a:pt x="494" y="3415"/>
                  </a:cubicBezTo>
                  <a:cubicBezTo>
                    <a:pt x="2118" y="2402"/>
                    <a:pt x="4191" y="2021"/>
                    <a:pt x="5592" y="2021"/>
                  </a:cubicBezTo>
                  <a:cubicBezTo>
                    <a:pt x="5725" y="2021"/>
                    <a:pt x="5852" y="2025"/>
                    <a:pt x="5972" y="2032"/>
                  </a:cubicBezTo>
                  <a:cubicBezTo>
                    <a:pt x="5698" y="1241"/>
                    <a:pt x="5467" y="561"/>
                    <a:pt x="5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2"/>
            <p:cNvSpPr/>
            <p:nvPr/>
          </p:nvSpPr>
          <p:spPr>
            <a:xfrm>
              <a:off x="1976525" y="678375"/>
              <a:ext cx="85650" cy="555675"/>
            </a:xfrm>
            <a:custGeom>
              <a:avLst/>
              <a:gdLst/>
              <a:ahLst/>
              <a:cxnLst/>
              <a:rect l="l" t="t" r="r" b="b"/>
              <a:pathLst>
                <a:path w="3426" h="22227" extrusionOk="0">
                  <a:moveTo>
                    <a:pt x="1373" y="0"/>
                  </a:moveTo>
                  <a:lnTo>
                    <a:pt x="1" y="417"/>
                  </a:lnTo>
                  <a:cubicBezTo>
                    <a:pt x="275" y="1877"/>
                    <a:pt x="1055" y="4940"/>
                    <a:pt x="1274" y="7410"/>
                  </a:cubicBezTo>
                  <a:cubicBezTo>
                    <a:pt x="1505" y="9880"/>
                    <a:pt x="1922" y="15643"/>
                    <a:pt x="1823" y="17893"/>
                  </a:cubicBezTo>
                  <a:cubicBezTo>
                    <a:pt x="1768" y="19265"/>
                    <a:pt x="1637" y="20637"/>
                    <a:pt x="1428" y="22009"/>
                  </a:cubicBezTo>
                  <a:cubicBezTo>
                    <a:pt x="1582" y="22053"/>
                    <a:pt x="1735" y="22097"/>
                    <a:pt x="1889" y="22130"/>
                  </a:cubicBezTo>
                  <a:cubicBezTo>
                    <a:pt x="2174" y="22192"/>
                    <a:pt x="2464" y="22226"/>
                    <a:pt x="2756" y="22226"/>
                  </a:cubicBezTo>
                  <a:cubicBezTo>
                    <a:pt x="2880" y="22226"/>
                    <a:pt x="3005" y="22220"/>
                    <a:pt x="3129" y="22207"/>
                  </a:cubicBezTo>
                  <a:cubicBezTo>
                    <a:pt x="3426" y="20528"/>
                    <a:pt x="3426" y="18211"/>
                    <a:pt x="3338" y="14457"/>
                  </a:cubicBezTo>
                  <a:cubicBezTo>
                    <a:pt x="3250" y="10615"/>
                    <a:pt x="3250" y="7004"/>
                    <a:pt x="2515" y="4215"/>
                  </a:cubicBezTo>
                  <a:cubicBezTo>
                    <a:pt x="1779" y="142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2"/>
            <p:cNvSpPr/>
            <p:nvPr/>
          </p:nvSpPr>
          <p:spPr>
            <a:xfrm>
              <a:off x="2180725" y="652300"/>
              <a:ext cx="141075" cy="84550"/>
            </a:xfrm>
            <a:custGeom>
              <a:avLst/>
              <a:gdLst/>
              <a:ahLst/>
              <a:cxnLst/>
              <a:rect l="l" t="t" r="r" b="b"/>
              <a:pathLst>
                <a:path w="5643" h="3382" extrusionOk="0">
                  <a:moveTo>
                    <a:pt x="692" y="0"/>
                  </a:moveTo>
                  <a:cubicBezTo>
                    <a:pt x="417" y="417"/>
                    <a:pt x="187" y="856"/>
                    <a:pt x="22" y="1317"/>
                  </a:cubicBezTo>
                  <a:lnTo>
                    <a:pt x="0" y="1361"/>
                  </a:lnTo>
                  <a:cubicBezTo>
                    <a:pt x="1339" y="1746"/>
                    <a:pt x="4117" y="2624"/>
                    <a:pt x="4962" y="3381"/>
                  </a:cubicBezTo>
                  <a:cubicBezTo>
                    <a:pt x="5642" y="2832"/>
                    <a:pt x="5642" y="2240"/>
                    <a:pt x="5642" y="2240"/>
                  </a:cubicBezTo>
                  <a:cubicBezTo>
                    <a:pt x="5642" y="2240"/>
                    <a:pt x="2744" y="231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2"/>
            <p:cNvSpPr/>
            <p:nvPr/>
          </p:nvSpPr>
          <p:spPr>
            <a:xfrm>
              <a:off x="2160675" y="694550"/>
              <a:ext cx="108425" cy="544225"/>
            </a:xfrm>
            <a:custGeom>
              <a:avLst/>
              <a:gdLst/>
              <a:ahLst/>
              <a:cxnLst/>
              <a:rect l="l" t="t" r="r" b="b"/>
              <a:pathLst>
                <a:path w="4337" h="21769" extrusionOk="0">
                  <a:moveTo>
                    <a:pt x="2602" y="1"/>
                  </a:moveTo>
                  <a:cubicBezTo>
                    <a:pt x="2328" y="1098"/>
                    <a:pt x="769" y="6269"/>
                    <a:pt x="550" y="9419"/>
                  </a:cubicBezTo>
                  <a:cubicBezTo>
                    <a:pt x="330" y="12383"/>
                    <a:pt x="1" y="20078"/>
                    <a:pt x="143" y="21747"/>
                  </a:cubicBezTo>
                  <a:cubicBezTo>
                    <a:pt x="319" y="21769"/>
                    <a:pt x="506" y="21769"/>
                    <a:pt x="681" y="21769"/>
                  </a:cubicBezTo>
                  <a:cubicBezTo>
                    <a:pt x="1164" y="21758"/>
                    <a:pt x="1647" y="21681"/>
                    <a:pt x="2119" y="21560"/>
                  </a:cubicBezTo>
                  <a:cubicBezTo>
                    <a:pt x="1889" y="19343"/>
                    <a:pt x="2163" y="12855"/>
                    <a:pt x="2602" y="8684"/>
                  </a:cubicBezTo>
                  <a:cubicBezTo>
                    <a:pt x="3063" y="4348"/>
                    <a:pt x="4337" y="363"/>
                    <a:pt x="4337" y="363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2"/>
            <p:cNvSpPr/>
            <p:nvPr/>
          </p:nvSpPr>
          <p:spPr>
            <a:xfrm>
              <a:off x="2047900" y="449350"/>
              <a:ext cx="234650" cy="256200"/>
            </a:xfrm>
            <a:custGeom>
              <a:avLst/>
              <a:gdLst/>
              <a:ahLst/>
              <a:cxnLst/>
              <a:rect l="l" t="t" r="r" b="b"/>
              <a:pathLst>
                <a:path w="9386" h="10248" extrusionOk="0">
                  <a:moveTo>
                    <a:pt x="4373" y="1"/>
                  </a:moveTo>
                  <a:cubicBezTo>
                    <a:pt x="3261" y="1"/>
                    <a:pt x="2135" y="764"/>
                    <a:pt x="1197" y="2959"/>
                  </a:cubicBezTo>
                  <a:cubicBezTo>
                    <a:pt x="1094" y="2900"/>
                    <a:pt x="991" y="2873"/>
                    <a:pt x="891" y="2873"/>
                  </a:cubicBezTo>
                  <a:cubicBezTo>
                    <a:pt x="412" y="2873"/>
                    <a:pt x="0" y="3499"/>
                    <a:pt x="55" y="4298"/>
                  </a:cubicBezTo>
                  <a:cubicBezTo>
                    <a:pt x="117" y="5074"/>
                    <a:pt x="477" y="5698"/>
                    <a:pt x="940" y="5698"/>
                  </a:cubicBezTo>
                  <a:cubicBezTo>
                    <a:pt x="1046" y="5698"/>
                    <a:pt x="1158" y="5665"/>
                    <a:pt x="1273" y="5593"/>
                  </a:cubicBezTo>
                  <a:lnTo>
                    <a:pt x="1273" y="5593"/>
                  </a:lnTo>
                  <a:cubicBezTo>
                    <a:pt x="725" y="7690"/>
                    <a:pt x="1548" y="9435"/>
                    <a:pt x="2942" y="9973"/>
                  </a:cubicBezTo>
                  <a:cubicBezTo>
                    <a:pt x="3326" y="10122"/>
                    <a:pt x="3806" y="10247"/>
                    <a:pt x="4327" y="10247"/>
                  </a:cubicBezTo>
                  <a:cubicBezTo>
                    <a:pt x="5309" y="10247"/>
                    <a:pt x="6436" y="9799"/>
                    <a:pt x="7333" y="8206"/>
                  </a:cubicBezTo>
                  <a:cubicBezTo>
                    <a:pt x="8112" y="6845"/>
                    <a:pt x="8793" y="5440"/>
                    <a:pt x="9386" y="3991"/>
                  </a:cubicBezTo>
                  <a:cubicBezTo>
                    <a:pt x="9386" y="3991"/>
                    <a:pt x="6915" y="1"/>
                    <a:pt x="4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2"/>
            <p:cNvSpPr/>
            <p:nvPr/>
          </p:nvSpPr>
          <p:spPr>
            <a:xfrm>
              <a:off x="2083300" y="542525"/>
              <a:ext cx="22250" cy="39400"/>
            </a:xfrm>
            <a:custGeom>
              <a:avLst/>
              <a:gdLst/>
              <a:ahLst/>
              <a:cxnLst/>
              <a:rect l="l" t="t" r="r" b="b"/>
              <a:pathLst>
                <a:path w="890" h="1576" extrusionOk="0">
                  <a:moveTo>
                    <a:pt x="99" y="0"/>
                  </a:moveTo>
                  <a:cubicBezTo>
                    <a:pt x="55" y="384"/>
                    <a:pt x="0" y="1252"/>
                    <a:pt x="55" y="1361"/>
                  </a:cubicBezTo>
                  <a:cubicBezTo>
                    <a:pt x="86" y="1432"/>
                    <a:pt x="185" y="1576"/>
                    <a:pt x="287" y="1576"/>
                  </a:cubicBezTo>
                  <a:cubicBezTo>
                    <a:pt x="328" y="1576"/>
                    <a:pt x="369" y="1553"/>
                    <a:pt x="406" y="1493"/>
                  </a:cubicBezTo>
                  <a:cubicBezTo>
                    <a:pt x="549" y="1285"/>
                    <a:pt x="889" y="341"/>
                    <a:pt x="889" y="341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2"/>
            <p:cNvSpPr/>
            <p:nvPr/>
          </p:nvSpPr>
          <p:spPr>
            <a:xfrm>
              <a:off x="2033075" y="354400"/>
              <a:ext cx="293925" cy="248775"/>
            </a:xfrm>
            <a:custGeom>
              <a:avLst/>
              <a:gdLst/>
              <a:ahLst/>
              <a:cxnLst/>
              <a:rect l="l" t="t" r="r" b="b"/>
              <a:pathLst>
                <a:path w="11757" h="9951" extrusionOk="0">
                  <a:moveTo>
                    <a:pt x="6425" y="0"/>
                  </a:moveTo>
                  <a:cubicBezTo>
                    <a:pt x="5969" y="0"/>
                    <a:pt x="5501" y="61"/>
                    <a:pt x="5028" y="181"/>
                  </a:cubicBezTo>
                  <a:cubicBezTo>
                    <a:pt x="2887" y="730"/>
                    <a:pt x="1581" y="2904"/>
                    <a:pt x="1208" y="4320"/>
                  </a:cubicBezTo>
                  <a:cubicBezTo>
                    <a:pt x="780" y="4386"/>
                    <a:pt x="0" y="4528"/>
                    <a:pt x="44" y="4847"/>
                  </a:cubicBezTo>
                  <a:cubicBezTo>
                    <a:pt x="99" y="5363"/>
                    <a:pt x="297" y="5857"/>
                    <a:pt x="593" y="6285"/>
                  </a:cubicBezTo>
                  <a:cubicBezTo>
                    <a:pt x="1825" y="8078"/>
                    <a:pt x="4895" y="9951"/>
                    <a:pt x="7734" y="9951"/>
                  </a:cubicBezTo>
                  <a:cubicBezTo>
                    <a:pt x="8058" y="9951"/>
                    <a:pt x="8379" y="9926"/>
                    <a:pt x="8694" y="9874"/>
                  </a:cubicBezTo>
                  <a:cubicBezTo>
                    <a:pt x="11757" y="9380"/>
                    <a:pt x="11636" y="8140"/>
                    <a:pt x="11526" y="8030"/>
                  </a:cubicBezTo>
                  <a:cubicBezTo>
                    <a:pt x="11425" y="7919"/>
                    <a:pt x="11138" y="7752"/>
                    <a:pt x="11025" y="7752"/>
                  </a:cubicBezTo>
                  <a:cubicBezTo>
                    <a:pt x="11015" y="7752"/>
                    <a:pt x="11006" y="7753"/>
                    <a:pt x="10999" y="7756"/>
                  </a:cubicBezTo>
                  <a:cubicBezTo>
                    <a:pt x="10998" y="7756"/>
                    <a:pt x="10997" y="7756"/>
                    <a:pt x="10996" y="7756"/>
                  </a:cubicBezTo>
                  <a:cubicBezTo>
                    <a:pt x="10919" y="7756"/>
                    <a:pt x="11209" y="6932"/>
                    <a:pt x="11252" y="6878"/>
                  </a:cubicBezTo>
                  <a:cubicBezTo>
                    <a:pt x="11296" y="6834"/>
                    <a:pt x="11340" y="6658"/>
                    <a:pt x="10999" y="6581"/>
                  </a:cubicBezTo>
                  <a:cubicBezTo>
                    <a:pt x="11230" y="6131"/>
                    <a:pt x="11526" y="4342"/>
                    <a:pt x="10385" y="2333"/>
                  </a:cubicBezTo>
                  <a:cubicBezTo>
                    <a:pt x="9494" y="766"/>
                    <a:pt x="8042" y="0"/>
                    <a:pt x="6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2"/>
            <p:cNvSpPr/>
            <p:nvPr/>
          </p:nvSpPr>
          <p:spPr>
            <a:xfrm>
              <a:off x="2216400" y="611075"/>
              <a:ext cx="16475" cy="12700"/>
            </a:xfrm>
            <a:custGeom>
              <a:avLst/>
              <a:gdLst/>
              <a:ahLst/>
              <a:cxnLst/>
              <a:rect l="l" t="t" r="r" b="b"/>
              <a:pathLst>
                <a:path w="659" h="508" extrusionOk="0">
                  <a:moveTo>
                    <a:pt x="390" y="1"/>
                  </a:moveTo>
                  <a:cubicBezTo>
                    <a:pt x="363" y="1"/>
                    <a:pt x="335" y="7"/>
                    <a:pt x="309" y="17"/>
                  </a:cubicBezTo>
                  <a:lnTo>
                    <a:pt x="309" y="17"/>
                  </a:lnTo>
                  <a:cubicBezTo>
                    <a:pt x="218" y="30"/>
                    <a:pt x="142" y="81"/>
                    <a:pt x="96" y="151"/>
                  </a:cubicBezTo>
                  <a:lnTo>
                    <a:pt x="96" y="151"/>
                  </a:lnTo>
                  <a:cubicBezTo>
                    <a:pt x="85" y="160"/>
                    <a:pt x="75" y="169"/>
                    <a:pt x="66" y="178"/>
                  </a:cubicBezTo>
                  <a:cubicBezTo>
                    <a:pt x="0" y="244"/>
                    <a:pt x="0" y="365"/>
                    <a:pt x="66" y="431"/>
                  </a:cubicBezTo>
                  <a:cubicBezTo>
                    <a:pt x="121" y="478"/>
                    <a:pt x="194" y="503"/>
                    <a:pt x="263" y="505"/>
                  </a:cubicBezTo>
                  <a:lnTo>
                    <a:pt x="263" y="505"/>
                  </a:lnTo>
                  <a:cubicBezTo>
                    <a:pt x="278" y="506"/>
                    <a:pt x="292" y="507"/>
                    <a:pt x="307" y="507"/>
                  </a:cubicBezTo>
                  <a:cubicBezTo>
                    <a:pt x="407" y="507"/>
                    <a:pt x="503" y="464"/>
                    <a:pt x="571" y="387"/>
                  </a:cubicBezTo>
                  <a:cubicBezTo>
                    <a:pt x="637" y="321"/>
                    <a:pt x="659" y="211"/>
                    <a:pt x="604" y="123"/>
                  </a:cubicBezTo>
                  <a:cubicBezTo>
                    <a:pt x="575" y="83"/>
                    <a:pt x="537" y="55"/>
                    <a:pt x="495" y="37"/>
                  </a:cubicBezTo>
                  <a:lnTo>
                    <a:pt x="495" y="37"/>
                  </a:lnTo>
                  <a:cubicBezTo>
                    <a:pt x="475" y="18"/>
                    <a:pt x="450" y="6"/>
                    <a:pt x="417" y="3"/>
                  </a:cubicBezTo>
                  <a:cubicBezTo>
                    <a:pt x="408" y="1"/>
                    <a:pt x="399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2"/>
            <p:cNvSpPr/>
            <p:nvPr/>
          </p:nvSpPr>
          <p:spPr>
            <a:xfrm>
              <a:off x="2174000" y="605375"/>
              <a:ext cx="22650" cy="45900"/>
            </a:xfrm>
            <a:custGeom>
              <a:avLst/>
              <a:gdLst/>
              <a:ahLst/>
              <a:cxnLst/>
              <a:rect l="l" t="t" r="r" b="b"/>
              <a:pathLst>
                <a:path w="906" h="1836" extrusionOk="0">
                  <a:moveTo>
                    <a:pt x="741" y="0"/>
                  </a:moveTo>
                  <a:cubicBezTo>
                    <a:pt x="708" y="0"/>
                    <a:pt x="675" y="22"/>
                    <a:pt x="675" y="66"/>
                  </a:cubicBezTo>
                  <a:cubicBezTo>
                    <a:pt x="675" y="417"/>
                    <a:pt x="697" y="746"/>
                    <a:pt x="730" y="1109"/>
                  </a:cubicBezTo>
                  <a:cubicBezTo>
                    <a:pt x="752" y="1295"/>
                    <a:pt x="840" y="1526"/>
                    <a:pt x="543" y="1614"/>
                  </a:cubicBezTo>
                  <a:cubicBezTo>
                    <a:pt x="390" y="1658"/>
                    <a:pt x="236" y="1647"/>
                    <a:pt x="82" y="1691"/>
                  </a:cubicBezTo>
                  <a:cubicBezTo>
                    <a:pt x="1" y="1711"/>
                    <a:pt x="23" y="1836"/>
                    <a:pt x="106" y="1836"/>
                  </a:cubicBezTo>
                  <a:cubicBezTo>
                    <a:pt x="113" y="1836"/>
                    <a:pt x="119" y="1835"/>
                    <a:pt x="126" y="1833"/>
                  </a:cubicBezTo>
                  <a:cubicBezTo>
                    <a:pt x="368" y="1756"/>
                    <a:pt x="840" y="1811"/>
                    <a:pt x="895" y="1471"/>
                  </a:cubicBezTo>
                  <a:cubicBezTo>
                    <a:pt x="906" y="1306"/>
                    <a:pt x="895" y="1142"/>
                    <a:pt x="851" y="977"/>
                  </a:cubicBezTo>
                  <a:cubicBezTo>
                    <a:pt x="829" y="670"/>
                    <a:pt x="818" y="373"/>
                    <a:pt x="807" y="66"/>
                  </a:cubicBezTo>
                  <a:cubicBezTo>
                    <a:pt x="807" y="22"/>
                    <a:pt x="774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2"/>
            <p:cNvSpPr/>
            <p:nvPr/>
          </p:nvSpPr>
          <p:spPr>
            <a:xfrm>
              <a:off x="2143600" y="647350"/>
              <a:ext cx="33400" cy="25325"/>
            </a:xfrm>
            <a:custGeom>
              <a:avLst/>
              <a:gdLst/>
              <a:ahLst/>
              <a:cxnLst/>
              <a:rect l="l" t="t" r="r" b="b"/>
              <a:pathLst>
                <a:path w="1336" h="1013" extrusionOk="0">
                  <a:moveTo>
                    <a:pt x="87" y="1"/>
                  </a:moveTo>
                  <a:cubicBezTo>
                    <a:pt x="43" y="1"/>
                    <a:pt x="1" y="31"/>
                    <a:pt x="14" y="77"/>
                  </a:cubicBezTo>
                  <a:lnTo>
                    <a:pt x="25" y="88"/>
                  </a:lnTo>
                  <a:cubicBezTo>
                    <a:pt x="185" y="511"/>
                    <a:pt x="512" y="1013"/>
                    <a:pt x="995" y="1013"/>
                  </a:cubicBezTo>
                  <a:cubicBezTo>
                    <a:pt x="1077" y="1013"/>
                    <a:pt x="1164" y="998"/>
                    <a:pt x="1255" y="967"/>
                  </a:cubicBezTo>
                  <a:cubicBezTo>
                    <a:pt x="1336" y="946"/>
                    <a:pt x="1304" y="832"/>
                    <a:pt x="1239" y="832"/>
                  </a:cubicBezTo>
                  <a:cubicBezTo>
                    <a:pt x="1233" y="832"/>
                    <a:pt x="1227" y="833"/>
                    <a:pt x="1222" y="835"/>
                  </a:cubicBezTo>
                  <a:cubicBezTo>
                    <a:pt x="1146" y="861"/>
                    <a:pt x="1074" y="872"/>
                    <a:pt x="1006" y="872"/>
                  </a:cubicBezTo>
                  <a:cubicBezTo>
                    <a:pt x="579" y="872"/>
                    <a:pt x="299" y="414"/>
                    <a:pt x="157" y="44"/>
                  </a:cubicBezTo>
                  <a:cubicBezTo>
                    <a:pt x="144" y="14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2"/>
            <p:cNvSpPr/>
            <p:nvPr/>
          </p:nvSpPr>
          <p:spPr>
            <a:xfrm>
              <a:off x="2057275" y="464750"/>
              <a:ext cx="100950" cy="90150"/>
            </a:xfrm>
            <a:custGeom>
              <a:avLst/>
              <a:gdLst/>
              <a:ahLst/>
              <a:cxnLst/>
              <a:rect l="l" t="t" r="r" b="b"/>
              <a:pathLst>
                <a:path w="4038" h="3606" extrusionOk="0">
                  <a:moveTo>
                    <a:pt x="810" y="0"/>
                  </a:moveTo>
                  <a:cubicBezTo>
                    <a:pt x="792" y="0"/>
                    <a:pt x="774" y="2"/>
                    <a:pt x="756" y="5"/>
                  </a:cubicBezTo>
                  <a:cubicBezTo>
                    <a:pt x="723" y="16"/>
                    <a:pt x="701" y="49"/>
                    <a:pt x="712" y="71"/>
                  </a:cubicBezTo>
                  <a:cubicBezTo>
                    <a:pt x="694" y="323"/>
                    <a:pt x="691" y="567"/>
                    <a:pt x="690" y="811"/>
                  </a:cubicBezTo>
                  <a:lnTo>
                    <a:pt x="690" y="811"/>
                  </a:lnTo>
                  <a:cubicBezTo>
                    <a:pt x="625" y="746"/>
                    <a:pt x="558" y="686"/>
                    <a:pt x="481" y="630"/>
                  </a:cubicBezTo>
                  <a:cubicBezTo>
                    <a:pt x="360" y="532"/>
                    <a:pt x="284" y="389"/>
                    <a:pt x="152" y="279"/>
                  </a:cubicBezTo>
                  <a:cubicBezTo>
                    <a:pt x="138" y="268"/>
                    <a:pt x="123" y="263"/>
                    <a:pt x="109" y="263"/>
                  </a:cubicBezTo>
                  <a:cubicBezTo>
                    <a:pt x="52" y="263"/>
                    <a:pt x="1" y="334"/>
                    <a:pt x="53" y="378"/>
                  </a:cubicBezTo>
                  <a:cubicBezTo>
                    <a:pt x="174" y="488"/>
                    <a:pt x="284" y="608"/>
                    <a:pt x="393" y="729"/>
                  </a:cubicBezTo>
                  <a:cubicBezTo>
                    <a:pt x="492" y="839"/>
                    <a:pt x="613" y="905"/>
                    <a:pt x="712" y="1026"/>
                  </a:cubicBezTo>
                  <a:cubicBezTo>
                    <a:pt x="721" y="1038"/>
                    <a:pt x="735" y="1043"/>
                    <a:pt x="750" y="1043"/>
                  </a:cubicBezTo>
                  <a:cubicBezTo>
                    <a:pt x="788" y="1043"/>
                    <a:pt x="833" y="1010"/>
                    <a:pt x="833" y="971"/>
                  </a:cubicBezTo>
                  <a:cubicBezTo>
                    <a:pt x="833" y="762"/>
                    <a:pt x="833" y="543"/>
                    <a:pt x="833" y="334"/>
                  </a:cubicBezTo>
                  <a:cubicBezTo>
                    <a:pt x="837" y="219"/>
                    <a:pt x="869" y="178"/>
                    <a:pt x="915" y="178"/>
                  </a:cubicBezTo>
                  <a:cubicBezTo>
                    <a:pt x="987" y="178"/>
                    <a:pt x="1092" y="278"/>
                    <a:pt x="1173" y="345"/>
                  </a:cubicBezTo>
                  <a:cubicBezTo>
                    <a:pt x="1261" y="411"/>
                    <a:pt x="1348" y="477"/>
                    <a:pt x="1436" y="532"/>
                  </a:cubicBezTo>
                  <a:cubicBezTo>
                    <a:pt x="1700" y="685"/>
                    <a:pt x="1689" y="1015"/>
                    <a:pt x="1678" y="1278"/>
                  </a:cubicBezTo>
                  <a:cubicBezTo>
                    <a:pt x="1667" y="1509"/>
                    <a:pt x="1645" y="1816"/>
                    <a:pt x="1820" y="2003"/>
                  </a:cubicBezTo>
                  <a:cubicBezTo>
                    <a:pt x="2095" y="2299"/>
                    <a:pt x="2391" y="2617"/>
                    <a:pt x="2688" y="2903"/>
                  </a:cubicBezTo>
                  <a:cubicBezTo>
                    <a:pt x="2704" y="2914"/>
                    <a:pt x="2721" y="2919"/>
                    <a:pt x="2737" y="2919"/>
                  </a:cubicBezTo>
                  <a:cubicBezTo>
                    <a:pt x="2754" y="2919"/>
                    <a:pt x="2770" y="2914"/>
                    <a:pt x="2786" y="2903"/>
                  </a:cubicBezTo>
                  <a:cubicBezTo>
                    <a:pt x="3009" y="2650"/>
                    <a:pt x="2952" y="2304"/>
                    <a:pt x="3010" y="1994"/>
                  </a:cubicBezTo>
                  <a:lnTo>
                    <a:pt x="3010" y="1994"/>
                  </a:lnTo>
                  <a:cubicBezTo>
                    <a:pt x="3184" y="2057"/>
                    <a:pt x="3356" y="2138"/>
                    <a:pt x="3511" y="2244"/>
                  </a:cubicBezTo>
                  <a:cubicBezTo>
                    <a:pt x="3676" y="2321"/>
                    <a:pt x="3862" y="2277"/>
                    <a:pt x="3829" y="2584"/>
                  </a:cubicBezTo>
                  <a:cubicBezTo>
                    <a:pt x="3769" y="2878"/>
                    <a:pt x="3727" y="3171"/>
                    <a:pt x="3703" y="3464"/>
                  </a:cubicBezTo>
                  <a:lnTo>
                    <a:pt x="3703" y="3464"/>
                  </a:lnTo>
                  <a:cubicBezTo>
                    <a:pt x="3700" y="3473"/>
                    <a:pt x="3698" y="3484"/>
                    <a:pt x="3698" y="3495"/>
                  </a:cubicBezTo>
                  <a:lnTo>
                    <a:pt x="3698" y="3539"/>
                  </a:lnTo>
                  <a:cubicBezTo>
                    <a:pt x="3698" y="3583"/>
                    <a:pt x="3733" y="3605"/>
                    <a:pt x="3769" y="3605"/>
                  </a:cubicBezTo>
                  <a:cubicBezTo>
                    <a:pt x="3805" y="3605"/>
                    <a:pt x="3840" y="3583"/>
                    <a:pt x="3840" y="3539"/>
                  </a:cubicBezTo>
                  <a:cubicBezTo>
                    <a:pt x="3840" y="3309"/>
                    <a:pt x="3873" y="3089"/>
                    <a:pt x="3917" y="2870"/>
                  </a:cubicBezTo>
                  <a:cubicBezTo>
                    <a:pt x="3928" y="2738"/>
                    <a:pt x="4038" y="2453"/>
                    <a:pt x="3928" y="2310"/>
                  </a:cubicBezTo>
                  <a:cubicBezTo>
                    <a:pt x="3873" y="2244"/>
                    <a:pt x="3796" y="2189"/>
                    <a:pt x="3698" y="2167"/>
                  </a:cubicBezTo>
                  <a:cubicBezTo>
                    <a:pt x="3445" y="2090"/>
                    <a:pt x="3237" y="1904"/>
                    <a:pt x="2973" y="1838"/>
                  </a:cubicBezTo>
                  <a:cubicBezTo>
                    <a:pt x="2967" y="1836"/>
                    <a:pt x="2961" y="1835"/>
                    <a:pt x="2955" y="1835"/>
                  </a:cubicBezTo>
                  <a:cubicBezTo>
                    <a:pt x="2926" y="1835"/>
                    <a:pt x="2896" y="1855"/>
                    <a:pt x="2896" y="1882"/>
                  </a:cubicBezTo>
                  <a:cubicBezTo>
                    <a:pt x="2863" y="2014"/>
                    <a:pt x="2841" y="2156"/>
                    <a:pt x="2830" y="2299"/>
                  </a:cubicBezTo>
                  <a:cubicBezTo>
                    <a:pt x="2830" y="2409"/>
                    <a:pt x="2808" y="2518"/>
                    <a:pt x="2786" y="2628"/>
                  </a:cubicBezTo>
                  <a:cubicBezTo>
                    <a:pt x="2770" y="2687"/>
                    <a:pt x="2744" y="2709"/>
                    <a:pt x="2714" y="2709"/>
                  </a:cubicBezTo>
                  <a:cubicBezTo>
                    <a:pt x="2625" y="2709"/>
                    <a:pt x="2498" y="2516"/>
                    <a:pt x="2457" y="2475"/>
                  </a:cubicBezTo>
                  <a:cubicBezTo>
                    <a:pt x="2292" y="2299"/>
                    <a:pt x="2139" y="2123"/>
                    <a:pt x="1974" y="1970"/>
                  </a:cubicBezTo>
                  <a:cubicBezTo>
                    <a:pt x="1755" y="1772"/>
                    <a:pt x="1809" y="1443"/>
                    <a:pt x="1820" y="1179"/>
                  </a:cubicBezTo>
                  <a:cubicBezTo>
                    <a:pt x="1831" y="872"/>
                    <a:pt x="1755" y="597"/>
                    <a:pt x="1502" y="411"/>
                  </a:cubicBezTo>
                  <a:cubicBezTo>
                    <a:pt x="1318" y="277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2"/>
            <p:cNvSpPr/>
            <p:nvPr/>
          </p:nvSpPr>
          <p:spPr>
            <a:xfrm>
              <a:off x="2176450" y="352200"/>
              <a:ext cx="37225" cy="211325"/>
            </a:xfrm>
            <a:custGeom>
              <a:avLst/>
              <a:gdLst/>
              <a:ahLst/>
              <a:cxnLst/>
              <a:rect l="l" t="t" r="r" b="b"/>
              <a:pathLst>
                <a:path w="1489" h="8453" extrusionOk="0">
                  <a:moveTo>
                    <a:pt x="172" y="1"/>
                  </a:moveTo>
                  <a:cubicBezTo>
                    <a:pt x="115" y="1"/>
                    <a:pt x="64" y="72"/>
                    <a:pt x="116" y="116"/>
                  </a:cubicBezTo>
                  <a:cubicBezTo>
                    <a:pt x="698" y="588"/>
                    <a:pt x="1093" y="1268"/>
                    <a:pt x="1214" y="2015"/>
                  </a:cubicBezTo>
                  <a:cubicBezTo>
                    <a:pt x="1335" y="2794"/>
                    <a:pt x="1357" y="3596"/>
                    <a:pt x="1269" y="4386"/>
                  </a:cubicBezTo>
                  <a:cubicBezTo>
                    <a:pt x="1159" y="5714"/>
                    <a:pt x="808" y="7240"/>
                    <a:pt x="39" y="8360"/>
                  </a:cubicBezTo>
                  <a:cubicBezTo>
                    <a:pt x="0" y="8406"/>
                    <a:pt x="49" y="8453"/>
                    <a:pt x="97" y="8453"/>
                  </a:cubicBezTo>
                  <a:cubicBezTo>
                    <a:pt x="117" y="8453"/>
                    <a:pt x="136" y="8445"/>
                    <a:pt x="149" y="8426"/>
                  </a:cubicBezTo>
                  <a:cubicBezTo>
                    <a:pt x="961" y="7240"/>
                    <a:pt x="1291" y="5659"/>
                    <a:pt x="1411" y="4265"/>
                  </a:cubicBezTo>
                  <a:cubicBezTo>
                    <a:pt x="1488" y="3464"/>
                    <a:pt x="1455" y="2652"/>
                    <a:pt x="1324" y="1861"/>
                  </a:cubicBezTo>
                  <a:cubicBezTo>
                    <a:pt x="1181" y="1093"/>
                    <a:pt x="775" y="522"/>
                    <a:pt x="215" y="17"/>
                  </a:cubicBezTo>
                  <a:cubicBezTo>
                    <a:pt x="201" y="6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2"/>
            <p:cNvSpPr/>
            <p:nvPr/>
          </p:nvSpPr>
          <p:spPr>
            <a:xfrm>
              <a:off x="2242400" y="370325"/>
              <a:ext cx="35225" cy="203475"/>
            </a:xfrm>
            <a:custGeom>
              <a:avLst/>
              <a:gdLst/>
              <a:ahLst/>
              <a:cxnLst/>
              <a:rect l="l" t="t" r="r" b="b"/>
              <a:pathLst>
                <a:path w="1409" h="8139" extrusionOk="0">
                  <a:moveTo>
                    <a:pt x="809" y="1"/>
                  </a:moveTo>
                  <a:cubicBezTo>
                    <a:pt x="767" y="1"/>
                    <a:pt x="721" y="35"/>
                    <a:pt x="727" y="82"/>
                  </a:cubicBezTo>
                  <a:lnTo>
                    <a:pt x="727" y="93"/>
                  </a:lnTo>
                  <a:cubicBezTo>
                    <a:pt x="892" y="785"/>
                    <a:pt x="1167" y="1400"/>
                    <a:pt x="1232" y="2102"/>
                  </a:cubicBezTo>
                  <a:cubicBezTo>
                    <a:pt x="1276" y="2772"/>
                    <a:pt x="1254" y="3452"/>
                    <a:pt x="1156" y="4111"/>
                  </a:cubicBezTo>
                  <a:cubicBezTo>
                    <a:pt x="1057" y="4814"/>
                    <a:pt x="903" y="5505"/>
                    <a:pt x="684" y="6175"/>
                  </a:cubicBezTo>
                  <a:cubicBezTo>
                    <a:pt x="508" y="6789"/>
                    <a:pt x="365" y="7492"/>
                    <a:pt x="25" y="8041"/>
                  </a:cubicBezTo>
                  <a:cubicBezTo>
                    <a:pt x="1" y="8090"/>
                    <a:pt x="42" y="8138"/>
                    <a:pt x="88" y="8138"/>
                  </a:cubicBezTo>
                  <a:cubicBezTo>
                    <a:pt x="104" y="8138"/>
                    <a:pt x="120" y="8132"/>
                    <a:pt x="135" y="8118"/>
                  </a:cubicBezTo>
                  <a:cubicBezTo>
                    <a:pt x="138" y="8114"/>
                    <a:pt x="142" y="8110"/>
                    <a:pt x="145" y="8107"/>
                  </a:cubicBezTo>
                  <a:lnTo>
                    <a:pt x="145" y="8107"/>
                  </a:lnTo>
                  <a:lnTo>
                    <a:pt x="146" y="8107"/>
                  </a:lnTo>
                  <a:cubicBezTo>
                    <a:pt x="146" y="8106"/>
                    <a:pt x="146" y="8106"/>
                    <a:pt x="146" y="8105"/>
                  </a:cubicBezTo>
                  <a:lnTo>
                    <a:pt x="146" y="8105"/>
                  </a:lnTo>
                  <a:cubicBezTo>
                    <a:pt x="173" y="8077"/>
                    <a:pt x="192" y="8048"/>
                    <a:pt x="211" y="8019"/>
                  </a:cubicBezTo>
                  <a:cubicBezTo>
                    <a:pt x="220" y="8004"/>
                    <a:pt x="223" y="7990"/>
                    <a:pt x="221" y="7977"/>
                  </a:cubicBezTo>
                  <a:lnTo>
                    <a:pt x="221" y="7977"/>
                  </a:lnTo>
                  <a:cubicBezTo>
                    <a:pt x="495" y="7474"/>
                    <a:pt x="611" y="6873"/>
                    <a:pt x="782" y="6328"/>
                  </a:cubicBezTo>
                  <a:cubicBezTo>
                    <a:pt x="1002" y="5648"/>
                    <a:pt x="1167" y="4945"/>
                    <a:pt x="1276" y="4232"/>
                  </a:cubicBezTo>
                  <a:cubicBezTo>
                    <a:pt x="1375" y="3529"/>
                    <a:pt x="1408" y="2805"/>
                    <a:pt x="1375" y="2091"/>
                  </a:cubicBezTo>
                  <a:cubicBezTo>
                    <a:pt x="1320" y="1378"/>
                    <a:pt x="1035" y="741"/>
                    <a:pt x="870" y="49"/>
                  </a:cubicBezTo>
                  <a:cubicBezTo>
                    <a:pt x="862" y="15"/>
                    <a:pt x="836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2"/>
            <p:cNvSpPr/>
            <p:nvPr/>
          </p:nvSpPr>
          <p:spPr>
            <a:xfrm>
              <a:off x="2280650" y="526600"/>
              <a:ext cx="12750" cy="38450"/>
            </a:xfrm>
            <a:custGeom>
              <a:avLst/>
              <a:gdLst/>
              <a:ahLst/>
              <a:cxnLst/>
              <a:rect l="l" t="t" r="r" b="b"/>
              <a:pathLst>
                <a:path w="510" h="1538" extrusionOk="0">
                  <a:moveTo>
                    <a:pt x="441" y="1"/>
                  </a:moveTo>
                  <a:cubicBezTo>
                    <a:pt x="405" y="1"/>
                    <a:pt x="367" y="23"/>
                    <a:pt x="361" y="66"/>
                  </a:cubicBezTo>
                  <a:cubicBezTo>
                    <a:pt x="317" y="495"/>
                    <a:pt x="328" y="1054"/>
                    <a:pt x="43" y="1417"/>
                  </a:cubicBezTo>
                  <a:cubicBezTo>
                    <a:pt x="1" y="1467"/>
                    <a:pt x="49" y="1537"/>
                    <a:pt x="99" y="1537"/>
                  </a:cubicBezTo>
                  <a:cubicBezTo>
                    <a:pt x="114" y="1537"/>
                    <a:pt x="129" y="1531"/>
                    <a:pt x="141" y="1515"/>
                  </a:cubicBezTo>
                  <a:cubicBezTo>
                    <a:pt x="449" y="1120"/>
                    <a:pt x="449" y="538"/>
                    <a:pt x="504" y="66"/>
                  </a:cubicBezTo>
                  <a:cubicBezTo>
                    <a:pt x="509" y="23"/>
                    <a:pt x="47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2"/>
            <p:cNvSpPr/>
            <p:nvPr/>
          </p:nvSpPr>
          <p:spPr>
            <a:xfrm>
              <a:off x="2288025" y="518450"/>
              <a:ext cx="28825" cy="33700"/>
            </a:xfrm>
            <a:custGeom>
              <a:avLst/>
              <a:gdLst/>
              <a:ahLst/>
              <a:cxnLst/>
              <a:rect l="l" t="t" r="r" b="b"/>
              <a:pathLst>
                <a:path w="1153" h="1348" extrusionOk="0">
                  <a:moveTo>
                    <a:pt x="798" y="1"/>
                  </a:moveTo>
                  <a:cubicBezTo>
                    <a:pt x="731" y="1"/>
                    <a:pt x="661" y="68"/>
                    <a:pt x="615" y="96"/>
                  </a:cubicBezTo>
                  <a:cubicBezTo>
                    <a:pt x="439" y="195"/>
                    <a:pt x="253" y="261"/>
                    <a:pt x="66" y="349"/>
                  </a:cubicBezTo>
                  <a:cubicBezTo>
                    <a:pt x="1" y="386"/>
                    <a:pt x="39" y="479"/>
                    <a:pt x="105" y="479"/>
                  </a:cubicBezTo>
                  <a:cubicBezTo>
                    <a:pt x="117" y="479"/>
                    <a:pt x="130" y="476"/>
                    <a:pt x="143" y="469"/>
                  </a:cubicBezTo>
                  <a:lnTo>
                    <a:pt x="154" y="469"/>
                  </a:lnTo>
                  <a:cubicBezTo>
                    <a:pt x="362" y="370"/>
                    <a:pt x="560" y="283"/>
                    <a:pt x="769" y="173"/>
                  </a:cubicBezTo>
                  <a:cubicBezTo>
                    <a:pt x="783" y="163"/>
                    <a:pt x="801" y="159"/>
                    <a:pt x="821" y="159"/>
                  </a:cubicBezTo>
                  <a:cubicBezTo>
                    <a:pt x="893" y="159"/>
                    <a:pt x="983" y="216"/>
                    <a:pt x="966" y="294"/>
                  </a:cubicBezTo>
                  <a:cubicBezTo>
                    <a:pt x="944" y="392"/>
                    <a:pt x="911" y="491"/>
                    <a:pt x="856" y="579"/>
                  </a:cubicBezTo>
                  <a:cubicBezTo>
                    <a:pt x="823" y="678"/>
                    <a:pt x="791" y="777"/>
                    <a:pt x="769" y="875"/>
                  </a:cubicBezTo>
                  <a:cubicBezTo>
                    <a:pt x="747" y="963"/>
                    <a:pt x="714" y="1161"/>
                    <a:pt x="637" y="1227"/>
                  </a:cubicBezTo>
                  <a:cubicBezTo>
                    <a:pt x="578" y="1277"/>
                    <a:pt x="629" y="1347"/>
                    <a:pt x="685" y="1347"/>
                  </a:cubicBezTo>
                  <a:cubicBezTo>
                    <a:pt x="703" y="1347"/>
                    <a:pt x="720" y="1341"/>
                    <a:pt x="736" y="1325"/>
                  </a:cubicBezTo>
                  <a:cubicBezTo>
                    <a:pt x="823" y="1238"/>
                    <a:pt x="856" y="1029"/>
                    <a:pt x="900" y="908"/>
                  </a:cubicBezTo>
                  <a:cubicBezTo>
                    <a:pt x="955" y="722"/>
                    <a:pt x="1032" y="524"/>
                    <a:pt x="1087" y="338"/>
                  </a:cubicBezTo>
                  <a:cubicBezTo>
                    <a:pt x="1153" y="107"/>
                    <a:pt x="988" y="96"/>
                    <a:pt x="834" y="8"/>
                  </a:cubicBezTo>
                  <a:cubicBezTo>
                    <a:pt x="823" y="3"/>
                    <a:pt x="811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2"/>
            <p:cNvSpPr/>
            <p:nvPr/>
          </p:nvSpPr>
          <p:spPr>
            <a:xfrm>
              <a:off x="2143500" y="592450"/>
              <a:ext cx="20775" cy="16075"/>
            </a:xfrm>
            <a:custGeom>
              <a:avLst/>
              <a:gdLst/>
              <a:ahLst/>
              <a:cxnLst/>
              <a:rect l="l" t="t" r="r" b="b"/>
              <a:pathLst>
                <a:path w="831" h="643" extrusionOk="0">
                  <a:moveTo>
                    <a:pt x="413" y="276"/>
                  </a:moveTo>
                  <a:cubicBezTo>
                    <a:pt x="413" y="276"/>
                    <a:pt x="413" y="276"/>
                    <a:pt x="413" y="276"/>
                  </a:cubicBezTo>
                  <a:lnTo>
                    <a:pt x="413" y="276"/>
                  </a:lnTo>
                  <a:cubicBezTo>
                    <a:pt x="413" y="276"/>
                    <a:pt x="413" y="276"/>
                    <a:pt x="413" y="276"/>
                  </a:cubicBezTo>
                  <a:close/>
                  <a:moveTo>
                    <a:pt x="454" y="1"/>
                  </a:moveTo>
                  <a:cubicBezTo>
                    <a:pt x="212" y="1"/>
                    <a:pt x="1" y="302"/>
                    <a:pt x="73" y="528"/>
                  </a:cubicBezTo>
                  <a:cubicBezTo>
                    <a:pt x="82" y="562"/>
                    <a:pt x="107" y="577"/>
                    <a:pt x="133" y="577"/>
                  </a:cubicBezTo>
                  <a:cubicBezTo>
                    <a:pt x="144" y="577"/>
                    <a:pt x="154" y="574"/>
                    <a:pt x="164" y="570"/>
                  </a:cubicBezTo>
                  <a:lnTo>
                    <a:pt x="164" y="570"/>
                  </a:lnTo>
                  <a:cubicBezTo>
                    <a:pt x="210" y="621"/>
                    <a:pt x="283" y="642"/>
                    <a:pt x="357" y="642"/>
                  </a:cubicBezTo>
                  <a:cubicBezTo>
                    <a:pt x="406" y="642"/>
                    <a:pt x="457" y="633"/>
                    <a:pt x="501" y="616"/>
                  </a:cubicBezTo>
                  <a:cubicBezTo>
                    <a:pt x="710" y="528"/>
                    <a:pt x="830" y="199"/>
                    <a:pt x="611" y="45"/>
                  </a:cubicBezTo>
                  <a:cubicBezTo>
                    <a:pt x="559" y="14"/>
                    <a:pt x="50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2"/>
            <p:cNvSpPr/>
            <p:nvPr/>
          </p:nvSpPr>
          <p:spPr>
            <a:xfrm>
              <a:off x="2148650" y="551850"/>
              <a:ext cx="128800" cy="31350"/>
            </a:xfrm>
            <a:custGeom>
              <a:avLst/>
              <a:gdLst/>
              <a:ahLst/>
              <a:cxnLst/>
              <a:rect l="l" t="t" r="r" b="b"/>
              <a:pathLst>
                <a:path w="5152" h="1254" extrusionOk="0">
                  <a:moveTo>
                    <a:pt x="98" y="1"/>
                  </a:moveTo>
                  <a:cubicBezTo>
                    <a:pt x="49" y="1"/>
                    <a:pt x="0" y="71"/>
                    <a:pt x="43" y="121"/>
                  </a:cubicBezTo>
                  <a:lnTo>
                    <a:pt x="43" y="132"/>
                  </a:lnTo>
                  <a:cubicBezTo>
                    <a:pt x="570" y="769"/>
                    <a:pt x="1568" y="912"/>
                    <a:pt x="2326" y="1098"/>
                  </a:cubicBezTo>
                  <a:cubicBezTo>
                    <a:pt x="2809" y="1197"/>
                    <a:pt x="3303" y="1252"/>
                    <a:pt x="3797" y="1252"/>
                  </a:cubicBezTo>
                  <a:cubicBezTo>
                    <a:pt x="3826" y="1253"/>
                    <a:pt x="3855" y="1254"/>
                    <a:pt x="3884" y="1254"/>
                  </a:cubicBezTo>
                  <a:cubicBezTo>
                    <a:pt x="4298" y="1254"/>
                    <a:pt x="4670" y="1112"/>
                    <a:pt x="5070" y="999"/>
                  </a:cubicBezTo>
                  <a:cubicBezTo>
                    <a:pt x="5152" y="979"/>
                    <a:pt x="5129" y="854"/>
                    <a:pt x="5055" y="854"/>
                  </a:cubicBezTo>
                  <a:cubicBezTo>
                    <a:pt x="5049" y="854"/>
                    <a:pt x="5044" y="855"/>
                    <a:pt x="5037" y="857"/>
                  </a:cubicBezTo>
                  <a:cubicBezTo>
                    <a:pt x="4664" y="966"/>
                    <a:pt x="4291" y="1120"/>
                    <a:pt x="3907" y="1120"/>
                  </a:cubicBezTo>
                  <a:cubicBezTo>
                    <a:pt x="3391" y="1120"/>
                    <a:pt x="2875" y="1065"/>
                    <a:pt x="2359" y="966"/>
                  </a:cubicBezTo>
                  <a:cubicBezTo>
                    <a:pt x="1634" y="791"/>
                    <a:pt x="646" y="626"/>
                    <a:pt x="141" y="22"/>
                  </a:cubicBezTo>
                  <a:cubicBezTo>
                    <a:pt x="129" y="7"/>
                    <a:pt x="11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2"/>
            <p:cNvSpPr/>
            <p:nvPr/>
          </p:nvSpPr>
          <p:spPr>
            <a:xfrm>
              <a:off x="2047375" y="472000"/>
              <a:ext cx="101850" cy="93450"/>
            </a:xfrm>
            <a:custGeom>
              <a:avLst/>
              <a:gdLst/>
              <a:ahLst/>
              <a:cxnLst/>
              <a:rect l="l" t="t" r="r" b="b"/>
              <a:pathLst>
                <a:path w="4074" h="3738" extrusionOk="0">
                  <a:moveTo>
                    <a:pt x="85" y="1"/>
                  </a:moveTo>
                  <a:cubicBezTo>
                    <a:pt x="42" y="1"/>
                    <a:pt x="1" y="34"/>
                    <a:pt x="21" y="88"/>
                  </a:cubicBezTo>
                  <a:cubicBezTo>
                    <a:pt x="372" y="911"/>
                    <a:pt x="1119" y="1460"/>
                    <a:pt x="1722" y="2097"/>
                  </a:cubicBezTo>
                  <a:cubicBezTo>
                    <a:pt x="2381" y="2777"/>
                    <a:pt x="3073" y="3359"/>
                    <a:pt x="3962" y="3732"/>
                  </a:cubicBezTo>
                  <a:cubicBezTo>
                    <a:pt x="3970" y="3736"/>
                    <a:pt x="3978" y="3738"/>
                    <a:pt x="3986" y="3738"/>
                  </a:cubicBezTo>
                  <a:cubicBezTo>
                    <a:pt x="4047" y="3738"/>
                    <a:pt x="4073" y="3629"/>
                    <a:pt x="3995" y="3590"/>
                  </a:cubicBezTo>
                  <a:cubicBezTo>
                    <a:pt x="3139" y="3238"/>
                    <a:pt x="2458" y="2646"/>
                    <a:pt x="1821" y="1987"/>
                  </a:cubicBezTo>
                  <a:cubicBezTo>
                    <a:pt x="1229" y="1383"/>
                    <a:pt x="493" y="845"/>
                    <a:pt x="153" y="44"/>
                  </a:cubicBezTo>
                  <a:cubicBezTo>
                    <a:pt x="140" y="14"/>
                    <a:pt x="112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2"/>
            <p:cNvSpPr/>
            <p:nvPr/>
          </p:nvSpPr>
          <p:spPr>
            <a:xfrm>
              <a:off x="2285850" y="552275"/>
              <a:ext cx="28750" cy="20525"/>
            </a:xfrm>
            <a:custGeom>
              <a:avLst/>
              <a:gdLst/>
              <a:ahLst/>
              <a:cxnLst/>
              <a:rect l="l" t="t" r="r" b="b"/>
              <a:pathLst>
                <a:path w="1150" h="821" extrusionOk="0">
                  <a:moveTo>
                    <a:pt x="1046" y="0"/>
                  </a:moveTo>
                  <a:cubicBezTo>
                    <a:pt x="1030" y="0"/>
                    <a:pt x="1014" y="5"/>
                    <a:pt x="998" y="16"/>
                  </a:cubicBezTo>
                  <a:cubicBezTo>
                    <a:pt x="691" y="258"/>
                    <a:pt x="373" y="466"/>
                    <a:pt x="54" y="686"/>
                  </a:cubicBezTo>
                  <a:cubicBezTo>
                    <a:pt x="0" y="731"/>
                    <a:pt x="35" y="821"/>
                    <a:pt x="86" y="821"/>
                  </a:cubicBezTo>
                  <a:cubicBezTo>
                    <a:pt x="97" y="821"/>
                    <a:pt x="108" y="817"/>
                    <a:pt x="120" y="807"/>
                  </a:cubicBezTo>
                  <a:cubicBezTo>
                    <a:pt x="449" y="576"/>
                    <a:pt x="779" y="357"/>
                    <a:pt x="1097" y="115"/>
                  </a:cubicBezTo>
                  <a:cubicBezTo>
                    <a:pt x="1149" y="72"/>
                    <a:pt x="1105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2"/>
            <p:cNvSpPr/>
            <p:nvPr/>
          </p:nvSpPr>
          <p:spPr>
            <a:xfrm>
              <a:off x="2243325" y="368525"/>
              <a:ext cx="23025" cy="144075"/>
            </a:xfrm>
            <a:custGeom>
              <a:avLst/>
              <a:gdLst/>
              <a:ahLst/>
              <a:cxnLst/>
              <a:rect l="l" t="t" r="r" b="b"/>
              <a:pathLst>
                <a:path w="921" h="5763" extrusionOk="0">
                  <a:moveTo>
                    <a:pt x="99" y="1"/>
                  </a:moveTo>
                  <a:cubicBezTo>
                    <a:pt x="49" y="1"/>
                    <a:pt x="1" y="71"/>
                    <a:pt x="43" y="121"/>
                  </a:cubicBezTo>
                  <a:lnTo>
                    <a:pt x="54" y="121"/>
                  </a:lnTo>
                  <a:cubicBezTo>
                    <a:pt x="559" y="758"/>
                    <a:pt x="581" y="1790"/>
                    <a:pt x="668" y="2580"/>
                  </a:cubicBezTo>
                  <a:cubicBezTo>
                    <a:pt x="789" y="3623"/>
                    <a:pt x="679" y="4677"/>
                    <a:pt x="372" y="5676"/>
                  </a:cubicBezTo>
                  <a:cubicBezTo>
                    <a:pt x="359" y="5730"/>
                    <a:pt x="403" y="5763"/>
                    <a:pt x="447" y="5763"/>
                  </a:cubicBezTo>
                  <a:cubicBezTo>
                    <a:pt x="474" y="5763"/>
                    <a:pt x="502" y="5750"/>
                    <a:pt x="515" y="5720"/>
                  </a:cubicBezTo>
                  <a:cubicBezTo>
                    <a:pt x="833" y="4655"/>
                    <a:pt x="921" y="3546"/>
                    <a:pt x="789" y="2449"/>
                  </a:cubicBezTo>
                  <a:cubicBezTo>
                    <a:pt x="701" y="1658"/>
                    <a:pt x="657" y="670"/>
                    <a:pt x="142" y="23"/>
                  </a:cubicBezTo>
                  <a:cubicBezTo>
                    <a:pt x="129" y="7"/>
                    <a:pt x="114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2"/>
            <p:cNvSpPr/>
            <p:nvPr/>
          </p:nvSpPr>
          <p:spPr>
            <a:xfrm>
              <a:off x="2833600" y="1565325"/>
              <a:ext cx="65050" cy="243450"/>
            </a:xfrm>
            <a:custGeom>
              <a:avLst/>
              <a:gdLst/>
              <a:ahLst/>
              <a:cxnLst/>
              <a:rect l="l" t="t" r="r" b="b"/>
              <a:pathLst>
                <a:path w="2602" h="9738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307"/>
                    <a:pt x="0" y="9737"/>
                    <a:pt x="0" y="9737"/>
                  </a:cubicBezTo>
                  <a:lnTo>
                    <a:pt x="2602" y="9606"/>
                  </a:lnTo>
                  <a:lnTo>
                    <a:pt x="260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2"/>
            <p:cNvSpPr/>
            <p:nvPr/>
          </p:nvSpPr>
          <p:spPr>
            <a:xfrm>
              <a:off x="2929650" y="1535150"/>
              <a:ext cx="65050" cy="247000"/>
            </a:xfrm>
            <a:custGeom>
              <a:avLst/>
              <a:gdLst/>
              <a:ahLst/>
              <a:cxnLst/>
              <a:rect l="l" t="t" r="r" b="b"/>
              <a:pathLst>
                <a:path w="2602" h="988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1328"/>
                    <a:pt x="0" y="9880"/>
                    <a:pt x="0" y="9880"/>
                  </a:cubicBezTo>
                  <a:lnTo>
                    <a:pt x="2602" y="9748"/>
                  </a:lnTo>
                  <a:lnTo>
                    <a:pt x="2602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2"/>
            <p:cNvSpPr/>
            <p:nvPr/>
          </p:nvSpPr>
          <p:spPr>
            <a:xfrm>
              <a:off x="1696075" y="1552425"/>
              <a:ext cx="59575" cy="243450"/>
            </a:xfrm>
            <a:custGeom>
              <a:avLst/>
              <a:gdLst/>
              <a:ahLst/>
              <a:cxnLst/>
              <a:rect l="l" t="t" r="r" b="b"/>
              <a:pathLst>
                <a:path w="2383" h="9738" extrusionOk="0">
                  <a:moveTo>
                    <a:pt x="0" y="1"/>
                  </a:moveTo>
                  <a:cubicBezTo>
                    <a:pt x="66" y="1307"/>
                    <a:pt x="0" y="9738"/>
                    <a:pt x="0" y="9738"/>
                  </a:cubicBezTo>
                  <a:lnTo>
                    <a:pt x="2382" y="9606"/>
                  </a:lnTo>
                  <a:lnTo>
                    <a:pt x="238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2"/>
            <p:cNvSpPr/>
            <p:nvPr/>
          </p:nvSpPr>
          <p:spPr>
            <a:xfrm>
              <a:off x="1793500" y="1544750"/>
              <a:ext cx="59575" cy="247000"/>
            </a:xfrm>
            <a:custGeom>
              <a:avLst/>
              <a:gdLst/>
              <a:ahLst/>
              <a:cxnLst/>
              <a:rect l="l" t="t" r="r" b="b"/>
              <a:pathLst>
                <a:path w="2383" h="9880" extrusionOk="0">
                  <a:moveTo>
                    <a:pt x="0" y="0"/>
                  </a:moveTo>
                  <a:cubicBezTo>
                    <a:pt x="55" y="1329"/>
                    <a:pt x="0" y="9880"/>
                    <a:pt x="0" y="9880"/>
                  </a:cubicBezTo>
                  <a:lnTo>
                    <a:pt x="2382" y="9737"/>
                  </a:lnTo>
                  <a:lnTo>
                    <a:pt x="238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2"/>
            <p:cNvSpPr/>
            <p:nvPr/>
          </p:nvSpPr>
          <p:spPr>
            <a:xfrm>
              <a:off x="1602950" y="1416125"/>
              <a:ext cx="1427425" cy="91075"/>
            </a:xfrm>
            <a:custGeom>
              <a:avLst/>
              <a:gdLst/>
              <a:ahLst/>
              <a:cxnLst/>
              <a:rect l="l" t="t" r="r" b="b"/>
              <a:pathLst>
                <a:path w="57097" h="3643" extrusionOk="0">
                  <a:moveTo>
                    <a:pt x="53102" y="1"/>
                  </a:moveTo>
                  <a:cubicBezTo>
                    <a:pt x="52461" y="1"/>
                    <a:pt x="51793" y="18"/>
                    <a:pt x="51136" y="63"/>
                  </a:cubicBezTo>
                  <a:cubicBezTo>
                    <a:pt x="50265" y="121"/>
                    <a:pt x="45218" y="141"/>
                    <a:pt x="38876" y="141"/>
                  </a:cubicBezTo>
                  <a:cubicBezTo>
                    <a:pt x="26191" y="141"/>
                    <a:pt x="8325" y="63"/>
                    <a:pt x="8325" y="63"/>
                  </a:cubicBezTo>
                  <a:cubicBezTo>
                    <a:pt x="8325" y="63"/>
                    <a:pt x="6371" y="403"/>
                    <a:pt x="4307" y="886"/>
                  </a:cubicBezTo>
                  <a:cubicBezTo>
                    <a:pt x="2254" y="1369"/>
                    <a:pt x="26" y="2632"/>
                    <a:pt x="4" y="3455"/>
                  </a:cubicBezTo>
                  <a:cubicBezTo>
                    <a:pt x="1" y="3592"/>
                    <a:pt x="371" y="3642"/>
                    <a:pt x="916" y="3642"/>
                  </a:cubicBezTo>
                  <a:cubicBezTo>
                    <a:pt x="2425" y="3642"/>
                    <a:pt x="5273" y="3257"/>
                    <a:pt x="5273" y="3257"/>
                  </a:cubicBezTo>
                  <a:lnTo>
                    <a:pt x="54627" y="3499"/>
                  </a:lnTo>
                  <a:lnTo>
                    <a:pt x="56515" y="2708"/>
                  </a:lnTo>
                  <a:lnTo>
                    <a:pt x="57097" y="238"/>
                  </a:lnTo>
                  <a:cubicBezTo>
                    <a:pt x="56662" y="156"/>
                    <a:pt x="55000" y="1"/>
                    <a:pt x="5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2"/>
            <p:cNvSpPr/>
            <p:nvPr/>
          </p:nvSpPr>
          <p:spPr>
            <a:xfrm>
              <a:off x="2966700" y="1421975"/>
              <a:ext cx="74925" cy="201800"/>
            </a:xfrm>
            <a:custGeom>
              <a:avLst/>
              <a:gdLst/>
              <a:ahLst/>
              <a:cxnLst/>
              <a:rect l="l" t="t" r="r" b="b"/>
              <a:pathLst>
                <a:path w="2997" h="8072" extrusionOk="0">
                  <a:moveTo>
                    <a:pt x="2610" y="0"/>
                  </a:moveTo>
                  <a:cubicBezTo>
                    <a:pt x="2590" y="0"/>
                    <a:pt x="2569" y="2"/>
                    <a:pt x="2547" y="4"/>
                  </a:cubicBezTo>
                  <a:cubicBezTo>
                    <a:pt x="2272" y="37"/>
                    <a:pt x="615" y="2617"/>
                    <a:pt x="143" y="2968"/>
                  </a:cubicBezTo>
                  <a:cubicBezTo>
                    <a:pt x="143" y="2968"/>
                    <a:pt x="0" y="7963"/>
                    <a:pt x="143" y="8062"/>
                  </a:cubicBezTo>
                  <a:cubicBezTo>
                    <a:pt x="151" y="8068"/>
                    <a:pt x="163" y="8072"/>
                    <a:pt x="179" y="8072"/>
                  </a:cubicBezTo>
                  <a:cubicBezTo>
                    <a:pt x="431" y="8072"/>
                    <a:pt x="1629" y="7292"/>
                    <a:pt x="2206" y="6415"/>
                  </a:cubicBezTo>
                  <a:cubicBezTo>
                    <a:pt x="2821" y="5493"/>
                    <a:pt x="2931" y="5285"/>
                    <a:pt x="2964" y="4834"/>
                  </a:cubicBezTo>
                  <a:cubicBezTo>
                    <a:pt x="2997" y="4395"/>
                    <a:pt x="2997" y="2716"/>
                    <a:pt x="2964" y="1410"/>
                  </a:cubicBezTo>
                  <a:cubicBezTo>
                    <a:pt x="2934" y="208"/>
                    <a:pt x="2838" y="0"/>
                    <a:pt x="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2"/>
            <p:cNvSpPr/>
            <p:nvPr/>
          </p:nvSpPr>
          <p:spPr>
            <a:xfrm>
              <a:off x="1600850" y="1486100"/>
              <a:ext cx="1380675" cy="140975"/>
            </a:xfrm>
            <a:custGeom>
              <a:avLst/>
              <a:gdLst/>
              <a:ahLst/>
              <a:cxnLst/>
              <a:rect l="l" t="t" r="r" b="b"/>
              <a:pathLst>
                <a:path w="55227" h="5639" extrusionOk="0">
                  <a:moveTo>
                    <a:pt x="2880" y="1"/>
                  </a:moveTo>
                  <a:cubicBezTo>
                    <a:pt x="2186" y="1"/>
                    <a:pt x="1738" y="3"/>
                    <a:pt x="1581" y="8"/>
                  </a:cubicBezTo>
                  <a:cubicBezTo>
                    <a:pt x="66" y="74"/>
                    <a:pt x="66" y="524"/>
                    <a:pt x="0" y="1029"/>
                  </a:cubicBezTo>
                  <a:cubicBezTo>
                    <a:pt x="0" y="2500"/>
                    <a:pt x="66" y="3334"/>
                    <a:pt x="143" y="4487"/>
                  </a:cubicBezTo>
                  <a:cubicBezTo>
                    <a:pt x="188" y="5284"/>
                    <a:pt x="596" y="5378"/>
                    <a:pt x="1276" y="5378"/>
                  </a:cubicBezTo>
                  <a:cubicBezTo>
                    <a:pt x="1484" y="5378"/>
                    <a:pt x="1717" y="5369"/>
                    <a:pt x="1973" y="5369"/>
                  </a:cubicBezTo>
                  <a:cubicBezTo>
                    <a:pt x="2090" y="5369"/>
                    <a:pt x="2212" y="5371"/>
                    <a:pt x="2338" y="5376"/>
                  </a:cubicBezTo>
                  <a:cubicBezTo>
                    <a:pt x="3633" y="5442"/>
                    <a:pt x="49947" y="5530"/>
                    <a:pt x="52076" y="5574"/>
                  </a:cubicBezTo>
                  <a:cubicBezTo>
                    <a:pt x="53143" y="5598"/>
                    <a:pt x="53834" y="5638"/>
                    <a:pt x="54284" y="5638"/>
                  </a:cubicBezTo>
                  <a:cubicBezTo>
                    <a:pt x="55056" y="5638"/>
                    <a:pt x="55119" y="5519"/>
                    <a:pt x="55161" y="4992"/>
                  </a:cubicBezTo>
                  <a:cubicBezTo>
                    <a:pt x="55227" y="4169"/>
                    <a:pt x="55029" y="1095"/>
                    <a:pt x="55029" y="590"/>
                  </a:cubicBezTo>
                  <a:cubicBezTo>
                    <a:pt x="55029" y="329"/>
                    <a:pt x="54968" y="265"/>
                    <a:pt x="54769" y="265"/>
                  </a:cubicBezTo>
                  <a:cubicBezTo>
                    <a:pt x="54575" y="265"/>
                    <a:pt x="54250" y="326"/>
                    <a:pt x="53723" y="326"/>
                  </a:cubicBezTo>
                  <a:cubicBezTo>
                    <a:pt x="52459" y="326"/>
                    <a:pt x="10975" y="1"/>
                    <a:pt x="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2"/>
            <p:cNvSpPr/>
            <p:nvPr/>
          </p:nvSpPr>
          <p:spPr>
            <a:xfrm>
              <a:off x="2888750" y="1356200"/>
              <a:ext cx="101300" cy="66175"/>
            </a:xfrm>
            <a:custGeom>
              <a:avLst/>
              <a:gdLst/>
              <a:ahLst/>
              <a:cxnLst/>
              <a:rect l="l" t="t" r="r" b="b"/>
              <a:pathLst>
                <a:path w="4052" h="2647" extrusionOk="0">
                  <a:moveTo>
                    <a:pt x="3200" y="0"/>
                  </a:moveTo>
                  <a:cubicBezTo>
                    <a:pt x="1610" y="0"/>
                    <a:pt x="0" y="2460"/>
                    <a:pt x="0" y="2460"/>
                  </a:cubicBezTo>
                  <a:cubicBezTo>
                    <a:pt x="0" y="2460"/>
                    <a:pt x="1837" y="2647"/>
                    <a:pt x="2554" y="2647"/>
                  </a:cubicBezTo>
                  <a:cubicBezTo>
                    <a:pt x="2652" y="2647"/>
                    <a:pt x="2729" y="2643"/>
                    <a:pt x="2778" y="2635"/>
                  </a:cubicBezTo>
                  <a:cubicBezTo>
                    <a:pt x="3195" y="2559"/>
                    <a:pt x="3250" y="2372"/>
                    <a:pt x="3590" y="1593"/>
                  </a:cubicBezTo>
                  <a:cubicBezTo>
                    <a:pt x="3941" y="813"/>
                    <a:pt x="4051" y="297"/>
                    <a:pt x="3458" y="23"/>
                  </a:cubicBezTo>
                  <a:cubicBezTo>
                    <a:pt x="3372" y="8"/>
                    <a:pt x="3286" y="0"/>
                    <a:pt x="3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2"/>
            <p:cNvSpPr/>
            <p:nvPr/>
          </p:nvSpPr>
          <p:spPr>
            <a:xfrm>
              <a:off x="2896425" y="1372175"/>
              <a:ext cx="62050" cy="50250"/>
            </a:xfrm>
            <a:custGeom>
              <a:avLst/>
              <a:gdLst/>
              <a:ahLst/>
              <a:cxnLst/>
              <a:rect l="l" t="t" r="r" b="b"/>
              <a:pathLst>
                <a:path w="2482" h="2010" extrusionOk="0">
                  <a:moveTo>
                    <a:pt x="1994" y="1"/>
                  </a:moveTo>
                  <a:cubicBezTo>
                    <a:pt x="1881" y="1"/>
                    <a:pt x="1768" y="18"/>
                    <a:pt x="1658" y="53"/>
                  </a:cubicBezTo>
                  <a:cubicBezTo>
                    <a:pt x="1340" y="218"/>
                    <a:pt x="264" y="1524"/>
                    <a:pt x="1" y="1843"/>
                  </a:cubicBezTo>
                  <a:cubicBezTo>
                    <a:pt x="495" y="1863"/>
                    <a:pt x="1578" y="2009"/>
                    <a:pt x="2154" y="2009"/>
                  </a:cubicBezTo>
                  <a:cubicBezTo>
                    <a:pt x="2193" y="2009"/>
                    <a:pt x="2229" y="2009"/>
                    <a:pt x="2262" y="2007"/>
                  </a:cubicBezTo>
                  <a:cubicBezTo>
                    <a:pt x="2163" y="1909"/>
                    <a:pt x="1867" y="1535"/>
                    <a:pt x="1878" y="1151"/>
                  </a:cubicBezTo>
                  <a:cubicBezTo>
                    <a:pt x="1900" y="515"/>
                    <a:pt x="1988" y="262"/>
                    <a:pt x="2482" y="119"/>
                  </a:cubicBezTo>
                  <a:cubicBezTo>
                    <a:pt x="2330" y="40"/>
                    <a:pt x="2163" y="1"/>
                    <a:pt x="1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2"/>
            <p:cNvSpPr/>
            <p:nvPr/>
          </p:nvSpPr>
          <p:spPr>
            <a:xfrm>
              <a:off x="1712250" y="1320250"/>
              <a:ext cx="1264900" cy="164500"/>
            </a:xfrm>
            <a:custGeom>
              <a:avLst/>
              <a:gdLst/>
              <a:ahLst/>
              <a:cxnLst/>
              <a:rect l="l" t="t" r="r" b="b"/>
              <a:pathLst>
                <a:path w="50596" h="6580" extrusionOk="0">
                  <a:moveTo>
                    <a:pt x="2839" y="1"/>
                  </a:moveTo>
                  <a:cubicBezTo>
                    <a:pt x="2652" y="1"/>
                    <a:pt x="2605" y="54"/>
                    <a:pt x="2745" y="198"/>
                  </a:cubicBezTo>
                  <a:cubicBezTo>
                    <a:pt x="3162" y="605"/>
                    <a:pt x="3568" y="1088"/>
                    <a:pt x="3503" y="2251"/>
                  </a:cubicBezTo>
                  <a:cubicBezTo>
                    <a:pt x="3437" y="3415"/>
                    <a:pt x="1790" y="4106"/>
                    <a:pt x="1" y="4589"/>
                  </a:cubicBezTo>
                  <a:cubicBezTo>
                    <a:pt x="1013" y="5043"/>
                    <a:pt x="6095" y="6033"/>
                    <a:pt x="9170" y="6033"/>
                  </a:cubicBezTo>
                  <a:cubicBezTo>
                    <a:pt x="9297" y="6033"/>
                    <a:pt x="9420" y="6031"/>
                    <a:pt x="9540" y="6027"/>
                  </a:cubicBezTo>
                  <a:cubicBezTo>
                    <a:pt x="9835" y="6019"/>
                    <a:pt x="10268" y="6015"/>
                    <a:pt x="10814" y="6015"/>
                  </a:cubicBezTo>
                  <a:cubicBezTo>
                    <a:pt x="15860" y="6015"/>
                    <a:pt x="30483" y="6346"/>
                    <a:pt x="33207" y="6346"/>
                  </a:cubicBezTo>
                  <a:cubicBezTo>
                    <a:pt x="35356" y="6346"/>
                    <a:pt x="38573" y="6579"/>
                    <a:pt x="41551" y="6579"/>
                  </a:cubicBezTo>
                  <a:cubicBezTo>
                    <a:pt x="42757" y="6579"/>
                    <a:pt x="43923" y="6541"/>
                    <a:pt x="44964" y="6434"/>
                  </a:cubicBezTo>
                  <a:cubicBezTo>
                    <a:pt x="45557" y="6258"/>
                    <a:pt x="47159" y="4787"/>
                    <a:pt x="48213" y="3470"/>
                  </a:cubicBezTo>
                  <a:cubicBezTo>
                    <a:pt x="49267" y="2141"/>
                    <a:pt x="49772" y="1494"/>
                    <a:pt x="50595" y="1494"/>
                  </a:cubicBezTo>
                  <a:cubicBezTo>
                    <a:pt x="50595" y="1494"/>
                    <a:pt x="50002" y="1088"/>
                    <a:pt x="47434" y="1000"/>
                  </a:cubicBezTo>
                  <a:cubicBezTo>
                    <a:pt x="47329" y="996"/>
                    <a:pt x="47220" y="994"/>
                    <a:pt x="47106" y="994"/>
                  </a:cubicBezTo>
                  <a:cubicBezTo>
                    <a:pt x="44419" y="994"/>
                    <a:pt x="39080" y="2082"/>
                    <a:pt x="35205" y="3009"/>
                  </a:cubicBezTo>
                  <a:cubicBezTo>
                    <a:pt x="33254" y="3469"/>
                    <a:pt x="29601" y="3676"/>
                    <a:pt x="25893" y="3676"/>
                  </a:cubicBezTo>
                  <a:cubicBezTo>
                    <a:pt x="21901" y="3676"/>
                    <a:pt x="17846" y="3435"/>
                    <a:pt x="15786" y="3009"/>
                  </a:cubicBezTo>
                  <a:cubicBezTo>
                    <a:pt x="11801" y="2185"/>
                    <a:pt x="6664" y="539"/>
                    <a:pt x="5083" y="330"/>
                  </a:cubicBezTo>
                  <a:cubicBezTo>
                    <a:pt x="4048" y="194"/>
                    <a:pt x="3192" y="1"/>
                    <a:pt x="2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2"/>
            <p:cNvSpPr/>
            <p:nvPr/>
          </p:nvSpPr>
          <p:spPr>
            <a:xfrm>
              <a:off x="1640625" y="1377950"/>
              <a:ext cx="318650" cy="94650"/>
            </a:xfrm>
            <a:custGeom>
              <a:avLst/>
              <a:gdLst/>
              <a:ahLst/>
              <a:cxnLst/>
              <a:rect l="l" t="t" r="r" b="b"/>
              <a:pathLst>
                <a:path w="12746" h="3786" extrusionOk="0">
                  <a:moveTo>
                    <a:pt x="768" y="1"/>
                  </a:moveTo>
                  <a:cubicBezTo>
                    <a:pt x="431" y="1"/>
                    <a:pt x="1" y="1355"/>
                    <a:pt x="978" y="2237"/>
                  </a:cubicBezTo>
                  <a:cubicBezTo>
                    <a:pt x="2010" y="3171"/>
                    <a:pt x="4238" y="3171"/>
                    <a:pt x="5369" y="3335"/>
                  </a:cubicBezTo>
                  <a:cubicBezTo>
                    <a:pt x="6219" y="3466"/>
                    <a:pt x="9332" y="3786"/>
                    <a:pt x="11285" y="3786"/>
                  </a:cubicBezTo>
                  <a:cubicBezTo>
                    <a:pt x="11953" y="3786"/>
                    <a:pt x="12485" y="3749"/>
                    <a:pt x="12745" y="3654"/>
                  </a:cubicBezTo>
                  <a:cubicBezTo>
                    <a:pt x="11209" y="3654"/>
                    <a:pt x="6982" y="3171"/>
                    <a:pt x="4962" y="2139"/>
                  </a:cubicBezTo>
                  <a:cubicBezTo>
                    <a:pt x="2943" y="1107"/>
                    <a:pt x="1153" y="152"/>
                    <a:pt x="813" y="9"/>
                  </a:cubicBezTo>
                  <a:cubicBezTo>
                    <a:pt x="798" y="3"/>
                    <a:pt x="783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2"/>
            <p:cNvSpPr/>
            <p:nvPr/>
          </p:nvSpPr>
          <p:spPr>
            <a:xfrm>
              <a:off x="2666450" y="1465700"/>
              <a:ext cx="172100" cy="20700"/>
            </a:xfrm>
            <a:custGeom>
              <a:avLst/>
              <a:gdLst/>
              <a:ahLst/>
              <a:cxnLst/>
              <a:rect l="l" t="t" r="r" b="b"/>
              <a:pathLst>
                <a:path w="6884" h="828" extrusionOk="0">
                  <a:moveTo>
                    <a:pt x="6137" y="1"/>
                  </a:moveTo>
                  <a:cubicBezTo>
                    <a:pt x="5149" y="418"/>
                    <a:pt x="824" y="616"/>
                    <a:pt x="1" y="670"/>
                  </a:cubicBezTo>
                  <a:cubicBezTo>
                    <a:pt x="1785" y="697"/>
                    <a:pt x="3748" y="828"/>
                    <a:pt x="5125" y="828"/>
                  </a:cubicBezTo>
                  <a:cubicBezTo>
                    <a:pt x="6062" y="828"/>
                    <a:pt x="6728" y="767"/>
                    <a:pt x="6884" y="572"/>
                  </a:cubicBezTo>
                  <a:lnTo>
                    <a:pt x="6884" y="572"/>
                  </a:lnTo>
                  <a:cubicBezTo>
                    <a:pt x="6836" y="591"/>
                    <a:pt x="6791" y="600"/>
                    <a:pt x="6747" y="600"/>
                  </a:cubicBezTo>
                  <a:cubicBezTo>
                    <a:pt x="6522" y="600"/>
                    <a:pt x="6349" y="351"/>
                    <a:pt x="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2"/>
            <p:cNvSpPr/>
            <p:nvPr/>
          </p:nvSpPr>
          <p:spPr>
            <a:xfrm>
              <a:off x="2939250" y="1368550"/>
              <a:ext cx="47225" cy="55525"/>
            </a:xfrm>
            <a:custGeom>
              <a:avLst/>
              <a:gdLst/>
              <a:ahLst/>
              <a:cxnLst/>
              <a:rect l="l" t="t" r="r" b="b"/>
              <a:pathLst>
                <a:path w="1889" h="2221" extrusionOk="0">
                  <a:moveTo>
                    <a:pt x="1779" y="1"/>
                  </a:moveTo>
                  <a:cubicBezTo>
                    <a:pt x="1746" y="1"/>
                    <a:pt x="1713" y="23"/>
                    <a:pt x="1713" y="67"/>
                  </a:cubicBezTo>
                  <a:cubicBezTo>
                    <a:pt x="1746" y="517"/>
                    <a:pt x="1647" y="967"/>
                    <a:pt x="1427" y="1373"/>
                  </a:cubicBezTo>
                  <a:cubicBezTo>
                    <a:pt x="1274" y="1658"/>
                    <a:pt x="1065" y="2076"/>
                    <a:pt x="692" y="2109"/>
                  </a:cubicBezTo>
                  <a:cubicBezTo>
                    <a:pt x="682" y="2109"/>
                    <a:pt x="673" y="2109"/>
                    <a:pt x="663" y="2109"/>
                  </a:cubicBezTo>
                  <a:cubicBezTo>
                    <a:pt x="200" y="2109"/>
                    <a:pt x="253" y="1323"/>
                    <a:pt x="264" y="1022"/>
                  </a:cubicBezTo>
                  <a:cubicBezTo>
                    <a:pt x="264" y="934"/>
                    <a:pt x="275" y="857"/>
                    <a:pt x="286" y="769"/>
                  </a:cubicBezTo>
                  <a:cubicBezTo>
                    <a:pt x="315" y="625"/>
                    <a:pt x="482" y="371"/>
                    <a:pt x="649" y="371"/>
                  </a:cubicBezTo>
                  <a:cubicBezTo>
                    <a:pt x="735" y="371"/>
                    <a:pt x="822" y="439"/>
                    <a:pt x="889" y="627"/>
                  </a:cubicBezTo>
                  <a:cubicBezTo>
                    <a:pt x="966" y="846"/>
                    <a:pt x="791" y="1153"/>
                    <a:pt x="714" y="1351"/>
                  </a:cubicBezTo>
                  <a:cubicBezTo>
                    <a:pt x="694" y="1397"/>
                    <a:pt x="734" y="1428"/>
                    <a:pt x="778" y="1428"/>
                  </a:cubicBezTo>
                  <a:cubicBezTo>
                    <a:pt x="808" y="1428"/>
                    <a:pt x="839" y="1415"/>
                    <a:pt x="857" y="1384"/>
                  </a:cubicBezTo>
                  <a:cubicBezTo>
                    <a:pt x="966" y="1099"/>
                    <a:pt x="1098" y="813"/>
                    <a:pt x="988" y="506"/>
                  </a:cubicBezTo>
                  <a:cubicBezTo>
                    <a:pt x="935" y="356"/>
                    <a:pt x="791" y="256"/>
                    <a:pt x="634" y="256"/>
                  </a:cubicBezTo>
                  <a:cubicBezTo>
                    <a:pt x="595" y="256"/>
                    <a:pt x="555" y="262"/>
                    <a:pt x="516" y="275"/>
                  </a:cubicBezTo>
                  <a:cubicBezTo>
                    <a:pt x="0" y="495"/>
                    <a:pt x="55" y="1351"/>
                    <a:pt x="176" y="1801"/>
                  </a:cubicBezTo>
                  <a:cubicBezTo>
                    <a:pt x="254" y="2094"/>
                    <a:pt x="452" y="2221"/>
                    <a:pt x="669" y="2221"/>
                  </a:cubicBezTo>
                  <a:cubicBezTo>
                    <a:pt x="851" y="2221"/>
                    <a:pt x="1047" y="2132"/>
                    <a:pt x="1197" y="1977"/>
                  </a:cubicBezTo>
                  <a:cubicBezTo>
                    <a:pt x="1658" y="1450"/>
                    <a:pt x="1888" y="758"/>
                    <a:pt x="1844" y="67"/>
                  </a:cubicBezTo>
                  <a:cubicBezTo>
                    <a:pt x="1844" y="23"/>
                    <a:pt x="1812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2"/>
            <p:cNvSpPr/>
            <p:nvPr/>
          </p:nvSpPr>
          <p:spPr>
            <a:xfrm>
              <a:off x="1612650" y="1515350"/>
              <a:ext cx="266475" cy="65925"/>
            </a:xfrm>
            <a:custGeom>
              <a:avLst/>
              <a:gdLst/>
              <a:ahLst/>
              <a:cxnLst/>
              <a:rect l="l" t="t" r="r" b="b"/>
              <a:pathLst>
                <a:path w="10659" h="2637" extrusionOk="0">
                  <a:moveTo>
                    <a:pt x="6752" y="1"/>
                  </a:moveTo>
                  <a:cubicBezTo>
                    <a:pt x="5761" y="1"/>
                    <a:pt x="4779" y="79"/>
                    <a:pt x="3787" y="79"/>
                  </a:cubicBezTo>
                  <a:cubicBezTo>
                    <a:pt x="3097" y="79"/>
                    <a:pt x="2413" y="7"/>
                    <a:pt x="1726" y="7"/>
                  </a:cubicBezTo>
                  <a:cubicBezTo>
                    <a:pt x="1408" y="7"/>
                    <a:pt x="1089" y="22"/>
                    <a:pt x="768" y="68"/>
                  </a:cubicBezTo>
                  <a:cubicBezTo>
                    <a:pt x="604" y="90"/>
                    <a:pt x="439" y="122"/>
                    <a:pt x="285" y="166"/>
                  </a:cubicBezTo>
                  <a:cubicBezTo>
                    <a:pt x="204" y="187"/>
                    <a:pt x="226" y="311"/>
                    <a:pt x="301" y="311"/>
                  </a:cubicBezTo>
                  <a:cubicBezTo>
                    <a:pt x="306" y="311"/>
                    <a:pt x="312" y="311"/>
                    <a:pt x="318" y="309"/>
                  </a:cubicBezTo>
                  <a:lnTo>
                    <a:pt x="329" y="298"/>
                  </a:lnTo>
                  <a:cubicBezTo>
                    <a:pt x="809" y="173"/>
                    <a:pt x="1297" y="136"/>
                    <a:pt x="1789" y="136"/>
                  </a:cubicBezTo>
                  <a:cubicBezTo>
                    <a:pt x="2244" y="136"/>
                    <a:pt x="2703" y="167"/>
                    <a:pt x="3161" y="188"/>
                  </a:cubicBezTo>
                  <a:cubicBezTo>
                    <a:pt x="3478" y="207"/>
                    <a:pt x="3794" y="214"/>
                    <a:pt x="4111" y="214"/>
                  </a:cubicBezTo>
                  <a:cubicBezTo>
                    <a:pt x="4717" y="214"/>
                    <a:pt x="5322" y="188"/>
                    <a:pt x="5928" y="166"/>
                  </a:cubicBezTo>
                  <a:cubicBezTo>
                    <a:pt x="6226" y="153"/>
                    <a:pt x="6526" y="143"/>
                    <a:pt x="6825" y="143"/>
                  </a:cubicBezTo>
                  <a:cubicBezTo>
                    <a:pt x="7495" y="143"/>
                    <a:pt x="8166" y="190"/>
                    <a:pt x="8826" y="342"/>
                  </a:cubicBezTo>
                  <a:cubicBezTo>
                    <a:pt x="9265" y="441"/>
                    <a:pt x="10549" y="781"/>
                    <a:pt x="10407" y="1429"/>
                  </a:cubicBezTo>
                  <a:cubicBezTo>
                    <a:pt x="10304" y="1892"/>
                    <a:pt x="9591" y="1966"/>
                    <a:pt x="9070" y="1966"/>
                  </a:cubicBezTo>
                  <a:cubicBezTo>
                    <a:pt x="8924" y="1966"/>
                    <a:pt x="8793" y="1960"/>
                    <a:pt x="8694" y="1956"/>
                  </a:cubicBezTo>
                  <a:cubicBezTo>
                    <a:pt x="7805" y="1912"/>
                    <a:pt x="6894" y="1868"/>
                    <a:pt x="6005" y="1857"/>
                  </a:cubicBezTo>
                  <a:cubicBezTo>
                    <a:pt x="5061" y="1857"/>
                    <a:pt x="4160" y="2033"/>
                    <a:pt x="3227" y="2164"/>
                  </a:cubicBezTo>
                  <a:cubicBezTo>
                    <a:pt x="2185" y="2318"/>
                    <a:pt x="1142" y="2428"/>
                    <a:pt x="88" y="2505"/>
                  </a:cubicBezTo>
                  <a:cubicBezTo>
                    <a:pt x="0" y="2505"/>
                    <a:pt x="0" y="2636"/>
                    <a:pt x="88" y="2636"/>
                  </a:cubicBezTo>
                  <a:cubicBezTo>
                    <a:pt x="1153" y="2570"/>
                    <a:pt x="2206" y="2450"/>
                    <a:pt x="3271" y="2296"/>
                  </a:cubicBezTo>
                  <a:cubicBezTo>
                    <a:pt x="3831" y="2208"/>
                    <a:pt x="4402" y="2098"/>
                    <a:pt x="4973" y="2044"/>
                  </a:cubicBezTo>
                  <a:cubicBezTo>
                    <a:pt x="5309" y="2010"/>
                    <a:pt x="5649" y="1997"/>
                    <a:pt x="5991" y="1997"/>
                  </a:cubicBezTo>
                  <a:cubicBezTo>
                    <a:pt x="6207" y="1997"/>
                    <a:pt x="6424" y="2002"/>
                    <a:pt x="6641" y="2011"/>
                  </a:cubicBezTo>
                  <a:cubicBezTo>
                    <a:pt x="7340" y="2037"/>
                    <a:pt x="8053" y="2114"/>
                    <a:pt x="8763" y="2114"/>
                  </a:cubicBezTo>
                  <a:cubicBezTo>
                    <a:pt x="8934" y="2114"/>
                    <a:pt x="9105" y="2109"/>
                    <a:pt x="9276" y="2098"/>
                  </a:cubicBezTo>
                  <a:cubicBezTo>
                    <a:pt x="9748" y="2065"/>
                    <a:pt x="10439" y="1945"/>
                    <a:pt x="10549" y="1407"/>
                  </a:cubicBezTo>
                  <a:cubicBezTo>
                    <a:pt x="10659" y="913"/>
                    <a:pt x="9967" y="595"/>
                    <a:pt x="9616" y="452"/>
                  </a:cubicBezTo>
                  <a:cubicBezTo>
                    <a:pt x="8771" y="112"/>
                    <a:pt x="7849" y="13"/>
                    <a:pt x="6938" y="2"/>
                  </a:cubicBezTo>
                  <a:cubicBezTo>
                    <a:pt x="6876" y="1"/>
                    <a:pt x="6814" y="1"/>
                    <a:pt x="6752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2"/>
            <p:cNvSpPr/>
            <p:nvPr/>
          </p:nvSpPr>
          <p:spPr>
            <a:xfrm>
              <a:off x="1604400" y="1533625"/>
              <a:ext cx="138900" cy="32325"/>
            </a:xfrm>
            <a:custGeom>
              <a:avLst/>
              <a:gdLst/>
              <a:ahLst/>
              <a:cxnLst/>
              <a:rect l="l" t="t" r="r" b="b"/>
              <a:pathLst>
                <a:path w="5556" h="1293" extrusionOk="0">
                  <a:moveTo>
                    <a:pt x="2723" y="0"/>
                  </a:moveTo>
                  <a:cubicBezTo>
                    <a:pt x="2402" y="0"/>
                    <a:pt x="2083" y="25"/>
                    <a:pt x="1768" y="83"/>
                  </a:cubicBezTo>
                  <a:cubicBezTo>
                    <a:pt x="1197" y="171"/>
                    <a:pt x="648" y="325"/>
                    <a:pt x="89" y="401"/>
                  </a:cubicBezTo>
                  <a:cubicBezTo>
                    <a:pt x="4" y="412"/>
                    <a:pt x="1" y="534"/>
                    <a:pt x="78" y="534"/>
                  </a:cubicBezTo>
                  <a:cubicBezTo>
                    <a:pt x="82" y="534"/>
                    <a:pt x="85" y="534"/>
                    <a:pt x="89" y="533"/>
                  </a:cubicBezTo>
                  <a:cubicBezTo>
                    <a:pt x="945" y="430"/>
                    <a:pt x="1782" y="123"/>
                    <a:pt x="2654" y="123"/>
                  </a:cubicBezTo>
                  <a:cubicBezTo>
                    <a:pt x="2710" y="123"/>
                    <a:pt x="2766" y="124"/>
                    <a:pt x="2822" y="127"/>
                  </a:cubicBezTo>
                  <a:cubicBezTo>
                    <a:pt x="3297" y="137"/>
                    <a:pt x="3792" y="216"/>
                    <a:pt x="4279" y="216"/>
                  </a:cubicBezTo>
                  <a:cubicBezTo>
                    <a:pt x="4309" y="216"/>
                    <a:pt x="4339" y="215"/>
                    <a:pt x="4370" y="215"/>
                  </a:cubicBezTo>
                  <a:cubicBezTo>
                    <a:pt x="4502" y="207"/>
                    <a:pt x="4634" y="199"/>
                    <a:pt x="4769" y="199"/>
                  </a:cubicBezTo>
                  <a:cubicBezTo>
                    <a:pt x="4826" y="199"/>
                    <a:pt x="4883" y="201"/>
                    <a:pt x="4940" y="204"/>
                  </a:cubicBezTo>
                  <a:cubicBezTo>
                    <a:pt x="5039" y="215"/>
                    <a:pt x="5138" y="226"/>
                    <a:pt x="5237" y="259"/>
                  </a:cubicBezTo>
                  <a:cubicBezTo>
                    <a:pt x="5445" y="314"/>
                    <a:pt x="5325" y="423"/>
                    <a:pt x="5237" y="511"/>
                  </a:cubicBezTo>
                  <a:cubicBezTo>
                    <a:pt x="4893" y="822"/>
                    <a:pt x="4398" y="890"/>
                    <a:pt x="3907" y="890"/>
                  </a:cubicBezTo>
                  <a:cubicBezTo>
                    <a:pt x="3583" y="890"/>
                    <a:pt x="3262" y="860"/>
                    <a:pt x="2987" y="851"/>
                  </a:cubicBezTo>
                  <a:cubicBezTo>
                    <a:pt x="2944" y="850"/>
                    <a:pt x="2902" y="849"/>
                    <a:pt x="2861" y="849"/>
                  </a:cubicBezTo>
                  <a:cubicBezTo>
                    <a:pt x="1982" y="849"/>
                    <a:pt x="1137" y="1150"/>
                    <a:pt x="258" y="1150"/>
                  </a:cubicBezTo>
                  <a:cubicBezTo>
                    <a:pt x="217" y="1150"/>
                    <a:pt x="175" y="1149"/>
                    <a:pt x="132" y="1148"/>
                  </a:cubicBezTo>
                  <a:cubicBezTo>
                    <a:pt x="45" y="1148"/>
                    <a:pt x="45" y="1291"/>
                    <a:pt x="132" y="1291"/>
                  </a:cubicBezTo>
                  <a:cubicBezTo>
                    <a:pt x="177" y="1292"/>
                    <a:pt x="221" y="1293"/>
                    <a:pt x="265" y="1293"/>
                  </a:cubicBezTo>
                  <a:cubicBezTo>
                    <a:pt x="810" y="1293"/>
                    <a:pt x="1339" y="1173"/>
                    <a:pt x="1878" y="1071"/>
                  </a:cubicBezTo>
                  <a:cubicBezTo>
                    <a:pt x="2224" y="1017"/>
                    <a:pt x="2575" y="990"/>
                    <a:pt x="2928" y="990"/>
                  </a:cubicBezTo>
                  <a:cubicBezTo>
                    <a:pt x="3079" y="990"/>
                    <a:pt x="3230" y="995"/>
                    <a:pt x="3382" y="1005"/>
                  </a:cubicBezTo>
                  <a:cubicBezTo>
                    <a:pt x="3506" y="1009"/>
                    <a:pt x="3635" y="1012"/>
                    <a:pt x="3765" y="1012"/>
                  </a:cubicBezTo>
                  <a:cubicBezTo>
                    <a:pt x="4427" y="1012"/>
                    <a:pt x="5131" y="926"/>
                    <a:pt x="5544" y="357"/>
                  </a:cubicBezTo>
                  <a:cubicBezTo>
                    <a:pt x="5555" y="336"/>
                    <a:pt x="5555" y="303"/>
                    <a:pt x="5533" y="281"/>
                  </a:cubicBezTo>
                  <a:cubicBezTo>
                    <a:pt x="5314" y="61"/>
                    <a:pt x="4962" y="61"/>
                    <a:pt x="4677" y="61"/>
                  </a:cubicBezTo>
                  <a:cubicBezTo>
                    <a:pt x="4183" y="61"/>
                    <a:pt x="3700" y="39"/>
                    <a:pt x="3206" y="17"/>
                  </a:cubicBezTo>
                  <a:cubicBezTo>
                    <a:pt x="3045" y="6"/>
                    <a:pt x="2884" y="0"/>
                    <a:pt x="272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2"/>
            <p:cNvSpPr/>
            <p:nvPr/>
          </p:nvSpPr>
          <p:spPr>
            <a:xfrm>
              <a:off x="1612250" y="1525250"/>
              <a:ext cx="800925" cy="83525"/>
            </a:xfrm>
            <a:custGeom>
              <a:avLst/>
              <a:gdLst/>
              <a:ahLst/>
              <a:cxnLst/>
              <a:rect l="l" t="t" r="r" b="b"/>
              <a:pathLst>
                <a:path w="32037" h="3341" extrusionOk="0">
                  <a:moveTo>
                    <a:pt x="31949" y="1"/>
                  </a:moveTo>
                  <a:cubicBezTo>
                    <a:pt x="29732" y="100"/>
                    <a:pt x="27514" y="78"/>
                    <a:pt x="25308" y="220"/>
                  </a:cubicBezTo>
                  <a:cubicBezTo>
                    <a:pt x="23200" y="363"/>
                    <a:pt x="21158" y="769"/>
                    <a:pt x="19127" y="1318"/>
                  </a:cubicBezTo>
                  <a:cubicBezTo>
                    <a:pt x="17097" y="1867"/>
                    <a:pt x="15077" y="2471"/>
                    <a:pt x="12991" y="2789"/>
                  </a:cubicBezTo>
                  <a:cubicBezTo>
                    <a:pt x="12143" y="2919"/>
                    <a:pt x="11300" y="2966"/>
                    <a:pt x="10458" y="2966"/>
                  </a:cubicBezTo>
                  <a:cubicBezTo>
                    <a:pt x="9098" y="2966"/>
                    <a:pt x="7741" y="2844"/>
                    <a:pt x="6372" y="2756"/>
                  </a:cubicBezTo>
                  <a:cubicBezTo>
                    <a:pt x="5862" y="2722"/>
                    <a:pt x="5352" y="2705"/>
                    <a:pt x="4842" y="2705"/>
                  </a:cubicBezTo>
                  <a:cubicBezTo>
                    <a:pt x="3243" y="2705"/>
                    <a:pt x="1647" y="2873"/>
                    <a:pt x="82" y="3206"/>
                  </a:cubicBezTo>
                  <a:cubicBezTo>
                    <a:pt x="0" y="3216"/>
                    <a:pt x="23" y="3340"/>
                    <a:pt x="97" y="3340"/>
                  </a:cubicBezTo>
                  <a:cubicBezTo>
                    <a:pt x="103" y="3340"/>
                    <a:pt x="109" y="3340"/>
                    <a:pt x="115" y="3338"/>
                  </a:cubicBezTo>
                  <a:cubicBezTo>
                    <a:pt x="1714" y="3008"/>
                    <a:pt x="3343" y="2844"/>
                    <a:pt x="4975" y="2844"/>
                  </a:cubicBezTo>
                  <a:cubicBezTo>
                    <a:pt x="5572" y="2844"/>
                    <a:pt x="6170" y="2866"/>
                    <a:pt x="6767" y="2910"/>
                  </a:cubicBezTo>
                  <a:cubicBezTo>
                    <a:pt x="7865" y="2987"/>
                    <a:pt x="8963" y="3097"/>
                    <a:pt x="10071" y="3118"/>
                  </a:cubicBezTo>
                  <a:cubicBezTo>
                    <a:pt x="10187" y="3121"/>
                    <a:pt x="10302" y="3122"/>
                    <a:pt x="10417" y="3122"/>
                  </a:cubicBezTo>
                  <a:cubicBezTo>
                    <a:pt x="11334" y="3122"/>
                    <a:pt x="12249" y="3045"/>
                    <a:pt x="13156" y="2899"/>
                  </a:cubicBezTo>
                  <a:cubicBezTo>
                    <a:pt x="15231" y="2581"/>
                    <a:pt x="17250" y="1955"/>
                    <a:pt x="19281" y="1417"/>
                  </a:cubicBezTo>
                  <a:cubicBezTo>
                    <a:pt x="21378" y="835"/>
                    <a:pt x="23529" y="473"/>
                    <a:pt x="25703" y="330"/>
                  </a:cubicBezTo>
                  <a:cubicBezTo>
                    <a:pt x="27789" y="209"/>
                    <a:pt x="29874" y="231"/>
                    <a:pt x="31949" y="133"/>
                  </a:cubicBezTo>
                  <a:cubicBezTo>
                    <a:pt x="32037" y="133"/>
                    <a:pt x="32037" y="1"/>
                    <a:pt x="31949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2"/>
            <p:cNvSpPr/>
            <p:nvPr/>
          </p:nvSpPr>
          <p:spPr>
            <a:xfrm>
              <a:off x="2082525" y="1550300"/>
              <a:ext cx="507100" cy="74300"/>
            </a:xfrm>
            <a:custGeom>
              <a:avLst/>
              <a:gdLst/>
              <a:ahLst/>
              <a:cxnLst/>
              <a:rect l="l" t="t" r="r" b="b"/>
              <a:pathLst>
                <a:path w="20284" h="2972" extrusionOk="0">
                  <a:moveTo>
                    <a:pt x="9478" y="1"/>
                  </a:moveTo>
                  <a:cubicBezTo>
                    <a:pt x="7912" y="1"/>
                    <a:pt x="6341" y="134"/>
                    <a:pt x="4795" y="393"/>
                  </a:cubicBezTo>
                  <a:cubicBezTo>
                    <a:pt x="3906" y="547"/>
                    <a:pt x="3039" y="766"/>
                    <a:pt x="2161" y="986"/>
                  </a:cubicBezTo>
                  <a:cubicBezTo>
                    <a:pt x="1414" y="1183"/>
                    <a:pt x="679" y="1414"/>
                    <a:pt x="53" y="1897"/>
                  </a:cubicBezTo>
                  <a:cubicBezTo>
                    <a:pt x="1" y="1941"/>
                    <a:pt x="52" y="2012"/>
                    <a:pt x="109" y="2012"/>
                  </a:cubicBezTo>
                  <a:cubicBezTo>
                    <a:pt x="123" y="2012"/>
                    <a:pt x="138" y="2007"/>
                    <a:pt x="152" y="1996"/>
                  </a:cubicBezTo>
                  <a:cubicBezTo>
                    <a:pt x="810" y="1480"/>
                    <a:pt x="1623" y="1271"/>
                    <a:pt x="2424" y="1063"/>
                  </a:cubicBezTo>
                  <a:cubicBezTo>
                    <a:pt x="3258" y="843"/>
                    <a:pt x="4104" y="656"/>
                    <a:pt x="4960" y="503"/>
                  </a:cubicBezTo>
                  <a:cubicBezTo>
                    <a:pt x="6440" y="262"/>
                    <a:pt x="7937" y="139"/>
                    <a:pt x="9442" y="139"/>
                  </a:cubicBezTo>
                  <a:cubicBezTo>
                    <a:pt x="9722" y="139"/>
                    <a:pt x="10003" y="143"/>
                    <a:pt x="10284" y="152"/>
                  </a:cubicBezTo>
                  <a:cubicBezTo>
                    <a:pt x="12007" y="195"/>
                    <a:pt x="13731" y="437"/>
                    <a:pt x="15399" y="876"/>
                  </a:cubicBezTo>
                  <a:cubicBezTo>
                    <a:pt x="16245" y="1096"/>
                    <a:pt x="17057" y="1392"/>
                    <a:pt x="17847" y="1776"/>
                  </a:cubicBezTo>
                  <a:cubicBezTo>
                    <a:pt x="18616" y="2160"/>
                    <a:pt x="19373" y="2588"/>
                    <a:pt x="20152" y="2962"/>
                  </a:cubicBezTo>
                  <a:cubicBezTo>
                    <a:pt x="20164" y="2968"/>
                    <a:pt x="20175" y="2971"/>
                    <a:pt x="20186" y="2971"/>
                  </a:cubicBezTo>
                  <a:cubicBezTo>
                    <a:pt x="20246" y="2971"/>
                    <a:pt x="20284" y="2880"/>
                    <a:pt x="20218" y="2852"/>
                  </a:cubicBezTo>
                  <a:cubicBezTo>
                    <a:pt x="19439" y="2468"/>
                    <a:pt x="18692" y="2040"/>
                    <a:pt x="17913" y="1655"/>
                  </a:cubicBezTo>
                  <a:cubicBezTo>
                    <a:pt x="17123" y="1271"/>
                    <a:pt x="16288" y="964"/>
                    <a:pt x="15443" y="744"/>
                  </a:cubicBezTo>
                  <a:cubicBezTo>
                    <a:pt x="13709" y="294"/>
                    <a:pt x="11941" y="42"/>
                    <a:pt x="10152" y="9"/>
                  </a:cubicBezTo>
                  <a:cubicBezTo>
                    <a:pt x="9928" y="3"/>
                    <a:pt x="9703" y="1"/>
                    <a:pt x="9478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2"/>
            <p:cNvSpPr/>
            <p:nvPr/>
          </p:nvSpPr>
          <p:spPr>
            <a:xfrm>
              <a:off x="2221075" y="1572425"/>
              <a:ext cx="256575" cy="51075"/>
            </a:xfrm>
            <a:custGeom>
              <a:avLst/>
              <a:gdLst/>
              <a:ahLst/>
              <a:cxnLst/>
              <a:rect l="l" t="t" r="r" b="b"/>
              <a:pathLst>
                <a:path w="10263" h="2043" extrusionOk="0">
                  <a:moveTo>
                    <a:pt x="4053" y="0"/>
                  </a:moveTo>
                  <a:cubicBezTo>
                    <a:pt x="2667" y="0"/>
                    <a:pt x="1229" y="217"/>
                    <a:pt x="66" y="957"/>
                  </a:cubicBezTo>
                  <a:cubicBezTo>
                    <a:pt x="0" y="994"/>
                    <a:pt x="38" y="1087"/>
                    <a:pt x="98" y="1087"/>
                  </a:cubicBezTo>
                  <a:cubicBezTo>
                    <a:pt x="109" y="1087"/>
                    <a:pt x="120" y="1084"/>
                    <a:pt x="131" y="1078"/>
                  </a:cubicBezTo>
                  <a:cubicBezTo>
                    <a:pt x="1302" y="341"/>
                    <a:pt x="2717" y="150"/>
                    <a:pt x="4098" y="150"/>
                  </a:cubicBezTo>
                  <a:cubicBezTo>
                    <a:pt x="4425" y="150"/>
                    <a:pt x="4751" y="161"/>
                    <a:pt x="5071" y="178"/>
                  </a:cubicBezTo>
                  <a:cubicBezTo>
                    <a:pt x="5960" y="233"/>
                    <a:pt x="6850" y="430"/>
                    <a:pt x="7673" y="759"/>
                  </a:cubicBezTo>
                  <a:cubicBezTo>
                    <a:pt x="8540" y="1100"/>
                    <a:pt x="9276" y="1671"/>
                    <a:pt x="10121" y="2033"/>
                  </a:cubicBezTo>
                  <a:cubicBezTo>
                    <a:pt x="10134" y="2039"/>
                    <a:pt x="10147" y="2042"/>
                    <a:pt x="10159" y="2042"/>
                  </a:cubicBezTo>
                  <a:cubicBezTo>
                    <a:pt x="10225" y="2042"/>
                    <a:pt x="10263" y="1951"/>
                    <a:pt x="10198" y="1923"/>
                  </a:cubicBezTo>
                  <a:cubicBezTo>
                    <a:pt x="9374" y="1572"/>
                    <a:pt x="8650" y="1023"/>
                    <a:pt x="7827" y="672"/>
                  </a:cubicBezTo>
                  <a:cubicBezTo>
                    <a:pt x="6948" y="309"/>
                    <a:pt x="6015" y="90"/>
                    <a:pt x="5060" y="35"/>
                  </a:cubicBezTo>
                  <a:cubicBezTo>
                    <a:pt x="4731" y="13"/>
                    <a:pt x="4393" y="0"/>
                    <a:pt x="405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2"/>
            <p:cNvSpPr/>
            <p:nvPr/>
          </p:nvSpPr>
          <p:spPr>
            <a:xfrm>
              <a:off x="2511475" y="1522650"/>
              <a:ext cx="442875" cy="41000"/>
            </a:xfrm>
            <a:custGeom>
              <a:avLst/>
              <a:gdLst/>
              <a:ahLst/>
              <a:cxnLst/>
              <a:rect l="l" t="t" r="r" b="b"/>
              <a:pathLst>
                <a:path w="17715" h="1640" extrusionOk="0">
                  <a:moveTo>
                    <a:pt x="2961" y="0"/>
                  </a:moveTo>
                  <a:cubicBezTo>
                    <a:pt x="2752" y="0"/>
                    <a:pt x="2544" y="6"/>
                    <a:pt x="2336" y="17"/>
                  </a:cubicBezTo>
                  <a:cubicBezTo>
                    <a:pt x="1578" y="83"/>
                    <a:pt x="821" y="226"/>
                    <a:pt x="75" y="423"/>
                  </a:cubicBezTo>
                  <a:cubicBezTo>
                    <a:pt x="1" y="444"/>
                    <a:pt x="28" y="567"/>
                    <a:pt x="108" y="567"/>
                  </a:cubicBezTo>
                  <a:cubicBezTo>
                    <a:pt x="112" y="567"/>
                    <a:pt x="115" y="566"/>
                    <a:pt x="118" y="566"/>
                  </a:cubicBezTo>
                  <a:cubicBezTo>
                    <a:pt x="931" y="335"/>
                    <a:pt x="1765" y="193"/>
                    <a:pt x="2599" y="138"/>
                  </a:cubicBezTo>
                  <a:cubicBezTo>
                    <a:pt x="2723" y="131"/>
                    <a:pt x="2848" y="128"/>
                    <a:pt x="2972" y="128"/>
                  </a:cubicBezTo>
                  <a:cubicBezTo>
                    <a:pt x="3641" y="128"/>
                    <a:pt x="4313" y="217"/>
                    <a:pt x="4970" y="292"/>
                  </a:cubicBezTo>
                  <a:cubicBezTo>
                    <a:pt x="6595" y="478"/>
                    <a:pt x="8187" y="807"/>
                    <a:pt x="9800" y="1060"/>
                  </a:cubicBezTo>
                  <a:cubicBezTo>
                    <a:pt x="11140" y="1279"/>
                    <a:pt x="12501" y="1488"/>
                    <a:pt x="13851" y="1598"/>
                  </a:cubicBezTo>
                  <a:cubicBezTo>
                    <a:pt x="14162" y="1624"/>
                    <a:pt x="14475" y="1640"/>
                    <a:pt x="14788" y="1640"/>
                  </a:cubicBezTo>
                  <a:cubicBezTo>
                    <a:pt x="15779" y="1640"/>
                    <a:pt x="16765" y="1483"/>
                    <a:pt x="17649" y="1016"/>
                  </a:cubicBezTo>
                  <a:cubicBezTo>
                    <a:pt x="17714" y="979"/>
                    <a:pt x="17677" y="886"/>
                    <a:pt x="17617" y="886"/>
                  </a:cubicBezTo>
                  <a:cubicBezTo>
                    <a:pt x="17606" y="886"/>
                    <a:pt x="17595" y="889"/>
                    <a:pt x="17583" y="895"/>
                  </a:cubicBezTo>
                  <a:cubicBezTo>
                    <a:pt x="16705" y="1354"/>
                    <a:pt x="15735" y="1500"/>
                    <a:pt x="14760" y="1500"/>
                  </a:cubicBezTo>
                  <a:cubicBezTo>
                    <a:pt x="14383" y="1500"/>
                    <a:pt x="14005" y="1478"/>
                    <a:pt x="13631" y="1444"/>
                  </a:cubicBezTo>
                  <a:cubicBezTo>
                    <a:pt x="12193" y="1312"/>
                    <a:pt x="10744" y="1071"/>
                    <a:pt x="9317" y="840"/>
                  </a:cubicBezTo>
                  <a:cubicBezTo>
                    <a:pt x="7781" y="588"/>
                    <a:pt x="6255" y="292"/>
                    <a:pt x="4707" y="116"/>
                  </a:cubicBezTo>
                  <a:cubicBezTo>
                    <a:pt x="4132" y="43"/>
                    <a:pt x="3546" y="0"/>
                    <a:pt x="296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2"/>
            <p:cNvSpPr/>
            <p:nvPr/>
          </p:nvSpPr>
          <p:spPr>
            <a:xfrm>
              <a:off x="2844850" y="1509350"/>
              <a:ext cx="131200" cy="32425"/>
            </a:xfrm>
            <a:custGeom>
              <a:avLst/>
              <a:gdLst/>
              <a:ahLst/>
              <a:cxnLst/>
              <a:rect l="l" t="t" r="r" b="b"/>
              <a:pathLst>
                <a:path w="5248" h="1297" extrusionOk="0">
                  <a:moveTo>
                    <a:pt x="5159" y="0"/>
                  </a:moveTo>
                  <a:cubicBezTo>
                    <a:pt x="4281" y="0"/>
                    <a:pt x="3421" y="136"/>
                    <a:pt x="2555" y="136"/>
                  </a:cubicBezTo>
                  <a:cubicBezTo>
                    <a:pt x="2468" y="136"/>
                    <a:pt x="2381" y="135"/>
                    <a:pt x="2294" y="132"/>
                  </a:cubicBezTo>
                  <a:cubicBezTo>
                    <a:pt x="1961" y="122"/>
                    <a:pt x="1600" y="83"/>
                    <a:pt x="1244" y="83"/>
                  </a:cubicBezTo>
                  <a:cubicBezTo>
                    <a:pt x="817" y="83"/>
                    <a:pt x="398" y="140"/>
                    <a:pt x="44" y="373"/>
                  </a:cubicBezTo>
                  <a:cubicBezTo>
                    <a:pt x="11" y="395"/>
                    <a:pt x="0" y="439"/>
                    <a:pt x="22" y="472"/>
                  </a:cubicBezTo>
                  <a:cubicBezTo>
                    <a:pt x="384" y="1098"/>
                    <a:pt x="1219" y="1219"/>
                    <a:pt x="1877" y="1274"/>
                  </a:cubicBezTo>
                  <a:cubicBezTo>
                    <a:pt x="2045" y="1288"/>
                    <a:pt x="2215" y="1296"/>
                    <a:pt x="2385" y="1296"/>
                  </a:cubicBezTo>
                  <a:cubicBezTo>
                    <a:pt x="2604" y="1296"/>
                    <a:pt x="2824" y="1283"/>
                    <a:pt x="3041" y="1252"/>
                  </a:cubicBezTo>
                  <a:cubicBezTo>
                    <a:pt x="3710" y="1142"/>
                    <a:pt x="4347" y="889"/>
                    <a:pt x="4995" y="681"/>
                  </a:cubicBezTo>
                  <a:cubicBezTo>
                    <a:pt x="5066" y="660"/>
                    <a:pt x="5043" y="536"/>
                    <a:pt x="4969" y="536"/>
                  </a:cubicBezTo>
                  <a:cubicBezTo>
                    <a:pt x="4963" y="536"/>
                    <a:pt x="4957" y="537"/>
                    <a:pt x="4951" y="538"/>
                  </a:cubicBezTo>
                  <a:lnTo>
                    <a:pt x="4951" y="549"/>
                  </a:lnTo>
                  <a:cubicBezTo>
                    <a:pt x="4044" y="830"/>
                    <a:pt x="3211" y="1153"/>
                    <a:pt x="2254" y="1153"/>
                  </a:cubicBezTo>
                  <a:cubicBezTo>
                    <a:pt x="2238" y="1153"/>
                    <a:pt x="2222" y="1153"/>
                    <a:pt x="2207" y="1153"/>
                  </a:cubicBezTo>
                  <a:cubicBezTo>
                    <a:pt x="1534" y="1142"/>
                    <a:pt x="581" y="1069"/>
                    <a:pt x="166" y="449"/>
                  </a:cubicBezTo>
                  <a:lnTo>
                    <a:pt x="166" y="449"/>
                  </a:lnTo>
                  <a:cubicBezTo>
                    <a:pt x="486" y="263"/>
                    <a:pt x="863" y="214"/>
                    <a:pt x="1248" y="214"/>
                  </a:cubicBezTo>
                  <a:cubicBezTo>
                    <a:pt x="1634" y="214"/>
                    <a:pt x="2029" y="264"/>
                    <a:pt x="2382" y="275"/>
                  </a:cubicBezTo>
                  <a:cubicBezTo>
                    <a:pt x="2440" y="276"/>
                    <a:pt x="2497" y="277"/>
                    <a:pt x="2555" y="277"/>
                  </a:cubicBezTo>
                  <a:cubicBezTo>
                    <a:pt x="3420" y="277"/>
                    <a:pt x="4285" y="132"/>
                    <a:pt x="5159" y="132"/>
                  </a:cubicBezTo>
                  <a:cubicBezTo>
                    <a:pt x="5247" y="132"/>
                    <a:pt x="5247" y="0"/>
                    <a:pt x="5159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2"/>
            <p:cNvSpPr/>
            <p:nvPr/>
          </p:nvSpPr>
          <p:spPr>
            <a:xfrm>
              <a:off x="2893475" y="1358600"/>
              <a:ext cx="91125" cy="76425"/>
            </a:xfrm>
            <a:custGeom>
              <a:avLst/>
              <a:gdLst/>
              <a:ahLst/>
              <a:cxnLst/>
              <a:rect l="l" t="t" r="r" b="b"/>
              <a:pathLst>
                <a:path w="3645" h="3057" extrusionOk="0">
                  <a:moveTo>
                    <a:pt x="3167" y="1"/>
                  </a:moveTo>
                  <a:cubicBezTo>
                    <a:pt x="2603" y="1"/>
                    <a:pt x="2092" y="492"/>
                    <a:pt x="1711" y="882"/>
                  </a:cubicBezTo>
                  <a:cubicBezTo>
                    <a:pt x="1392" y="1211"/>
                    <a:pt x="1085" y="1573"/>
                    <a:pt x="799" y="1925"/>
                  </a:cubicBezTo>
                  <a:cubicBezTo>
                    <a:pt x="536" y="2243"/>
                    <a:pt x="207" y="2583"/>
                    <a:pt x="31" y="2957"/>
                  </a:cubicBezTo>
                  <a:cubicBezTo>
                    <a:pt x="1" y="3009"/>
                    <a:pt x="48" y="3057"/>
                    <a:pt x="95" y="3057"/>
                  </a:cubicBezTo>
                  <a:cubicBezTo>
                    <a:pt x="116" y="3057"/>
                    <a:pt x="138" y="3047"/>
                    <a:pt x="152" y="3022"/>
                  </a:cubicBezTo>
                  <a:cubicBezTo>
                    <a:pt x="305" y="2704"/>
                    <a:pt x="602" y="2397"/>
                    <a:pt x="821" y="2122"/>
                  </a:cubicBezTo>
                  <a:cubicBezTo>
                    <a:pt x="1041" y="1837"/>
                    <a:pt x="1282" y="1573"/>
                    <a:pt x="1502" y="1310"/>
                  </a:cubicBezTo>
                  <a:cubicBezTo>
                    <a:pt x="1884" y="873"/>
                    <a:pt x="2510" y="135"/>
                    <a:pt x="3160" y="135"/>
                  </a:cubicBezTo>
                  <a:cubicBezTo>
                    <a:pt x="3277" y="135"/>
                    <a:pt x="3394" y="159"/>
                    <a:pt x="3511" y="212"/>
                  </a:cubicBezTo>
                  <a:cubicBezTo>
                    <a:pt x="3520" y="216"/>
                    <a:pt x="3529" y="218"/>
                    <a:pt x="3537" y="218"/>
                  </a:cubicBezTo>
                  <a:cubicBezTo>
                    <a:pt x="3601" y="218"/>
                    <a:pt x="3644" y="121"/>
                    <a:pt x="3577" y="92"/>
                  </a:cubicBezTo>
                  <a:cubicBezTo>
                    <a:pt x="3438" y="28"/>
                    <a:pt x="3301" y="1"/>
                    <a:pt x="3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2"/>
            <p:cNvSpPr/>
            <p:nvPr/>
          </p:nvSpPr>
          <p:spPr>
            <a:xfrm>
              <a:off x="2699550" y="1587600"/>
              <a:ext cx="269900" cy="32700"/>
            </a:xfrm>
            <a:custGeom>
              <a:avLst/>
              <a:gdLst/>
              <a:ahLst/>
              <a:cxnLst/>
              <a:rect l="l" t="t" r="r" b="b"/>
              <a:pathLst>
                <a:path w="10796" h="1308" extrusionOk="0">
                  <a:moveTo>
                    <a:pt x="10697" y="0"/>
                  </a:moveTo>
                  <a:cubicBezTo>
                    <a:pt x="10687" y="0"/>
                    <a:pt x="10676" y="3"/>
                    <a:pt x="10664" y="10"/>
                  </a:cubicBezTo>
                  <a:cubicBezTo>
                    <a:pt x="10018" y="395"/>
                    <a:pt x="9224" y="405"/>
                    <a:pt x="8489" y="405"/>
                  </a:cubicBezTo>
                  <a:cubicBezTo>
                    <a:pt x="8449" y="405"/>
                    <a:pt x="8409" y="405"/>
                    <a:pt x="8370" y="405"/>
                  </a:cubicBezTo>
                  <a:cubicBezTo>
                    <a:pt x="7481" y="405"/>
                    <a:pt x="6602" y="416"/>
                    <a:pt x="5713" y="416"/>
                  </a:cubicBezTo>
                  <a:cubicBezTo>
                    <a:pt x="3792" y="416"/>
                    <a:pt x="1926" y="592"/>
                    <a:pt x="82" y="1162"/>
                  </a:cubicBezTo>
                  <a:cubicBezTo>
                    <a:pt x="1" y="1193"/>
                    <a:pt x="32" y="1308"/>
                    <a:pt x="98" y="1308"/>
                  </a:cubicBezTo>
                  <a:cubicBezTo>
                    <a:pt x="103" y="1308"/>
                    <a:pt x="109" y="1307"/>
                    <a:pt x="115" y="1305"/>
                  </a:cubicBezTo>
                  <a:cubicBezTo>
                    <a:pt x="2080" y="690"/>
                    <a:pt x="4078" y="559"/>
                    <a:pt x="6119" y="559"/>
                  </a:cubicBezTo>
                  <a:cubicBezTo>
                    <a:pt x="6976" y="559"/>
                    <a:pt x="7821" y="548"/>
                    <a:pt x="8677" y="548"/>
                  </a:cubicBezTo>
                  <a:cubicBezTo>
                    <a:pt x="9369" y="537"/>
                    <a:pt x="10115" y="493"/>
                    <a:pt x="10730" y="130"/>
                  </a:cubicBezTo>
                  <a:cubicBezTo>
                    <a:pt x="10795" y="93"/>
                    <a:pt x="10757" y="0"/>
                    <a:pt x="10697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2"/>
            <p:cNvSpPr/>
            <p:nvPr/>
          </p:nvSpPr>
          <p:spPr>
            <a:xfrm>
              <a:off x="2974950" y="1428125"/>
              <a:ext cx="63275" cy="62425"/>
            </a:xfrm>
            <a:custGeom>
              <a:avLst/>
              <a:gdLst/>
              <a:ahLst/>
              <a:cxnLst/>
              <a:rect l="l" t="t" r="r" b="b"/>
              <a:pathLst>
                <a:path w="2531" h="2497" extrusionOk="0">
                  <a:moveTo>
                    <a:pt x="2431" y="0"/>
                  </a:moveTo>
                  <a:cubicBezTo>
                    <a:pt x="2414" y="0"/>
                    <a:pt x="2397" y="6"/>
                    <a:pt x="2381" y="22"/>
                  </a:cubicBezTo>
                  <a:cubicBezTo>
                    <a:pt x="1953" y="384"/>
                    <a:pt x="1580" y="812"/>
                    <a:pt x="1174" y="1218"/>
                  </a:cubicBezTo>
                  <a:cubicBezTo>
                    <a:pt x="779" y="1625"/>
                    <a:pt x="351" y="1954"/>
                    <a:pt x="32" y="2393"/>
                  </a:cubicBezTo>
                  <a:cubicBezTo>
                    <a:pt x="1" y="2448"/>
                    <a:pt x="48" y="2497"/>
                    <a:pt x="97" y="2497"/>
                  </a:cubicBezTo>
                  <a:cubicBezTo>
                    <a:pt x="117" y="2497"/>
                    <a:pt x="137" y="2489"/>
                    <a:pt x="153" y="2470"/>
                  </a:cubicBezTo>
                  <a:cubicBezTo>
                    <a:pt x="471" y="2031"/>
                    <a:pt x="888" y="1690"/>
                    <a:pt x="1273" y="1317"/>
                  </a:cubicBezTo>
                  <a:cubicBezTo>
                    <a:pt x="1679" y="922"/>
                    <a:pt x="2041" y="494"/>
                    <a:pt x="2480" y="110"/>
                  </a:cubicBezTo>
                  <a:cubicBezTo>
                    <a:pt x="2531" y="68"/>
                    <a:pt x="2485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2"/>
            <p:cNvSpPr/>
            <p:nvPr/>
          </p:nvSpPr>
          <p:spPr>
            <a:xfrm>
              <a:off x="1803100" y="864700"/>
              <a:ext cx="183075" cy="586350"/>
            </a:xfrm>
            <a:custGeom>
              <a:avLst/>
              <a:gdLst/>
              <a:ahLst/>
              <a:cxnLst/>
              <a:rect l="l" t="t" r="r" b="b"/>
              <a:pathLst>
                <a:path w="7323" h="23454" extrusionOk="0">
                  <a:moveTo>
                    <a:pt x="1757" y="1"/>
                  </a:moveTo>
                  <a:cubicBezTo>
                    <a:pt x="1482" y="1537"/>
                    <a:pt x="1339" y="6313"/>
                    <a:pt x="1658" y="9156"/>
                  </a:cubicBezTo>
                  <a:cubicBezTo>
                    <a:pt x="1965" y="11999"/>
                    <a:pt x="3348" y="18464"/>
                    <a:pt x="3348" y="18805"/>
                  </a:cubicBezTo>
                  <a:cubicBezTo>
                    <a:pt x="3348" y="19145"/>
                    <a:pt x="3250" y="20023"/>
                    <a:pt x="2108" y="21187"/>
                  </a:cubicBezTo>
                  <a:cubicBezTo>
                    <a:pt x="1098" y="22219"/>
                    <a:pt x="0" y="23152"/>
                    <a:pt x="308" y="23218"/>
                  </a:cubicBezTo>
                  <a:cubicBezTo>
                    <a:pt x="539" y="23267"/>
                    <a:pt x="771" y="23454"/>
                    <a:pt x="1213" y="23454"/>
                  </a:cubicBezTo>
                  <a:cubicBezTo>
                    <a:pt x="1358" y="23454"/>
                    <a:pt x="1526" y="23434"/>
                    <a:pt x="1724" y="23382"/>
                  </a:cubicBezTo>
                  <a:cubicBezTo>
                    <a:pt x="3919" y="22813"/>
                    <a:pt x="5118" y="21257"/>
                    <a:pt x="5615" y="21257"/>
                  </a:cubicBezTo>
                  <a:cubicBezTo>
                    <a:pt x="5645" y="21257"/>
                    <a:pt x="5673" y="21263"/>
                    <a:pt x="5697" y="21275"/>
                  </a:cubicBezTo>
                  <a:cubicBezTo>
                    <a:pt x="6140" y="21480"/>
                    <a:pt x="6647" y="22790"/>
                    <a:pt x="6987" y="22790"/>
                  </a:cubicBezTo>
                  <a:cubicBezTo>
                    <a:pt x="6993" y="22790"/>
                    <a:pt x="6998" y="22790"/>
                    <a:pt x="7004" y="22789"/>
                  </a:cubicBezTo>
                  <a:cubicBezTo>
                    <a:pt x="7322" y="22746"/>
                    <a:pt x="6729" y="21088"/>
                    <a:pt x="6213" y="19310"/>
                  </a:cubicBezTo>
                  <a:cubicBezTo>
                    <a:pt x="5697" y="17520"/>
                    <a:pt x="5972" y="11867"/>
                    <a:pt x="5972" y="8025"/>
                  </a:cubicBezTo>
                  <a:cubicBezTo>
                    <a:pt x="5972" y="4183"/>
                    <a:pt x="5774" y="231"/>
                    <a:pt x="5774" y="231"/>
                  </a:cubicBezTo>
                  <a:lnTo>
                    <a:pt x="1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2"/>
            <p:cNvSpPr/>
            <p:nvPr/>
          </p:nvSpPr>
          <p:spPr>
            <a:xfrm>
              <a:off x="1831900" y="1395575"/>
              <a:ext cx="79250" cy="55775"/>
            </a:xfrm>
            <a:custGeom>
              <a:avLst/>
              <a:gdLst/>
              <a:ahLst/>
              <a:cxnLst/>
              <a:rect l="l" t="t" r="r" b="b"/>
              <a:pathLst>
                <a:path w="3170" h="2231" extrusionOk="0">
                  <a:moveTo>
                    <a:pt x="3066" y="0"/>
                  </a:moveTo>
                  <a:cubicBezTo>
                    <a:pt x="3050" y="0"/>
                    <a:pt x="3034" y="6"/>
                    <a:pt x="3020" y="18"/>
                  </a:cubicBezTo>
                  <a:cubicBezTo>
                    <a:pt x="2581" y="369"/>
                    <a:pt x="2152" y="742"/>
                    <a:pt x="1713" y="1104"/>
                  </a:cubicBezTo>
                  <a:cubicBezTo>
                    <a:pt x="1219" y="1511"/>
                    <a:pt x="616" y="1785"/>
                    <a:pt x="67" y="2103"/>
                  </a:cubicBezTo>
                  <a:cubicBezTo>
                    <a:pt x="0" y="2151"/>
                    <a:pt x="40" y="2231"/>
                    <a:pt x="102" y="2231"/>
                  </a:cubicBezTo>
                  <a:cubicBezTo>
                    <a:pt x="112" y="2231"/>
                    <a:pt x="122" y="2229"/>
                    <a:pt x="133" y="2224"/>
                  </a:cubicBezTo>
                  <a:lnTo>
                    <a:pt x="122" y="2224"/>
                  </a:lnTo>
                  <a:cubicBezTo>
                    <a:pt x="616" y="1939"/>
                    <a:pt x="1175" y="1708"/>
                    <a:pt x="1637" y="1346"/>
                  </a:cubicBezTo>
                  <a:cubicBezTo>
                    <a:pt x="2141" y="951"/>
                    <a:pt x="2624" y="523"/>
                    <a:pt x="3118" y="116"/>
                  </a:cubicBezTo>
                  <a:cubicBezTo>
                    <a:pt x="3170" y="65"/>
                    <a:pt x="3121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2"/>
            <p:cNvSpPr/>
            <p:nvPr/>
          </p:nvSpPr>
          <p:spPr>
            <a:xfrm>
              <a:off x="1819325" y="1392025"/>
              <a:ext cx="78525" cy="56700"/>
            </a:xfrm>
            <a:custGeom>
              <a:avLst/>
              <a:gdLst/>
              <a:ahLst/>
              <a:cxnLst/>
              <a:rect l="l" t="t" r="r" b="b"/>
              <a:pathLst>
                <a:path w="3141" h="2268" extrusionOk="0">
                  <a:moveTo>
                    <a:pt x="3033" y="0"/>
                  </a:moveTo>
                  <a:cubicBezTo>
                    <a:pt x="3025" y="0"/>
                    <a:pt x="3016" y="2"/>
                    <a:pt x="3007" y="6"/>
                  </a:cubicBezTo>
                  <a:cubicBezTo>
                    <a:pt x="2458" y="269"/>
                    <a:pt x="1964" y="708"/>
                    <a:pt x="1448" y="1038"/>
                  </a:cubicBezTo>
                  <a:cubicBezTo>
                    <a:pt x="932" y="1345"/>
                    <a:pt x="460" y="1718"/>
                    <a:pt x="43" y="2146"/>
                  </a:cubicBezTo>
                  <a:cubicBezTo>
                    <a:pt x="1" y="2197"/>
                    <a:pt x="43" y="2267"/>
                    <a:pt x="94" y="2267"/>
                  </a:cubicBezTo>
                  <a:cubicBezTo>
                    <a:pt x="110" y="2267"/>
                    <a:pt x="126" y="2261"/>
                    <a:pt x="142" y="2245"/>
                  </a:cubicBezTo>
                  <a:cubicBezTo>
                    <a:pt x="537" y="1806"/>
                    <a:pt x="1042" y="1488"/>
                    <a:pt x="1514" y="1159"/>
                  </a:cubicBezTo>
                  <a:cubicBezTo>
                    <a:pt x="1777" y="972"/>
                    <a:pt x="2041" y="796"/>
                    <a:pt x="2315" y="621"/>
                  </a:cubicBezTo>
                  <a:cubicBezTo>
                    <a:pt x="2557" y="445"/>
                    <a:pt x="2809" y="269"/>
                    <a:pt x="3073" y="127"/>
                  </a:cubicBezTo>
                  <a:cubicBezTo>
                    <a:pt x="3140" y="98"/>
                    <a:pt x="3097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2"/>
            <p:cNvSpPr/>
            <p:nvPr/>
          </p:nvSpPr>
          <p:spPr>
            <a:xfrm>
              <a:off x="1816350" y="1380100"/>
              <a:ext cx="72825" cy="62450"/>
            </a:xfrm>
            <a:custGeom>
              <a:avLst/>
              <a:gdLst/>
              <a:ahLst/>
              <a:cxnLst/>
              <a:rect l="l" t="t" r="r" b="b"/>
              <a:pathLst>
                <a:path w="2913" h="2498" extrusionOk="0">
                  <a:moveTo>
                    <a:pt x="2813" y="0"/>
                  </a:moveTo>
                  <a:cubicBezTo>
                    <a:pt x="2796" y="0"/>
                    <a:pt x="2779" y="6"/>
                    <a:pt x="2763" y="22"/>
                  </a:cubicBezTo>
                  <a:cubicBezTo>
                    <a:pt x="1907" y="845"/>
                    <a:pt x="799" y="1416"/>
                    <a:pt x="41" y="2382"/>
                  </a:cubicBezTo>
                  <a:cubicBezTo>
                    <a:pt x="0" y="2431"/>
                    <a:pt x="44" y="2498"/>
                    <a:pt x="92" y="2498"/>
                  </a:cubicBezTo>
                  <a:cubicBezTo>
                    <a:pt x="109" y="2498"/>
                    <a:pt x="126" y="2490"/>
                    <a:pt x="140" y="2470"/>
                  </a:cubicBezTo>
                  <a:cubicBezTo>
                    <a:pt x="897" y="1515"/>
                    <a:pt x="2006" y="944"/>
                    <a:pt x="2862" y="110"/>
                  </a:cubicBezTo>
                  <a:cubicBezTo>
                    <a:pt x="2913" y="68"/>
                    <a:pt x="2867" y="0"/>
                    <a:pt x="2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2"/>
            <p:cNvSpPr/>
            <p:nvPr/>
          </p:nvSpPr>
          <p:spPr>
            <a:xfrm>
              <a:off x="1808850" y="662175"/>
              <a:ext cx="157825" cy="245250"/>
            </a:xfrm>
            <a:custGeom>
              <a:avLst/>
              <a:gdLst/>
              <a:ahLst/>
              <a:cxnLst/>
              <a:rect l="l" t="t" r="r" b="b"/>
              <a:pathLst>
                <a:path w="6313" h="9810" extrusionOk="0">
                  <a:moveTo>
                    <a:pt x="4095" y="0"/>
                  </a:moveTo>
                  <a:cubicBezTo>
                    <a:pt x="3305" y="450"/>
                    <a:pt x="1186" y="1340"/>
                    <a:pt x="253" y="7278"/>
                  </a:cubicBezTo>
                  <a:cubicBezTo>
                    <a:pt x="187" y="7619"/>
                    <a:pt x="1" y="8848"/>
                    <a:pt x="352" y="9024"/>
                  </a:cubicBezTo>
                  <a:cubicBezTo>
                    <a:pt x="616" y="9160"/>
                    <a:pt x="2612" y="9810"/>
                    <a:pt x="4264" y="9810"/>
                  </a:cubicBezTo>
                  <a:cubicBezTo>
                    <a:pt x="4744" y="9810"/>
                    <a:pt x="5195" y="9755"/>
                    <a:pt x="5566" y="9616"/>
                  </a:cubicBezTo>
                  <a:cubicBezTo>
                    <a:pt x="6313" y="8145"/>
                    <a:pt x="6192" y="1790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2"/>
            <p:cNvSpPr/>
            <p:nvPr/>
          </p:nvSpPr>
          <p:spPr>
            <a:xfrm>
              <a:off x="2275950" y="842825"/>
              <a:ext cx="177625" cy="615750"/>
            </a:xfrm>
            <a:custGeom>
              <a:avLst/>
              <a:gdLst/>
              <a:ahLst/>
              <a:cxnLst/>
              <a:rect l="l" t="t" r="r" b="b"/>
              <a:pathLst>
                <a:path w="7105" h="24630" extrusionOk="0">
                  <a:moveTo>
                    <a:pt x="3898" y="0"/>
                  </a:moveTo>
                  <a:cubicBezTo>
                    <a:pt x="2719" y="0"/>
                    <a:pt x="79" y="907"/>
                    <a:pt x="0" y="1381"/>
                  </a:cubicBezTo>
                  <a:cubicBezTo>
                    <a:pt x="55" y="3532"/>
                    <a:pt x="560" y="7692"/>
                    <a:pt x="461" y="11908"/>
                  </a:cubicBezTo>
                  <a:cubicBezTo>
                    <a:pt x="373" y="16112"/>
                    <a:pt x="1427" y="22193"/>
                    <a:pt x="1921" y="23390"/>
                  </a:cubicBezTo>
                  <a:cubicBezTo>
                    <a:pt x="2090" y="23841"/>
                    <a:pt x="2274" y="24164"/>
                    <a:pt x="2400" y="24164"/>
                  </a:cubicBezTo>
                  <a:cubicBezTo>
                    <a:pt x="2553" y="24164"/>
                    <a:pt x="2621" y="23687"/>
                    <a:pt x="2470" y="22380"/>
                  </a:cubicBezTo>
                  <a:lnTo>
                    <a:pt x="2470" y="22380"/>
                  </a:lnTo>
                  <a:cubicBezTo>
                    <a:pt x="4409" y="23962"/>
                    <a:pt x="5936" y="24629"/>
                    <a:pt x="6651" y="24629"/>
                  </a:cubicBezTo>
                  <a:cubicBezTo>
                    <a:pt x="6948" y="24629"/>
                    <a:pt x="7104" y="24514"/>
                    <a:pt x="7091" y="24301"/>
                  </a:cubicBezTo>
                  <a:cubicBezTo>
                    <a:pt x="7048" y="23566"/>
                    <a:pt x="5489" y="22336"/>
                    <a:pt x="4622" y="20042"/>
                  </a:cubicBezTo>
                  <a:cubicBezTo>
                    <a:pt x="3754" y="17759"/>
                    <a:pt x="4940" y="9438"/>
                    <a:pt x="4808" y="5958"/>
                  </a:cubicBezTo>
                  <a:cubicBezTo>
                    <a:pt x="4666" y="2478"/>
                    <a:pt x="4446" y="195"/>
                    <a:pt x="4446" y="195"/>
                  </a:cubicBezTo>
                  <a:cubicBezTo>
                    <a:pt x="4399" y="58"/>
                    <a:pt x="4195" y="0"/>
                    <a:pt x="3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2"/>
            <p:cNvSpPr/>
            <p:nvPr/>
          </p:nvSpPr>
          <p:spPr>
            <a:xfrm>
              <a:off x="2366000" y="1389425"/>
              <a:ext cx="64250" cy="65200"/>
            </a:xfrm>
            <a:custGeom>
              <a:avLst/>
              <a:gdLst/>
              <a:ahLst/>
              <a:cxnLst/>
              <a:rect l="l" t="t" r="r" b="b"/>
              <a:pathLst>
                <a:path w="2570" h="2608" extrusionOk="0">
                  <a:moveTo>
                    <a:pt x="99" y="1"/>
                  </a:moveTo>
                  <a:cubicBezTo>
                    <a:pt x="51" y="1"/>
                    <a:pt x="1" y="53"/>
                    <a:pt x="32" y="99"/>
                  </a:cubicBezTo>
                  <a:lnTo>
                    <a:pt x="43" y="110"/>
                  </a:lnTo>
                  <a:cubicBezTo>
                    <a:pt x="405" y="615"/>
                    <a:pt x="899" y="977"/>
                    <a:pt x="1338" y="1405"/>
                  </a:cubicBezTo>
                  <a:cubicBezTo>
                    <a:pt x="1711" y="1767"/>
                    <a:pt x="1953" y="2371"/>
                    <a:pt x="2425" y="2602"/>
                  </a:cubicBezTo>
                  <a:cubicBezTo>
                    <a:pt x="2435" y="2606"/>
                    <a:pt x="2445" y="2607"/>
                    <a:pt x="2455" y="2607"/>
                  </a:cubicBezTo>
                  <a:cubicBezTo>
                    <a:pt x="2526" y="2607"/>
                    <a:pt x="2569" y="2510"/>
                    <a:pt x="2502" y="2481"/>
                  </a:cubicBezTo>
                  <a:cubicBezTo>
                    <a:pt x="2062" y="2272"/>
                    <a:pt x="1843" y="1724"/>
                    <a:pt x="1514" y="1383"/>
                  </a:cubicBezTo>
                  <a:cubicBezTo>
                    <a:pt x="1074" y="922"/>
                    <a:pt x="537" y="560"/>
                    <a:pt x="152" y="33"/>
                  </a:cubicBezTo>
                  <a:cubicBezTo>
                    <a:pt x="139" y="10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2"/>
            <p:cNvSpPr/>
            <p:nvPr/>
          </p:nvSpPr>
          <p:spPr>
            <a:xfrm>
              <a:off x="2382225" y="1387875"/>
              <a:ext cx="58900" cy="68550"/>
            </a:xfrm>
            <a:custGeom>
              <a:avLst/>
              <a:gdLst/>
              <a:ahLst/>
              <a:cxnLst/>
              <a:rect l="l" t="t" r="r" b="b"/>
              <a:pathLst>
                <a:path w="2356" h="2742" extrusionOk="0">
                  <a:moveTo>
                    <a:pt x="105" y="1"/>
                  </a:moveTo>
                  <a:cubicBezTo>
                    <a:pt x="50" y="1"/>
                    <a:pt x="1" y="66"/>
                    <a:pt x="52" y="117"/>
                  </a:cubicBezTo>
                  <a:cubicBezTo>
                    <a:pt x="601" y="567"/>
                    <a:pt x="1084" y="1094"/>
                    <a:pt x="1490" y="1676"/>
                  </a:cubicBezTo>
                  <a:cubicBezTo>
                    <a:pt x="1688" y="1950"/>
                    <a:pt x="1885" y="2225"/>
                    <a:pt x="2061" y="2510"/>
                  </a:cubicBezTo>
                  <a:cubicBezTo>
                    <a:pt x="2116" y="2576"/>
                    <a:pt x="2160" y="2730"/>
                    <a:pt x="2259" y="2741"/>
                  </a:cubicBezTo>
                  <a:cubicBezTo>
                    <a:pt x="2262" y="2741"/>
                    <a:pt x="2266" y="2741"/>
                    <a:pt x="2269" y="2741"/>
                  </a:cubicBezTo>
                  <a:cubicBezTo>
                    <a:pt x="2356" y="2741"/>
                    <a:pt x="2344" y="2611"/>
                    <a:pt x="2261" y="2598"/>
                  </a:cubicBezTo>
                  <a:lnTo>
                    <a:pt x="2261" y="2598"/>
                  </a:lnTo>
                  <a:cubicBezTo>
                    <a:pt x="2263" y="2598"/>
                    <a:pt x="2264" y="2599"/>
                    <a:pt x="2266" y="2599"/>
                  </a:cubicBezTo>
                  <a:cubicBezTo>
                    <a:pt x="2315" y="2599"/>
                    <a:pt x="2203" y="2475"/>
                    <a:pt x="2182" y="2433"/>
                  </a:cubicBezTo>
                  <a:cubicBezTo>
                    <a:pt x="2116" y="2323"/>
                    <a:pt x="2039" y="2225"/>
                    <a:pt x="1962" y="2115"/>
                  </a:cubicBezTo>
                  <a:cubicBezTo>
                    <a:pt x="1787" y="1873"/>
                    <a:pt x="1633" y="1621"/>
                    <a:pt x="1446" y="1390"/>
                  </a:cubicBezTo>
                  <a:cubicBezTo>
                    <a:pt x="1073" y="885"/>
                    <a:pt x="634" y="424"/>
                    <a:pt x="151" y="18"/>
                  </a:cubicBezTo>
                  <a:cubicBezTo>
                    <a:pt x="137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2"/>
            <p:cNvSpPr/>
            <p:nvPr/>
          </p:nvSpPr>
          <p:spPr>
            <a:xfrm>
              <a:off x="2393500" y="1381750"/>
              <a:ext cx="57750" cy="73050"/>
            </a:xfrm>
            <a:custGeom>
              <a:avLst/>
              <a:gdLst/>
              <a:ahLst/>
              <a:cxnLst/>
              <a:rect l="l" t="t" r="r" b="b"/>
              <a:pathLst>
                <a:path w="2310" h="2922" extrusionOk="0">
                  <a:moveTo>
                    <a:pt x="96" y="0"/>
                  </a:moveTo>
                  <a:cubicBezTo>
                    <a:pt x="47" y="0"/>
                    <a:pt x="1" y="70"/>
                    <a:pt x="51" y="121"/>
                  </a:cubicBezTo>
                  <a:cubicBezTo>
                    <a:pt x="842" y="901"/>
                    <a:pt x="1532" y="1793"/>
                    <a:pt x="2091" y="2758"/>
                  </a:cubicBezTo>
                  <a:lnTo>
                    <a:pt x="2091" y="2758"/>
                  </a:lnTo>
                  <a:cubicBezTo>
                    <a:pt x="2077" y="2787"/>
                    <a:pt x="2080" y="2823"/>
                    <a:pt x="2115" y="2843"/>
                  </a:cubicBezTo>
                  <a:lnTo>
                    <a:pt x="2159" y="2887"/>
                  </a:lnTo>
                  <a:cubicBezTo>
                    <a:pt x="2176" y="2911"/>
                    <a:pt x="2199" y="2921"/>
                    <a:pt x="2221" y="2921"/>
                  </a:cubicBezTo>
                  <a:cubicBezTo>
                    <a:pt x="2268" y="2921"/>
                    <a:pt x="2310" y="2874"/>
                    <a:pt x="2280" y="2821"/>
                  </a:cubicBezTo>
                  <a:cubicBezTo>
                    <a:pt x="2278" y="2818"/>
                    <a:pt x="2277" y="2815"/>
                    <a:pt x="2275" y="2813"/>
                  </a:cubicBezTo>
                  <a:lnTo>
                    <a:pt x="2275" y="2813"/>
                  </a:lnTo>
                  <a:lnTo>
                    <a:pt x="2280" y="2810"/>
                  </a:lnTo>
                  <a:cubicBezTo>
                    <a:pt x="2273" y="2800"/>
                    <a:pt x="2266" y="2790"/>
                    <a:pt x="2257" y="2781"/>
                  </a:cubicBezTo>
                  <a:lnTo>
                    <a:pt x="2257" y="2781"/>
                  </a:lnTo>
                  <a:cubicBezTo>
                    <a:pt x="1690" y="1765"/>
                    <a:pt x="973" y="834"/>
                    <a:pt x="139" y="22"/>
                  </a:cubicBezTo>
                  <a:cubicBezTo>
                    <a:pt x="126" y="6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2"/>
            <p:cNvSpPr/>
            <p:nvPr/>
          </p:nvSpPr>
          <p:spPr>
            <a:xfrm>
              <a:off x="3086900" y="1157525"/>
              <a:ext cx="359525" cy="619800"/>
            </a:xfrm>
            <a:custGeom>
              <a:avLst/>
              <a:gdLst/>
              <a:ahLst/>
              <a:cxnLst/>
              <a:rect l="l" t="t" r="r" b="b"/>
              <a:pathLst>
                <a:path w="14381" h="24792" extrusionOk="0">
                  <a:moveTo>
                    <a:pt x="12953" y="0"/>
                  </a:moveTo>
                  <a:lnTo>
                    <a:pt x="12953" y="0"/>
                  </a:lnTo>
                  <a:cubicBezTo>
                    <a:pt x="12130" y="374"/>
                    <a:pt x="8672" y="3524"/>
                    <a:pt x="132" y="3941"/>
                  </a:cubicBezTo>
                  <a:cubicBezTo>
                    <a:pt x="88" y="5401"/>
                    <a:pt x="0" y="9518"/>
                    <a:pt x="132" y="12943"/>
                  </a:cubicBezTo>
                  <a:cubicBezTo>
                    <a:pt x="264" y="16378"/>
                    <a:pt x="955" y="23602"/>
                    <a:pt x="955" y="24469"/>
                  </a:cubicBezTo>
                  <a:cubicBezTo>
                    <a:pt x="1991" y="24708"/>
                    <a:pt x="3611" y="24791"/>
                    <a:pt x="5357" y="24791"/>
                  </a:cubicBezTo>
                  <a:cubicBezTo>
                    <a:pt x="9294" y="24791"/>
                    <a:pt x="13875" y="24370"/>
                    <a:pt x="13875" y="24370"/>
                  </a:cubicBezTo>
                  <a:cubicBezTo>
                    <a:pt x="13788" y="22317"/>
                    <a:pt x="12525" y="13173"/>
                    <a:pt x="12822" y="10571"/>
                  </a:cubicBezTo>
                  <a:cubicBezTo>
                    <a:pt x="13129" y="7959"/>
                    <a:pt x="14380" y="2975"/>
                    <a:pt x="12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2"/>
            <p:cNvSpPr/>
            <p:nvPr/>
          </p:nvSpPr>
          <p:spPr>
            <a:xfrm>
              <a:off x="2561900" y="1286350"/>
              <a:ext cx="72750" cy="45175"/>
            </a:xfrm>
            <a:custGeom>
              <a:avLst/>
              <a:gdLst/>
              <a:ahLst/>
              <a:cxnLst/>
              <a:rect l="l" t="t" r="r" b="b"/>
              <a:pathLst>
                <a:path w="2910" h="1807" extrusionOk="0">
                  <a:moveTo>
                    <a:pt x="932" y="0"/>
                  </a:moveTo>
                  <a:cubicBezTo>
                    <a:pt x="685" y="0"/>
                    <a:pt x="449" y="74"/>
                    <a:pt x="253" y="270"/>
                  </a:cubicBezTo>
                  <a:cubicBezTo>
                    <a:pt x="0" y="885"/>
                    <a:pt x="187" y="1785"/>
                    <a:pt x="1713" y="1807"/>
                  </a:cubicBezTo>
                  <a:cubicBezTo>
                    <a:pt x="2361" y="1752"/>
                    <a:pt x="2657" y="1302"/>
                    <a:pt x="2152" y="1280"/>
                  </a:cubicBezTo>
                  <a:cubicBezTo>
                    <a:pt x="2866" y="1159"/>
                    <a:pt x="2909" y="907"/>
                    <a:pt x="2558" y="687"/>
                  </a:cubicBezTo>
                  <a:cubicBezTo>
                    <a:pt x="2311" y="520"/>
                    <a:pt x="1585" y="0"/>
                    <a:pt x="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2"/>
            <p:cNvSpPr/>
            <p:nvPr/>
          </p:nvSpPr>
          <p:spPr>
            <a:xfrm>
              <a:off x="2484500" y="878700"/>
              <a:ext cx="438850" cy="461350"/>
            </a:xfrm>
            <a:custGeom>
              <a:avLst/>
              <a:gdLst/>
              <a:ahLst/>
              <a:cxnLst/>
              <a:rect l="l" t="t" r="r" b="b"/>
              <a:pathLst>
                <a:path w="17554" h="18454" extrusionOk="0">
                  <a:moveTo>
                    <a:pt x="13020" y="0"/>
                  </a:moveTo>
                  <a:cubicBezTo>
                    <a:pt x="12427" y="2602"/>
                    <a:pt x="10967" y="4885"/>
                    <a:pt x="8541" y="9057"/>
                  </a:cubicBezTo>
                  <a:cubicBezTo>
                    <a:pt x="6115" y="13217"/>
                    <a:pt x="3854" y="15237"/>
                    <a:pt x="2152" y="16587"/>
                  </a:cubicBezTo>
                  <a:cubicBezTo>
                    <a:pt x="846" y="17619"/>
                    <a:pt x="1" y="18442"/>
                    <a:pt x="550" y="18453"/>
                  </a:cubicBezTo>
                  <a:cubicBezTo>
                    <a:pt x="559" y="18453"/>
                    <a:pt x="567" y="18454"/>
                    <a:pt x="576" y="18454"/>
                  </a:cubicBezTo>
                  <a:cubicBezTo>
                    <a:pt x="1364" y="18454"/>
                    <a:pt x="2404" y="17502"/>
                    <a:pt x="3250" y="16862"/>
                  </a:cubicBezTo>
                  <a:cubicBezTo>
                    <a:pt x="3533" y="16648"/>
                    <a:pt x="3775" y="16564"/>
                    <a:pt x="3954" y="16564"/>
                  </a:cubicBezTo>
                  <a:cubicBezTo>
                    <a:pt x="4316" y="16564"/>
                    <a:pt x="4419" y="16908"/>
                    <a:pt x="4073" y="17202"/>
                  </a:cubicBezTo>
                  <a:cubicBezTo>
                    <a:pt x="3558" y="17652"/>
                    <a:pt x="2767" y="18201"/>
                    <a:pt x="3107" y="18300"/>
                  </a:cubicBezTo>
                  <a:cubicBezTo>
                    <a:pt x="3127" y="18306"/>
                    <a:pt x="3153" y="18309"/>
                    <a:pt x="3185" y="18309"/>
                  </a:cubicBezTo>
                  <a:cubicBezTo>
                    <a:pt x="3716" y="18309"/>
                    <a:pt x="5881" y="17470"/>
                    <a:pt x="6368" y="16280"/>
                  </a:cubicBezTo>
                  <a:cubicBezTo>
                    <a:pt x="6884" y="15006"/>
                    <a:pt x="9386" y="12921"/>
                    <a:pt x="11615" y="11164"/>
                  </a:cubicBezTo>
                  <a:cubicBezTo>
                    <a:pt x="13843" y="9419"/>
                    <a:pt x="16972" y="5917"/>
                    <a:pt x="17554" y="2075"/>
                  </a:cubicBezTo>
                  <a:cubicBezTo>
                    <a:pt x="16972" y="1120"/>
                    <a:pt x="13020" y="0"/>
                    <a:pt x="13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2"/>
            <p:cNvSpPr/>
            <p:nvPr/>
          </p:nvSpPr>
          <p:spPr>
            <a:xfrm>
              <a:off x="2803125" y="644050"/>
              <a:ext cx="225325" cy="281325"/>
            </a:xfrm>
            <a:custGeom>
              <a:avLst/>
              <a:gdLst/>
              <a:ahLst/>
              <a:cxnLst/>
              <a:rect l="l" t="t" r="r" b="b"/>
              <a:pathLst>
                <a:path w="9013" h="11253" extrusionOk="0">
                  <a:moveTo>
                    <a:pt x="5083" y="1"/>
                  </a:moveTo>
                  <a:cubicBezTo>
                    <a:pt x="3393" y="1011"/>
                    <a:pt x="1098" y="3986"/>
                    <a:pt x="418" y="7279"/>
                  </a:cubicBezTo>
                  <a:cubicBezTo>
                    <a:pt x="1" y="9013"/>
                    <a:pt x="44" y="9749"/>
                    <a:pt x="44" y="9749"/>
                  </a:cubicBezTo>
                  <a:cubicBezTo>
                    <a:pt x="319" y="10023"/>
                    <a:pt x="2789" y="11253"/>
                    <a:pt x="5171" y="11253"/>
                  </a:cubicBezTo>
                  <a:cubicBezTo>
                    <a:pt x="7278" y="9200"/>
                    <a:pt x="9013" y="187"/>
                    <a:pt x="5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2"/>
            <p:cNvSpPr/>
            <p:nvPr/>
          </p:nvSpPr>
          <p:spPr>
            <a:xfrm>
              <a:off x="2555925" y="1288525"/>
              <a:ext cx="51000" cy="30650"/>
            </a:xfrm>
            <a:custGeom>
              <a:avLst/>
              <a:gdLst/>
              <a:ahLst/>
              <a:cxnLst/>
              <a:rect l="l" t="t" r="r" b="b"/>
              <a:pathLst>
                <a:path w="2040" h="1226" extrusionOk="0">
                  <a:moveTo>
                    <a:pt x="1261" y="0"/>
                  </a:moveTo>
                  <a:cubicBezTo>
                    <a:pt x="842" y="0"/>
                    <a:pt x="312" y="508"/>
                    <a:pt x="64" y="688"/>
                  </a:cubicBezTo>
                  <a:cubicBezTo>
                    <a:pt x="1" y="733"/>
                    <a:pt x="41" y="823"/>
                    <a:pt x="94" y="823"/>
                  </a:cubicBezTo>
                  <a:cubicBezTo>
                    <a:pt x="106" y="823"/>
                    <a:pt x="118" y="819"/>
                    <a:pt x="130" y="809"/>
                  </a:cubicBezTo>
                  <a:lnTo>
                    <a:pt x="130" y="798"/>
                  </a:lnTo>
                  <a:cubicBezTo>
                    <a:pt x="459" y="567"/>
                    <a:pt x="832" y="172"/>
                    <a:pt x="1260" y="150"/>
                  </a:cubicBezTo>
                  <a:cubicBezTo>
                    <a:pt x="1381" y="150"/>
                    <a:pt x="1502" y="227"/>
                    <a:pt x="1557" y="337"/>
                  </a:cubicBezTo>
                  <a:cubicBezTo>
                    <a:pt x="1634" y="523"/>
                    <a:pt x="1348" y="666"/>
                    <a:pt x="1238" y="743"/>
                  </a:cubicBezTo>
                  <a:cubicBezTo>
                    <a:pt x="1052" y="864"/>
                    <a:pt x="854" y="963"/>
                    <a:pt x="668" y="1094"/>
                  </a:cubicBezTo>
                  <a:cubicBezTo>
                    <a:pt x="603" y="1140"/>
                    <a:pt x="647" y="1225"/>
                    <a:pt x="702" y="1225"/>
                  </a:cubicBezTo>
                  <a:cubicBezTo>
                    <a:pt x="712" y="1225"/>
                    <a:pt x="723" y="1222"/>
                    <a:pt x="733" y="1215"/>
                  </a:cubicBezTo>
                  <a:cubicBezTo>
                    <a:pt x="1019" y="1017"/>
                    <a:pt x="2040" y="622"/>
                    <a:pt x="1579" y="139"/>
                  </a:cubicBezTo>
                  <a:cubicBezTo>
                    <a:pt x="1487" y="40"/>
                    <a:pt x="1378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2"/>
            <p:cNvSpPr/>
            <p:nvPr/>
          </p:nvSpPr>
          <p:spPr>
            <a:xfrm>
              <a:off x="2582475" y="1297300"/>
              <a:ext cx="4150" cy="12275"/>
            </a:xfrm>
            <a:custGeom>
              <a:avLst/>
              <a:gdLst/>
              <a:ahLst/>
              <a:cxnLst/>
              <a:rect l="l" t="t" r="r" b="b"/>
              <a:pathLst>
                <a:path w="166" h="491" extrusionOk="0">
                  <a:moveTo>
                    <a:pt x="76" y="0"/>
                  </a:moveTo>
                  <a:cubicBezTo>
                    <a:pt x="48" y="0"/>
                    <a:pt x="21" y="16"/>
                    <a:pt x="12" y="52"/>
                  </a:cubicBezTo>
                  <a:cubicBezTo>
                    <a:pt x="1" y="172"/>
                    <a:pt x="12" y="304"/>
                    <a:pt x="34" y="425"/>
                  </a:cubicBezTo>
                  <a:cubicBezTo>
                    <a:pt x="34" y="469"/>
                    <a:pt x="67" y="491"/>
                    <a:pt x="100" y="491"/>
                  </a:cubicBezTo>
                  <a:cubicBezTo>
                    <a:pt x="133" y="491"/>
                    <a:pt x="165" y="469"/>
                    <a:pt x="165" y="425"/>
                  </a:cubicBezTo>
                  <a:cubicBezTo>
                    <a:pt x="143" y="315"/>
                    <a:pt x="143" y="194"/>
                    <a:pt x="143" y="85"/>
                  </a:cubicBezTo>
                  <a:cubicBezTo>
                    <a:pt x="156" y="33"/>
                    <a:pt x="116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2"/>
            <p:cNvSpPr/>
            <p:nvPr/>
          </p:nvSpPr>
          <p:spPr>
            <a:xfrm>
              <a:off x="2576475" y="1287850"/>
              <a:ext cx="63875" cy="46950"/>
            </a:xfrm>
            <a:custGeom>
              <a:avLst/>
              <a:gdLst/>
              <a:ahLst/>
              <a:cxnLst/>
              <a:rect l="l" t="t" r="r" b="b"/>
              <a:pathLst>
                <a:path w="2555" h="1878" extrusionOk="0">
                  <a:moveTo>
                    <a:pt x="2460" y="0"/>
                  </a:moveTo>
                  <a:cubicBezTo>
                    <a:pt x="2439" y="0"/>
                    <a:pt x="2417" y="10"/>
                    <a:pt x="2403" y="34"/>
                  </a:cubicBezTo>
                  <a:cubicBezTo>
                    <a:pt x="2173" y="496"/>
                    <a:pt x="1800" y="880"/>
                    <a:pt x="1349" y="1132"/>
                  </a:cubicBezTo>
                  <a:cubicBezTo>
                    <a:pt x="932" y="1363"/>
                    <a:pt x="449" y="1483"/>
                    <a:pt x="65" y="1747"/>
                  </a:cubicBezTo>
                  <a:cubicBezTo>
                    <a:pt x="1" y="1793"/>
                    <a:pt x="44" y="1878"/>
                    <a:pt x="99" y="1878"/>
                  </a:cubicBezTo>
                  <a:cubicBezTo>
                    <a:pt x="110" y="1878"/>
                    <a:pt x="120" y="1875"/>
                    <a:pt x="131" y="1868"/>
                  </a:cubicBezTo>
                  <a:lnTo>
                    <a:pt x="131" y="1857"/>
                  </a:lnTo>
                  <a:cubicBezTo>
                    <a:pt x="548" y="1571"/>
                    <a:pt x="1075" y="1440"/>
                    <a:pt x="1503" y="1187"/>
                  </a:cubicBezTo>
                  <a:cubicBezTo>
                    <a:pt x="1942" y="935"/>
                    <a:pt x="2305" y="561"/>
                    <a:pt x="2524" y="100"/>
                  </a:cubicBezTo>
                  <a:cubicBezTo>
                    <a:pt x="2554" y="48"/>
                    <a:pt x="2507" y="0"/>
                    <a:pt x="2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2"/>
            <p:cNvSpPr/>
            <p:nvPr/>
          </p:nvSpPr>
          <p:spPr>
            <a:xfrm>
              <a:off x="2883250" y="657550"/>
              <a:ext cx="212725" cy="576350"/>
            </a:xfrm>
            <a:custGeom>
              <a:avLst/>
              <a:gdLst/>
              <a:ahLst/>
              <a:cxnLst/>
              <a:rect l="l" t="t" r="r" b="b"/>
              <a:pathLst>
                <a:path w="8509" h="23054" extrusionOk="0">
                  <a:moveTo>
                    <a:pt x="2536" y="1"/>
                  </a:moveTo>
                  <a:cubicBezTo>
                    <a:pt x="2308" y="1"/>
                    <a:pt x="1838" y="458"/>
                    <a:pt x="1099" y="3259"/>
                  </a:cubicBezTo>
                  <a:cubicBezTo>
                    <a:pt x="1" y="7419"/>
                    <a:pt x="2262" y="17299"/>
                    <a:pt x="3250" y="19681"/>
                  </a:cubicBezTo>
                  <a:cubicBezTo>
                    <a:pt x="4396" y="22455"/>
                    <a:pt x="5920" y="23053"/>
                    <a:pt x="7141" y="23053"/>
                  </a:cubicBezTo>
                  <a:cubicBezTo>
                    <a:pt x="7673" y="23053"/>
                    <a:pt x="8148" y="22939"/>
                    <a:pt x="8508" y="22842"/>
                  </a:cubicBezTo>
                  <a:cubicBezTo>
                    <a:pt x="7367" y="22338"/>
                    <a:pt x="3755" y="8298"/>
                    <a:pt x="3426" y="6464"/>
                  </a:cubicBezTo>
                  <a:cubicBezTo>
                    <a:pt x="3107" y="4631"/>
                    <a:pt x="2701" y="108"/>
                    <a:pt x="2701" y="108"/>
                  </a:cubicBezTo>
                  <a:cubicBezTo>
                    <a:pt x="2701" y="108"/>
                    <a:pt x="2647" y="1"/>
                    <a:pt x="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2"/>
            <p:cNvSpPr/>
            <p:nvPr/>
          </p:nvSpPr>
          <p:spPr>
            <a:xfrm>
              <a:off x="2874475" y="647100"/>
              <a:ext cx="228350" cy="598225"/>
            </a:xfrm>
            <a:custGeom>
              <a:avLst/>
              <a:gdLst/>
              <a:ahLst/>
              <a:cxnLst/>
              <a:rect l="l" t="t" r="r" b="b"/>
              <a:pathLst>
                <a:path w="9134" h="23929" extrusionOk="0">
                  <a:moveTo>
                    <a:pt x="2724" y="1"/>
                  </a:moveTo>
                  <a:cubicBezTo>
                    <a:pt x="2711" y="1"/>
                    <a:pt x="2715" y="34"/>
                    <a:pt x="2745" y="120"/>
                  </a:cubicBezTo>
                  <a:cubicBezTo>
                    <a:pt x="1" y="4380"/>
                    <a:pt x="308" y="9396"/>
                    <a:pt x="1087" y="13106"/>
                  </a:cubicBezTo>
                  <a:cubicBezTo>
                    <a:pt x="1856" y="16806"/>
                    <a:pt x="4468" y="22668"/>
                    <a:pt x="5017" y="23392"/>
                  </a:cubicBezTo>
                  <a:cubicBezTo>
                    <a:pt x="5280" y="23745"/>
                    <a:pt x="5816" y="23928"/>
                    <a:pt x="6474" y="23928"/>
                  </a:cubicBezTo>
                  <a:cubicBezTo>
                    <a:pt x="7189" y="23928"/>
                    <a:pt x="8048" y="23712"/>
                    <a:pt x="8859" y="23260"/>
                  </a:cubicBezTo>
                  <a:cubicBezTo>
                    <a:pt x="8859" y="23260"/>
                    <a:pt x="9134" y="22843"/>
                    <a:pt x="8673" y="22799"/>
                  </a:cubicBezTo>
                  <a:cubicBezTo>
                    <a:pt x="8088" y="23073"/>
                    <a:pt x="7399" y="23267"/>
                    <a:pt x="6858" y="23267"/>
                  </a:cubicBezTo>
                  <a:cubicBezTo>
                    <a:pt x="6595" y="23267"/>
                    <a:pt x="6368" y="23222"/>
                    <a:pt x="6203" y="23118"/>
                  </a:cubicBezTo>
                  <a:cubicBezTo>
                    <a:pt x="5698" y="22799"/>
                    <a:pt x="3963" y="19045"/>
                    <a:pt x="2635" y="15346"/>
                  </a:cubicBezTo>
                  <a:cubicBezTo>
                    <a:pt x="1307" y="11636"/>
                    <a:pt x="1208" y="2480"/>
                    <a:pt x="3052" y="472"/>
                  </a:cubicBezTo>
                  <a:cubicBezTo>
                    <a:pt x="3052" y="472"/>
                    <a:pt x="2772" y="1"/>
                    <a:pt x="2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2"/>
            <p:cNvSpPr/>
            <p:nvPr/>
          </p:nvSpPr>
          <p:spPr>
            <a:xfrm>
              <a:off x="2939250" y="611650"/>
              <a:ext cx="500300" cy="660325"/>
            </a:xfrm>
            <a:custGeom>
              <a:avLst/>
              <a:gdLst/>
              <a:ahLst/>
              <a:cxnLst/>
              <a:rect l="l" t="t" r="r" b="b"/>
              <a:pathLst>
                <a:path w="20012" h="26413" extrusionOk="0">
                  <a:moveTo>
                    <a:pt x="3928" y="1"/>
                  </a:moveTo>
                  <a:cubicBezTo>
                    <a:pt x="3922" y="1"/>
                    <a:pt x="3915" y="1"/>
                    <a:pt x="3908" y="2"/>
                  </a:cubicBezTo>
                  <a:cubicBezTo>
                    <a:pt x="2064" y="100"/>
                    <a:pt x="209" y="1813"/>
                    <a:pt x="143" y="4864"/>
                  </a:cubicBezTo>
                  <a:cubicBezTo>
                    <a:pt x="0" y="8048"/>
                    <a:pt x="341" y="9058"/>
                    <a:pt x="527" y="10221"/>
                  </a:cubicBezTo>
                  <a:cubicBezTo>
                    <a:pt x="1054" y="13591"/>
                    <a:pt x="2898" y="18729"/>
                    <a:pt x="4270" y="20891"/>
                  </a:cubicBezTo>
                  <a:cubicBezTo>
                    <a:pt x="5643" y="23054"/>
                    <a:pt x="4984" y="25754"/>
                    <a:pt x="5467" y="26029"/>
                  </a:cubicBezTo>
                  <a:cubicBezTo>
                    <a:pt x="5845" y="26248"/>
                    <a:pt x="6740" y="26413"/>
                    <a:pt x="7964" y="26413"/>
                  </a:cubicBezTo>
                  <a:cubicBezTo>
                    <a:pt x="9374" y="26413"/>
                    <a:pt x="11220" y="26195"/>
                    <a:pt x="13217" y="25590"/>
                  </a:cubicBezTo>
                  <a:cubicBezTo>
                    <a:pt x="16960" y="24459"/>
                    <a:pt x="20012" y="22779"/>
                    <a:pt x="19803" y="22055"/>
                  </a:cubicBezTo>
                  <a:cubicBezTo>
                    <a:pt x="19287" y="20266"/>
                    <a:pt x="18266" y="16972"/>
                    <a:pt x="17959" y="16083"/>
                  </a:cubicBezTo>
                  <a:cubicBezTo>
                    <a:pt x="17642" y="15197"/>
                    <a:pt x="5848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2"/>
            <p:cNvSpPr/>
            <p:nvPr/>
          </p:nvSpPr>
          <p:spPr>
            <a:xfrm>
              <a:off x="2656575" y="422025"/>
              <a:ext cx="416900" cy="306550"/>
            </a:xfrm>
            <a:custGeom>
              <a:avLst/>
              <a:gdLst/>
              <a:ahLst/>
              <a:cxnLst/>
              <a:rect l="l" t="t" r="r" b="b"/>
              <a:pathLst>
                <a:path w="16676" h="12262" extrusionOk="0">
                  <a:moveTo>
                    <a:pt x="5979" y="0"/>
                  </a:moveTo>
                  <a:cubicBezTo>
                    <a:pt x="3423" y="0"/>
                    <a:pt x="2005" y="996"/>
                    <a:pt x="1033" y="2746"/>
                  </a:cubicBezTo>
                  <a:cubicBezTo>
                    <a:pt x="34" y="4535"/>
                    <a:pt x="1" y="6138"/>
                    <a:pt x="791" y="7136"/>
                  </a:cubicBezTo>
                  <a:cubicBezTo>
                    <a:pt x="1581" y="8333"/>
                    <a:pt x="2778" y="8717"/>
                    <a:pt x="3151" y="9672"/>
                  </a:cubicBezTo>
                  <a:cubicBezTo>
                    <a:pt x="3535" y="10638"/>
                    <a:pt x="3645" y="11472"/>
                    <a:pt x="3985" y="11494"/>
                  </a:cubicBezTo>
                  <a:cubicBezTo>
                    <a:pt x="3995" y="11495"/>
                    <a:pt x="4005" y="11495"/>
                    <a:pt x="4015" y="11495"/>
                  </a:cubicBezTo>
                  <a:cubicBezTo>
                    <a:pt x="4329" y="11495"/>
                    <a:pt x="4896" y="11167"/>
                    <a:pt x="5226" y="10880"/>
                  </a:cubicBezTo>
                  <a:cubicBezTo>
                    <a:pt x="5810" y="11109"/>
                    <a:pt x="6206" y="12261"/>
                    <a:pt x="7536" y="12261"/>
                  </a:cubicBezTo>
                  <a:cubicBezTo>
                    <a:pt x="7605" y="12261"/>
                    <a:pt x="7676" y="12258"/>
                    <a:pt x="7751" y="12252"/>
                  </a:cubicBezTo>
                  <a:cubicBezTo>
                    <a:pt x="9265" y="12109"/>
                    <a:pt x="9880" y="10496"/>
                    <a:pt x="10188" y="9606"/>
                  </a:cubicBezTo>
                  <a:cubicBezTo>
                    <a:pt x="11450" y="10309"/>
                    <a:pt x="12954" y="10309"/>
                    <a:pt x="12954" y="10309"/>
                  </a:cubicBezTo>
                  <a:cubicBezTo>
                    <a:pt x="12954" y="10309"/>
                    <a:pt x="16324" y="5457"/>
                    <a:pt x="16675" y="5457"/>
                  </a:cubicBezTo>
                  <a:cubicBezTo>
                    <a:pt x="14546" y="4908"/>
                    <a:pt x="12109" y="4908"/>
                    <a:pt x="11187" y="4491"/>
                  </a:cubicBezTo>
                  <a:cubicBezTo>
                    <a:pt x="10253" y="4085"/>
                    <a:pt x="8750" y="34"/>
                    <a:pt x="6104" y="1"/>
                  </a:cubicBezTo>
                  <a:cubicBezTo>
                    <a:pt x="6062" y="1"/>
                    <a:pt x="6020" y="0"/>
                    <a:pt x="5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2"/>
            <p:cNvSpPr/>
            <p:nvPr/>
          </p:nvSpPr>
          <p:spPr>
            <a:xfrm>
              <a:off x="3002650" y="544725"/>
              <a:ext cx="88100" cy="51325"/>
            </a:xfrm>
            <a:custGeom>
              <a:avLst/>
              <a:gdLst/>
              <a:ahLst/>
              <a:cxnLst/>
              <a:rect l="l" t="t" r="r" b="b"/>
              <a:pathLst>
                <a:path w="3524" h="2053" extrusionOk="0">
                  <a:moveTo>
                    <a:pt x="0" y="0"/>
                  </a:moveTo>
                  <a:cubicBezTo>
                    <a:pt x="253" y="132"/>
                    <a:pt x="439" y="988"/>
                    <a:pt x="143" y="2053"/>
                  </a:cubicBezTo>
                  <a:cubicBezTo>
                    <a:pt x="1284" y="1284"/>
                    <a:pt x="3524" y="736"/>
                    <a:pt x="3392" y="549"/>
                  </a:cubicBezTo>
                  <a:cubicBezTo>
                    <a:pt x="3249" y="362"/>
                    <a:pt x="1877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2"/>
            <p:cNvSpPr/>
            <p:nvPr/>
          </p:nvSpPr>
          <p:spPr>
            <a:xfrm>
              <a:off x="2761150" y="431375"/>
              <a:ext cx="188825" cy="174025"/>
            </a:xfrm>
            <a:custGeom>
              <a:avLst/>
              <a:gdLst/>
              <a:ahLst/>
              <a:cxnLst/>
              <a:rect l="l" t="t" r="r" b="b"/>
              <a:pathLst>
                <a:path w="7553" h="6961" extrusionOk="0">
                  <a:moveTo>
                    <a:pt x="3260" y="0"/>
                  </a:moveTo>
                  <a:cubicBezTo>
                    <a:pt x="2657" y="319"/>
                    <a:pt x="1636" y="868"/>
                    <a:pt x="1515" y="934"/>
                  </a:cubicBezTo>
                  <a:cubicBezTo>
                    <a:pt x="1339" y="1032"/>
                    <a:pt x="0" y="3678"/>
                    <a:pt x="1712" y="4984"/>
                  </a:cubicBezTo>
                  <a:cubicBezTo>
                    <a:pt x="2404" y="5500"/>
                    <a:pt x="2733" y="6389"/>
                    <a:pt x="3085" y="6872"/>
                  </a:cubicBezTo>
                  <a:cubicBezTo>
                    <a:pt x="3131" y="6934"/>
                    <a:pt x="3198" y="6960"/>
                    <a:pt x="3273" y="6960"/>
                  </a:cubicBezTo>
                  <a:cubicBezTo>
                    <a:pt x="3533" y="6960"/>
                    <a:pt x="3886" y="6639"/>
                    <a:pt x="3809" y="6323"/>
                  </a:cubicBezTo>
                  <a:cubicBezTo>
                    <a:pt x="3710" y="5906"/>
                    <a:pt x="3052" y="4984"/>
                    <a:pt x="3601" y="4325"/>
                  </a:cubicBezTo>
                  <a:cubicBezTo>
                    <a:pt x="3768" y="4128"/>
                    <a:pt x="3935" y="4051"/>
                    <a:pt x="4099" y="4051"/>
                  </a:cubicBezTo>
                  <a:cubicBezTo>
                    <a:pt x="4472" y="4051"/>
                    <a:pt x="4825" y="4453"/>
                    <a:pt x="5115" y="4743"/>
                  </a:cubicBezTo>
                  <a:cubicBezTo>
                    <a:pt x="5489" y="4920"/>
                    <a:pt x="5847" y="4994"/>
                    <a:pt x="6170" y="4994"/>
                  </a:cubicBezTo>
                  <a:cubicBezTo>
                    <a:pt x="6845" y="4994"/>
                    <a:pt x="7367" y="4671"/>
                    <a:pt x="7552" y="4293"/>
                  </a:cubicBezTo>
                  <a:cubicBezTo>
                    <a:pt x="7366" y="4249"/>
                    <a:pt x="7179" y="4194"/>
                    <a:pt x="7004" y="4117"/>
                  </a:cubicBezTo>
                  <a:cubicBezTo>
                    <a:pt x="6246" y="3788"/>
                    <a:pt x="5093" y="1021"/>
                    <a:pt x="3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2"/>
            <p:cNvSpPr/>
            <p:nvPr/>
          </p:nvSpPr>
          <p:spPr>
            <a:xfrm>
              <a:off x="2593175" y="369425"/>
              <a:ext cx="318925" cy="315900"/>
            </a:xfrm>
            <a:custGeom>
              <a:avLst/>
              <a:gdLst/>
              <a:ahLst/>
              <a:cxnLst/>
              <a:rect l="l" t="t" r="r" b="b"/>
              <a:pathLst>
                <a:path w="12757" h="12636" extrusionOk="0">
                  <a:moveTo>
                    <a:pt x="5946" y="1"/>
                  </a:moveTo>
                  <a:cubicBezTo>
                    <a:pt x="4807" y="1"/>
                    <a:pt x="3535" y="470"/>
                    <a:pt x="2163" y="1831"/>
                  </a:cubicBezTo>
                  <a:cubicBezTo>
                    <a:pt x="440" y="3686"/>
                    <a:pt x="1" y="6496"/>
                    <a:pt x="1296" y="8209"/>
                  </a:cubicBezTo>
                  <a:cubicBezTo>
                    <a:pt x="2603" y="9932"/>
                    <a:pt x="2987" y="10206"/>
                    <a:pt x="3086" y="10338"/>
                  </a:cubicBezTo>
                  <a:cubicBezTo>
                    <a:pt x="3217" y="10646"/>
                    <a:pt x="1538" y="12051"/>
                    <a:pt x="2394" y="12567"/>
                  </a:cubicBezTo>
                  <a:cubicBezTo>
                    <a:pt x="2473" y="12614"/>
                    <a:pt x="2569" y="12636"/>
                    <a:pt x="2679" y="12636"/>
                  </a:cubicBezTo>
                  <a:cubicBezTo>
                    <a:pt x="3773" y="12636"/>
                    <a:pt x="6271" y="10446"/>
                    <a:pt x="7927" y="8790"/>
                  </a:cubicBezTo>
                  <a:cubicBezTo>
                    <a:pt x="9738" y="6979"/>
                    <a:pt x="12757" y="3620"/>
                    <a:pt x="12515" y="1963"/>
                  </a:cubicBezTo>
                  <a:cubicBezTo>
                    <a:pt x="12482" y="1806"/>
                    <a:pt x="12360" y="1630"/>
                    <a:pt x="12114" y="1630"/>
                  </a:cubicBezTo>
                  <a:cubicBezTo>
                    <a:pt x="11875" y="1630"/>
                    <a:pt x="11519" y="1795"/>
                    <a:pt x="11011" y="2303"/>
                  </a:cubicBezTo>
                  <a:cubicBezTo>
                    <a:pt x="10100" y="2021"/>
                    <a:pt x="8310" y="1"/>
                    <a:pt x="5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2"/>
            <p:cNvSpPr/>
            <p:nvPr/>
          </p:nvSpPr>
          <p:spPr>
            <a:xfrm>
              <a:off x="2752075" y="641775"/>
              <a:ext cx="17425" cy="16900"/>
            </a:xfrm>
            <a:custGeom>
              <a:avLst/>
              <a:gdLst/>
              <a:ahLst/>
              <a:cxnLst/>
              <a:rect l="l" t="t" r="r" b="b"/>
              <a:pathLst>
                <a:path w="697" h="676" extrusionOk="0">
                  <a:moveTo>
                    <a:pt x="205" y="194"/>
                  </a:move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close/>
                  <a:moveTo>
                    <a:pt x="176" y="1"/>
                  </a:moveTo>
                  <a:cubicBezTo>
                    <a:pt x="80" y="1"/>
                    <a:pt x="1" y="82"/>
                    <a:pt x="1" y="191"/>
                  </a:cubicBezTo>
                  <a:cubicBezTo>
                    <a:pt x="9" y="325"/>
                    <a:pt x="73" y="442"/>
                    <a:pt x="174" y="521"/>
                  </a:cubicBezTo>
                  <a:lnTo>
                    <a:pt x="174" y="521"/>
                  </a:lnTo>
                  <a:cubicBezTo>
                    <a:pt x="258" y="604"/>
                    <a:pt x="366" y="663"/>
                    <a:pt x="462" y="663"/>
                  </a:cubicBezTo>
                  <a:cubicBezTo>
                    <a:pt x="470" y="663"/>
                    <a:pt x="479" y="663"/>
                    <a:pt x="487" y="662"/>
                  </a:cubicBezTo>
                  <a:lnTo>
                    <a:pt x="487" y="662"/>
                  </a:lnTo>
                  <a:cubicBezTo>
                    <a:pt x="501" y="666"/>
                    <a:pt x="514" y="670"/>
                    <a:pt x="528" y="674"/>
                  </a:cubicBezTo>
                  <a:cubicBezTo>
                    <a:pt x="534" y="675"/>
                    <a:pt x="540" y="676"/>
                    <a:pt x="546" y="676"/>
                  </a:cubicBezTo>
                  <a:cubicBezTo>
                    <a:pt x="572" y="676"/>
                    <a:pt x="592" y="660"/>
                    <a:pt x="603" y="639"/>
                  </a:cubicBezTo>
                  <a:lnTo>
                    <a:pt x="603" y="639"/>
                  </a:lnTo>
                  <a:cubicBezTo>
                    <a:pt x="638" y="618"/>
                    <a:pt x="667" y="586"/>
                    <a:pt x="681" y="542"/>
                  </a:cubicBezTo>
                  <a:cubicBezTo>
                    <a:pt x="697" y="495"/>
                    <a:pt x="693" y="447"/>
                    <a:pt x="678" y="401"/>
                  </a:cubicBezTo>
                  <a:lnTo>
                    <a:pt x="678" y="401"/>
                  </a:lnTo>
                  <a:cubicBezTo>
                    <a:pt x="665" y="192"/>
                    <a:pt x="400" y="13"/>
                    <a:pt x="209" y="4"/>
                  </a:cubicBezTo>
                  <a:cubicBezTo>
                    <a:pt x="198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2"/>
            <p:cNvSpPr/>
            <p:nvPr/>
          </p:nvSpPr>
          <p:spPr>
            <a:xfrm>
              <a:off x="2804775" y="681100"/>
              <a:ext cx="21425" cy="31875"/>
            </a:xfrm>
            <a:custGeom>
              <a:avLst/>
              <a:gdLst/>
              <a:ahLst/>
              <a:cxnLst/>
              <a:rect l="l" t="t" r="r" b="b"/>
              <a:pathLst>
                <a:path w="857" h="1275" extrusionOk="0">
                  <a:moveTo>
                    <a:pt x="763" y="1"/>
                  </a:moveTo>
                  <a:cubicBezTo>
                    <a:pt x="728" y="1"/>
                    <a:pt x="692" y="23"/>
                    <a:pt x="692" y="67"/>
                  </a:cubicBezTo>
                  <a:cubicBezTo>
                    <a:pt x="714" y="440"/>
                    <a:pt x="516" y="1077"/>
                    <a:pt x="88" y="1131"/>
                  </a:cubicBezTo>
                  <a:cubicBezTo>
                    <a:pt x="0" y="1142"/>
                    <a:pt x="44" y="1274"/>
                    <a:pt x="132" y="1274"/>
                  </a:cubicBezTo>
                  <a:lnTo>
                    <a:pt x="132" y="1263"/>
                  </a:lnTo>
                  <a:cubicBezTo>
                    <a:pt x="615" y="1197"/>
                    <a:pt x="857" y="495"/>
                    <a:pt x="835" y="67"/>
                  </a:cubicBezTo>
                  <a:cubicBezTo>
                    <a:pt x="835" y="23"/>
                    <a:pt x="79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2"/>
            <p:cNvSpPr/>
            <p:nvPr/>
          </p:nvSpPr>
          <p:spPr>
            <a:xfrm>
              <a:off x="2871075" y="539475"/>
              <a:ext cx="26475" cy="56925"/>
            </a:xfrm>
            <a:custGeom>
              <a:avLst/>
              <a:gdLst/>
              <a:ahLst/>
              <a:cxnLst/>
              <a:rect l="l" t="t" r="r" b="b"/>
              <a:pathLst>
                <a:path w="1059" h="2277" extrusionOk="0">
                  <a:moveTo>
                    <a:pt x="443" y="1"/>
                  </a:moveTo>
                  <a:cubicBezTo>
                    <a:pt x="396" y="1"/>
                    <a:pt x="348" y="51"/>
                    <a:pt x="378" y="111"/>
                  </a:cubicBezTo>
                  <a:cubicBezTo>
                    <a:pt x="620" y="484"/>
                    <a:pt x="828" y="792"/>
                    <a:pt x="817" y="1253"/>
                  </a:cubicBezTo>
                  <a:cubicBezTo>
                    <a:pt x="806" y="1714"/>
                    <a:pt x="499" y="2010"/>
                    <a:pt x="82" y="2131"/>
                  </a:cubicBezTo>
                  <a:cubicBezTo>
                    <a:pt x="0" y="2151"/>
                    <a:pt x="23" y="2276"/>
                    <a:pt x="97" y="2276"/>
                  </a:cubicBezTo>
                  <a:cubicBezTo>
                    <a:pt x="102" y="2276"/>
                    <a:pt x="108" y="2275"/>
                    <a:pt x="115" y="2274"/>
                  </a:cubicBezTo>
                  <a:cubicBezTo>
                    <a:pt x="521" y="2175"/>
                    <a:pt x="839" y="1857"/>
                    <a:pt x="927" y="1450"/>
                  </a:cubicBezTo>
                  <a:cubicBezTo>
                    <a:pt x="1059" y="902"/>
                    <a:pt x="773" y="474"/>
                    <a:pt x="499" y="34"/>
                  </a:cubicBezTo>
                  <a:cubicBezTo>
                    <a:pt x="485" y="11"/>
                    <a:pt x="464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2"/>
            <p:cNvSpPr/>
            <p:nvPr/>
          </p:nvSpPr>
          <p:spPr>
            <a:xfrm>
              <a:off x="2696650" y="545200"/>
              <a:ext cx="57725" cy="62550"/>
            </a:xfrm>
            <a:custGeom>
              <a:avLst/>
              <a:gdLst/>
              <a:ahLst/>
              <a:cxnLst/>
              <a:rect l="l" t="t" r="r" b="b"/>
              <a:pathLst>
                <a:path w="2309" h="2502" extrusionOk="0">
                  <a:moveTo>
                    <a:pt x="1380" y="0"/>
                  </a:moveTo>
                  <a:cubicBezTo>
                    <a:pt x="1117" y="0"/>
                    <a:pt x="902" y="255"/>
                    <a:pt x="736" y="431"/>
                  </a:cubicBezTo>
                  <a:cubicBezTo>
                    <a:pt x="560" y="607"/>
                    <a:pt x="165" y="914"/>
                    <a:pt x="110" y="1178"/>
                  </a:cubicBezTo>
                  <a:cubicBezTo>
                    <a:pt x="0" y="1628"/>
                    <a:pt x="714" y="1957"/>
                    <a:pt x="483" y="2396"/>
                  </a:cubicBezTo>
                  <a:cubicBezTo>
                    <a:pt x="453" y="2449"/>
                    <a:pt x="500" y="2501"/>
                    <a:pt x="543" y="2501"/>
                  </a:cubicBezTo>
                  <a:cubicBezTo>
                    <a:pt x="563" y="2501"/>
                    <a:pt x="583" y="2490"/>
                    <a:pt x="593" y="2462"/>
                  </a:cubicBezTo>
                  <a:lnTo>
                    <a:pt x="604" y="2473"/>
                  </a:lnTo>
                  <a:cubicBezTo>
                    <a:pt x="758" y="2198"/>
                    <a:pt x="648" y="2012"/>
                    <a:pt x="483" y="1770"/>
                  </a:cubicBezTo>
                  <a:cubicBezTo>
                    <a:pt x="352" y="1595"/>
                    <a:pt x="165" y="1408"/>
                    <a:pt x="275" y="1167"/>
                  </a:cubicBezTo>
                  <a:cubicBezTo>
                    <a:pt x="341" y="1013"/>
                    <a:pt x="516" y="892"/>
                    <a:pt x="626" y="771"/>
                  </a:cubicBezTo>
                  <a:cubicBezTo>
                    <a:pt x="797" y="582"/>
                    <a:pt x="1082" y="155"/>
                    <a:pt x="1376" y="155"/>
                  </a:cubicBezTo>
                  <a:cubicBezTo>
                    <a:pt x="1422" y="155"/>
                    <a:pt x="1469" y="166"/>
                    <a:pt x="1515" y="190"/>
                  </a:cubicBezTo>
                  <a:cubicBezTo>
                    <a:pt x="1779" y="332"/>
                    <a:pt x="1932" y="618"/>
                    <a:pt x="2207" y="717"/>
                  </a:cubicBezTo>
                  <a:cubicBezTo>
                    <a:pt x="2215" y="720"/>
                    <a:pt x="2223" y="722"/>
                    <a:pt x="2230" y="722"/>
                  </a:cubicBezTo>
                  <a:cubicBezTo>
                    <a:pt x="2290" y="722"/>
                    <a:pt x="2308" y="614"/>
                    <a:pt x="2240" y="585"/>
                  </a:cubicBezTo>
                  <a:cubicBezTo>
                    <a:pt x="1932" y="475"/>
                    <a:pt x="1757" y="47"/>
                    <a:pt x="1427" y="3"/>
                  </a:cubicBezTo>
                  <a:cubicBezTo>
                    <a:pt x="1412" y="1"/>
                    <a:pt x="1396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2"/>
            <p:cNvSpPr/>
            <p:nvPr/>
          </p:nvSpPr>
          <p:spPr>
            <a:xfrm>
              <a:off x="2651650" y="608850"/>
              <a:ext cx="26350" cy="44825"/>
            </a:xfrm>
            <a:custGeom>
              <a:avLst/>
              <a:gdLst/>
              <a:ahLst/>
              <a:cxnLst/>
              <a:rect l="l" t="t" r="r" b="b"/>
              <a:pathLst>
                <a:path w="1054" h="1793" extrusionOk="0">
                  <a:moveTo>
                    <a:pt x="86" y="1"/>
                  </a:moveTo>
                  <a:cubicBezTo>
                    <a:pt x="36" y="1"/>
                    <a:pt x="1" y="90"/>
                    <a:pt x="55" y="135"/>
                  </a:cubicBezTo>
                  <a:cubicBezTo>
                    <a:pt x="329" y="333"/>
                    <a:pt x="560" y="586"/>
                    <a:pt x="747" y="860"/>
                  </a:cubicBezTo>
                  <a:cubicBezTo>
                    <a:pt x="977" y="1211"/>
                    <a:pt x="681" y="1442"/>
                    <a:pt x="450" y="1672"/>
                  </a:cubicBezTo>
                  <a:cubicBezTo>
                    <a:pt x="400" y="1723"/>
                    <a:pt x="446" y="1793"/>
                    <a:pt x="500" y="1793"/>
                  </a:cubicBezTo>
                  <a:cubicBezTo>
                    <a:pt x="517" y="1793"/>
                    <a:pt x="534" y="1786"/>
                    <a:pt x="549" y="1771"/>
                  </a:cubicBezTo>
                  <a:cubicBezTo>
                    <a:pt x="725" y="1595"/>
                    <a:pt x="1054" y="1343"/>
                    <a:pt x="977" y="1047"/>
                  </a:cubicBezTo>
                  <a:cubicBezTo>
                    <a:pt x="867" y="629"/>
                    <a:pt x="461" y="267"/>
                    <a:pt x="121" y="15"/>
                  </a:cubicBezTo>
                  <a:cubicBezTo>
                    <a:pt x="109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2"/>
            <p:cNvSpPr/>
            <p:nvPr/>
          </p:nvSpPr>
          <p:spPr>
            <a:xfrm>
              <a:off x="2680200" y="425425"/>
              <a:ext cx="197250" cy="211325"/>
            </a:xfrm>
            <a:custGeom>
              <a:avLst/>
              <a:gdLst/>
              <a:ahLst/>
              <a:cxnLst/>
              <a:rect l="l" t="t" r="r" b="b"/>
              <a:pathLst>
                <a:path w="7890" h="8453" extrusionOk="0">
                  <a:moveTo>
                    <a:pt x="7806" y="0"/>
                  </a:moveTo>
                  <a:cubicBezTo>
                    <a:pt x="7777" y="0"/>
                    <a:pt x="7748" y="16"/>
                    <a:pt x="7739" y="52"/>
                  </a:cubicBezTo>
                  <a:cubicBezTo>
                    <a:pt x="7464" y="897"/>
                    <a:pt x="6773" y="1523"/>
                    <a:pt x="6257" y="2225"/>
                  </a:cubicBezTo>
                  <a:cubicBezTo>
                    <a:pt x="5960" y="2642"/>
                    <a:pt x="5675" y="3049"/>
                    <a:pt x="5357" y="3444"/>
                  </a:cubicBezTo>
                  <a:cubicBezTo>
                    <a:pt x="5038" y="3839"/>
                    <a:pt x="4698" y="4146"/>
                    <a:pt x="4380" y="4509"/>
                  </a:cubicBezTo>
                  <a:cubicBezTo>
                    <a:pt x="3765" y="5211"/>
                    <a:pt x="3161" y="5914"/>
                    <a:pt x="2503" y="6572"/>
                  </a:cubicBezTo>
                  <a:cubicBezTo>
                    <a:pt x="1767" y="7297"/>
                    <a:pt x="889" y="7736"/>
                    <a:pt x="55" y="8318"/>
                  </a:cubicBezTo>
                  <a:cubicBezTo>
                    <a:pt x="0" y="8363"/>
                    <a:pt x="35" y="8452"/>
                    <a:pt x="92" y="8452"/>
                  </a:cubicBezTo>
                  <a:cubicBezTo>
                    <a:pt x="104" y="8452"/>
                    <a:pt x="118" y="8448"/>
                    <a:pt x="131" y="8438"/>
                  </a:cubicBezTo>
                  <a:lnTo>
                    <a:pt x="131" y="8449"/>
                  </a:lnTo>
                  <a:cubicBezTo>
                    <a:pt x="944" y="7879"/>
                    <a:pt x="1789" y="7440"/>
                    <a:pt x="2514" y="6759"/>
                  </a:cubicBezTo>
                  <a:cubicBezTo>
                    <a:pt x="3238" y="6067"/>
                    <a:pt x="3897" y="5277"/>
                    <a:pt x="4555" y="4520"/>
                  </a:cubicBezTo>
                  <a:cubicBezTo>
                    <a:pt x="4874" y="4157"/>
                    <a:pt x="5225" y="3839"/>
                    <a:pt x="5532" y="3455"/>
                  </a:cubicBezTo>
                  <a:cubicBezTo>
                    <a:pt x="5840" y="3082"/>
                    <a:pt x="6103" y="2686"/>
                    <a:pt x="6378" y="2302"/>
                  </a:cubicBezTo>
                  <a:cubicBezTo>
                    <a:pt x="6893" y="1589"/>
                    <a:pt x="7596" y="952"/>
                    <a:pt x="7870" y="85"/>
                  </a:cubicBezTo>
                  <a:cubicBezTo>
                    <a:pt x="7890" y="33"/>
                    <a:pt x="7848" y="0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2"/>
            <p:cNvSpPr/>
            <p:nvPr/>
          </p:nvSpPr>
          <p:spPr>
            <a:xfrm>
              <a:off x="2650750" y="413625"/>
              <a:ext cx="250100" cy="259700"/>
            </a:xfrm>
            <a:custGeom>
              <a:avLst/>
              <a:gdLst/>
              <a:ahLst/>
              <a:cxnLst/>
              <a:rect l="l" t="t" r="r" b="b"/>
              <a:pathLst>
                <a:path w="10004" h="10388" extrusionOk="0">
                  <a:moveTo>
                    <a:pt x="9807" y="0"/>
                  </a:moveTo>
                  <a:cubicBezTo>
                    <a:pt x="9766" y="0"/>
                    <a:pt x="9723" y="33"/>
                    <a:pt x="9729" y="85"/>
                  </a:cubicBezTo>
                  <a:cubicBezTo>
                    <a:pt x="9883" y="699"/>
                    <a:pt x="9542" y="1248"/>
                    <a:pt x="9191" y="1720"/>
                  </a:cubicBezTo>
                  <a:cubicBezTo>
                    <a:pt x="8840" y="2203"/>
                    <a:pt x="8467" y="2675"/>
                    <a:pt x="8093" y="3114"/>
                  </a:cubicBezTo>
                  <a:cubicBezTo>
                    <a:pt x="7720" y="3565"/>
                    <a:pt x="7303" y="3938"/>
                    <a:pt x="6941" y="4377"/>
                  </a:cubicBezTo>
                  <a:cubicBezTo>
                    <a:pt x="6579" y="4805"/>
                    <a:pt x="6249" y="5244"/>
                    <a:pt x="5898" y="5661"/>
                  </a:cubicBezTo>
                  <a:cubicBezTo>
                    <a:pt x="5547" y="6089"/>
                    <a:pt x="5239" y="6517"/>
                    <a:pt x="4833" y="6902"/>
                  </a:cubicBezTo>
                  <a:cubicBezTo>
                    <a:pt x="4372" y="7330"/>
                    <a:pt x="3922" y="7758"/>
                    <a:pt x="3428" y="8153"/>
                  </a:cubicBezTo>
                  <a:cubicBezTo>
                    <a:pt x="2901" y="8559"/>
                    <a:pt x="2363" y="8976"/>
                    <a:pt x="1825" y="9361"/>
                  </a:cubicBezTo>
                  <a:cubicBezTo>
                    <a:pt x="1573" y="9547"/>
                    <a:pt x="1298" y="9712"/>
                    <a:pt x="1035" y="9876"/>
                  </a:cubicBezTo>
                  <a:cubicBezTo>
                    <a:pt x="815" y="10014"/>
                    <a:pt x="541" y="10259"/>
                    <a:pt x="271" y="10259"/>
                  </a:cubicBezTo>
                  <a:cubicBezTo>
                    <a:pt x="218" y="10259"/>
                    <a:pt x="165" y="10249"/>
                    <a:pt x="113" y="10228"/>
                  </a:cubicBezTo>
                  <a:cubicBezTo>
                    <a:pt x="103" y="10224"/>
                    <a:pt x="94" y="10223"/>
                    <a:pt x="86" y="10223"/>
                  </a:cubicBezTo>
                  <a:cubicBezTo>
                    <a:pt x="19" y="10223"/>
                    <a:pt x="1" y="10331"/>
                    <a:pt x="69" y="10370"/>
                  </a:cubicBezTo>
                  <a:lnTo>
                    <a:pt x="80" y="10348"/>
                  </a:lnTo>
                  <a:cubicBezTo>
                    <a:pt x="144" y="10376"/>
                    <a:pt x="211" y="10388"/>
                    <a:pt x="278" y="10388"/>
                  </a:cubicBezTo>
                  <a:cubicBezTo>
                    <a:pt x="672" y="10388"/>
                    <a:pt x="1108" y="9978"/>
                    <a:pt x="1408" y="9800"/>
                  </a:cubicBezTo>
                  <a:cubicBezTo>
                    <a:pt x="2012" y="9415"/>
                    <a:pt x="2561" y="8965"/>
                    <a:pt x="3132" y="8537"/>
                  </a:cubicBezTo>
                  <a:cubicBezTo>
                    <a:pt x="3702" y="8109"/>
                    <a:pt x="4175" y="7670"/>
                    <a:pt x="4690" y="7209"/>
                  </a:cubicBezTo>
                  <a:cubicBezTo>
                    <a:pt x="4932" y="6978"/>
                    <a:pt x="5184" y="6759"/>
                    <a:pt x="5415" y="6506"/>
                  </a:cubicBezTo>
                  <a:cubicBezTo>
                    <a:pt x="5645" y="6265"/>
                    <a:pt x="5799" y="6001"/>
                    <a:pt x="5997" y="5760"/>
                  </a:cubicBezTo>
                  <a:cubicBezTo>
                    <a:pt x="6381" y="5299"/>
                    <a:pt x="6732" y="4838"/>
                    <a:pt x="7105" y="4388"/>
                  </a:cubicBezTo>
                  <a:cubicBezTo>
                    <a:pt x="7523" y="3883"/>
                    <a:pt x="8017" y="3455"/>
                    <a:pt x="8412" y="2939"/>
                  </a:cubicBezTo>
                  <a:cubicBezTo>
                    <a:pt x="8785" y="2478"/>
                    <a:pt x="9158" y="2028"/>
                    <a:pt x="9498" y="1545"/>
                  </a:cubicBezTo>
                  <a:cubicBezTo>
                    <a:pt x="9795" y="1095"/>
                    <a:pt x="10003" y="590"/>
                    <a:pt x="9872" y="52"/>
                  </a:cubicBezTo>
                  <a:cubicBezTo>
                    <a:pt x="9863" y="16"/>
                    <a:pt x="9835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2"/>
            <p:cNvSpPr/>
            <p:nvPr/>
          </p:nvSpPr>
          <p:spPr>
            <a:xfrm>
              <a:off x="2615150" y="381350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extrusionOk="0">
                  <a:moveTo>
                    <a:pt x="5346" y="0"/>
                  </a:moveTo>
                  <a:cubicBezTo>
                    <a:pt x="4799" y="0"/>
                    <a:pt x="4262" y="91"/>
                    <a:pt x="3721" y="311"/>
                  </a:cubicBezTo>
                  <a:cubicBezTo>
                    <a:pt x="2942" y="651"/>
                    <a:pt x="2228" y="1145"/>
                    <a:pt x="1647" y="1771"/>
                  </a:cubicBezTo>
                  <a:cubicBezTo>
                    <a:pt x="1054" y="2364"/>
                    <a:pt x="538" y="3044"/>
                    <a:pt x="275" y="3835"/>
                  </a:cubicBezTo>
                  <a:cubicBezTo>
                    <a:pt x="0" y="4680"/>
                    <a:pt x="44" y="5602"/>
                    <a:pt x="253" y="6458"/>
                  </a:cubicBezTo>
                  <a:cubicBezTo>
                    <a:pt x="261" y="6492"/>
                    <a:pt x="285" y="6506"/>
                    <a:pt x="312" y="6506"/>
                  </a:cubicBezTo>
                  <a:cubicBezTo>
                    <a:pt x="354" y="6506"/>
                    <a:pt x="402" y="6469"/>
                    <a:pt x="395" y="6414"/>
                  </a:cubicBezTo>
                  <a:lnTo>
                    <a:pt x="395" y="6414"/>
                  </a:lnTo>
                  <a:lnTo>
                    <a:pt x="384" y="6425"/>
                  </a:lnTo>
                  <a:cubicBezTo>
                    <a:pt x="165" y="5624"/>
                    <a:pt x="165" y="4790"/>
                    <a:pt x="373" y="3988"/>
                  </a:cubicBezTo>
                  <a:cubicBezTo>
                    <a:pt x="593" y="3154"/>
                    <a:pt x="1153" y="2484"/>
                    <a:pt x="1745" y="1870"/>
                  </a:cubicBezTo>
                  <a:cubicBezTo>
                    <a:pt x="2272" y="1321"/>
                    <a:pt x="2887" y="871"/>
                    <a:pt x="3579" y="530"/>
                  </a:cubicBezTo>
                  <a:cubicBezTo>
                    <a:pt x="4147" y="253"/>
                    <a:pt x="4732" y="142"/>
                    <a:pt x="5330" y="142"/>
                  </a:cubicBezTo>
                  <a:cubicBezTo>
                    <a:pt x="5679" y="142"/>
                    <a:pt x="6033" y="180"/>
                    <a:pt x="6389" y="245"/>
                  </a:cubicBezTo>
                  <a:cubicBezTo>
                    <a:pt x="6392" y="246"/>
                    <a:pt x="6396" y="246"/>
                    <a:pt x="6399" y="246"/>
                  </a:cubicBezTo>
                  <a:cubicBezTo>
                    <a:pt x="6479" y="246"/>
                    <a:pt x="6506" y="123"/>
                    <a:pt x="6422" y="102"/>
                  </a:cubicBezTo>
                  <a:cubicBezTo>
                    <a:pt x="6056" y="38"/>
                    <a:pt x="5699" y="0"/>
                    <a:pt x="5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2"/>
            <p:cNvSpPr/>
            <p:nvPr/>
          </p:nvSpPr>
          <p:spPr>
            <a:xfrm>
              <a:off x="2773750" y="466675"/>
              <a:ext cx="64250" cy="70800"/>
            </a:xfrm>
            <a:custGeom>
              <a:avLst/>
              <a:gdLst/>
              <a:ahLst/>
              <a:cxnLst/>
              <a:rect l="l" t="t" r="r" b="b"/>
              <a:pathLst>
                <a:path w="2570" h="2832" extrusionOk="0">
                  <a:moveTo>
                    <a:pt x="1397" y="0"/>
                  </a:moveTo>
                  <a:cubicBezTo>
                    <a:pt x="1360" y="0"/>
                    <a:pt x="1323" y="5"/>
                    <a:pt x="1285" y="15"/>
                  </a:cubicBezTo>
                  <a:cubicBezTo>
                    <a:pt x="967" y="81"/>
                    <a:pt x="714" y="488"/>
                    <a:pt x="517" y="707"/>
                  </a:cubicBezTo>
                  <a:cubicBezTo>
                    <a:pt x="275" y="960"/>
                    <a:pt x="34" y="1168"/>
                    <a:pt x="1" y="1530"/>
                  </a:cubicBezTo>
                  <a:cubicBezTo>
                    <a:pt x="12" y="1695"/>
                    <a:pt x="67" y="1849"/>
                    <a:pt x="177" y="1980"/>
                  </a:cubicBezTo>
                  <a:cubicBezTo>
                    <a:pt x="275" y="2090"/>
                    <a:pt x="572" y="2321"/>
                    <a:pt x="407" y="2507"/>
                  </a:cubicBezTo>
                  <a:cubicBezTo>
                    <a:pt x="330" y="2584"/>
                    <a:pt x="253" y="2650"/>
                    <a:pt x="166" y="2716"/>
                  </a:cubicBezTo>
                  <a:cubicBezTo>
                    <a:pt x="114" y="2767"/>
                    <a:pt x="163" y="2832"/>
                    <a:pt x="218" y="2832"/>
                  </a:cubicBezTo>
                  <a:cubicBezTo>
                    <a:pt x="234" y="2832"/>
                    <a:pt x="250" y="2827"/>
                    <a:pt x="264" y="2815"/>
                  </a:cubicBezTo>
                  <a:lnTo>
                    <a:pt x="264" y="2804"/>
                  </a:lnTo>
                  <a:cubicBezTo>
                    <a:pt x="385" y="2705"/>
                    <a:pt x="747" y="2463"/>
                    <a:pt x="616" y="2255"/>
                  </a:cubicBezTo>
                  <a:cubicBezTo>
                    <a:pt x="451" y="2002"/>
                    <a:pt x="166" y="1871"/>
                    <a:pt x="144" y="1530"/>
                  </a:cubicBezTo>
                  <a:cubicBezTo>
                    <a:pt x="122" y="1256"/>
                    <a:pt x="374" y="1036"/>
                    <a:pt x="550" y="872"/>
                  </a:cubicBezTo>
                  <a:cubicBezTo>
                    <a:pt x="773" y="648"/>
                    <a:pt x="1064" y="162"/>
                    <a:pt x="1391" y="162"/>
                  </a:cubicBezTo>
                  <a:cubicBezTo>
                    <a:pt x="1481" y="162"/>
                    <a:pt x="1574" y="199"/>
                    <a:pt x="1670" y="290"/>
                  </a:cubicBezTo>
                  <a:cubicBezTo>
                    <a:pt x="1803" y="412"/>
                    <a:pt x="1942" y="467"/>
                    <a:pt x="2085" y="467"/>
                  </a:cubicBezTo>
                  <a:cubicBezTo>
                    <a:pt x="2225" y="467"/>
                    <a:pt x="2368" y="415"/>
                    <a:pt x="2515" y="323"/>
                  </a:cubicBezTo>
                  <a:cubicBezTo>
                    <a:pt x="2570" y="286"/>
                    <a:pt x="2540" y="203"/>
                    <a:pt x="2484" y="203"/>
                  </a:cubicBezTo>
                  <a:cubicBezTo>
                    <a:pt x="2473" y="203"/>
                    <a:pt x="2461" y="206"/>
                    <a:pt x="2449" y="213"/>
                  </a:cubicBezTo>
                  <a:cubicBezTo>
                    <a:pt x="2331" y="279"/>
                    <a:pt x="2208" y="341"/>
                    <a:pt x="2080" y="341"/>
                  </a:cubicBezTo>
                  <a:cubicBezTo>
                    <a:pt x="2018" y="341"/>
                    <a:pt x="1954" y="326"/>
                    <a:pt x="1889" y="290"/>
                  </a:cubicBezTo>
                  <a:cubicBezTo>
                    <a:pt x="1790" y="235"/>
                    <a:pt x="1724" y="125"/>
                    <a:pt x="1626" y="70"/>
                  </a:cubicBezTo>
                  <a:cubicBezTo>
                    <a:pt x="1557" y="25"/>
                    <a:pt x="1479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2"/>
            <p:cNvSpPr/>
            <p:nvPr/>
          </p:nvSpPr>
          <p:spPr>
            <a:xfrm>
              <a:off x="2964575" y="555800"/>
              <a:ext cx="457150" cy="670025"/>
            </a:xfrm>
            <a:custGeom>
              <a:avLst/>
              <a:gdLst/>
              <a:ahLst/>
              <a:cxnLst/>
              <a:rect l="l" t="t" r="r" b="b"/>
              <a:pathLst>
                <a:path w="18286" h="26801" extrusionOk="0">
                  <a:moveTo>
                    <a:pt x="4539" y="0"/>
                  </a:moveTo>
                  <a:cubicBezTo>
                    <a:pt x="4384" y="0"/>
                    <a:pt x="4228" y="6"/>
                    <a:pt x="4070" y="18"/>
                  </a:cubicBezTo>
                  <a:cubicBezTo>
                    <a:pt x="4053" y="18"/>
                    <a:pt x="4037" y="17"/>
                    <a:pt x="4020" y="17"/>
                  </a:cubicBezTo>
                  <a:cubicBezTo>
                    <a:pt x="2154" y="17"/>
                    <a:pt x="0" y="3072"/>
                    <a:pt x="359" y="7055"/>
                  </a:cubicBezTo>
                  <a:cubicBezTo>
                    <a:pt x="733" y="11083"/>
                    <a:pt x="2050" y="17165"/>
                    <a:pt x="3740" y="20096"/>
                  </a:cubicBezTo>
                  <a:cubicBezTo>
                    <a:pt x="5442" y="23016"/>
                    <a:pt x="6814" y="26408"/>
                    <a:pt x="7769" y="26682"/>
                  </a:cubicBezTo>
                  <a:cubicBezTo>
                    <a:pt x="8015" y="26752"/>
                    <a:pt x="8357" y="26801"/>
                    <a:pt x="8782" y="26801"/>
                  </a:cubicBezTo>
                  <a:cubicBezTo>
                    <a:pt x="10031" y="26801"/>
                    <a:pt x="11994" y="26377"/>
                    <a:pt x="14312" y="24805"/>
                  </a:cubicBezTo>
                  <a:cubicBezTo>
                    <a:pt x="17418" y="22697"/>
                    <a:pt x="18285" y="22335"/>
                    <a:pt x="17835" y="19909"/>
                  </a:cubicBezTo>
                  <a:cubicBezTo>
                    <a:pt x="17374" y="17483"/>
                    <a:pt x="15321" y="10666"/>
                    <a:pt x="13763" y="7922"/>
                  </a:cubicBezTo>
                  <a:cubicBezTo>
                    <a:pt x="12254" y="5266"/>
                    <a:pt x="9163" y="0"/>
                    <a:pt x="4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2"/>
            <p:cNvSpPr/>
            <p:nvPr/>
          </p:nvSpPr>
          <p:spPr>
            <a:xfrm>
              <a:off x="3057800" y="940175"/>
              <a:ext cx="337300" cy="174275"/>
            </a:xfrm>
            <a:custGeom>
              <a:avLst/>
              <a:gdLst/>
              <a:ahLst/>
              <a:cxnLst/>
              <a:rect l="l" t="t" r="r" b="b"/>
              <a:pathLst>
                <a:path w="13492" h="6971" extrusionOk="0">
                  <a:moveTo>
                    <a:pt x="12899" y="0"/>
                  </a:moveTo>
                  <a:cubicBezTo>
                    <a:pt x="12207" y="374"/>
                    <a:pt x="10451" y="1702"/>
                    <a:pt x="8310" y="2569"/>
                  </a:cubicBezTo>
                  <a:cubicBezTo>
                    <a:pt x="5840" y="3568"/>
                    <a:pt x="2031" y="4150"/>
                    <a:pt x="0" y="4490"/>
                  </a:cubicBezTo>
                  <a:lnTo>
                    <a:pt x="275" y="5182"/>
                  </a:lnTo>
                  <a:cubicBezTo>
                    <a:pt x="615" y="5774"/>
                    <a:pt x="934" y="6378"/>
                    <a:pt x="1230" y="6971"/>
                  </a:cubicBezTo>
                  <a:cubicBezTo>
                    <a:pt x="2778" y="6751"/>
                    <a:pt x="4293" y="6378"/>
                    <a:pt x="5764" y="5873"/>
                  </a:cubicBezTo>
                  <a:cubicBezTo>
                    <a:pt x="8299" y="4984"/>
                    <a:pt x="9463" y="4501"/>
                    <a:pt x="11252" y="3469"/>
                  </a:cubicBezTo>
                  <a:cubicBezTo>
                    <a:pt x="12998" y="2459"/>
                    <a:pt x="12734" y="2536"/>
                    <a:pt x="13492" y="2064"/>
                  </a:cubicBezTo>
                  <a:cubicBezTo>
                    <a:pt x="13316" y="1427"/>
                    <a:pt x="13118" y="725"/>
                    <a:pt x="1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2"/>
            <p:cNvSpPr/>
            <p:nvPr/>
          </p:nvSpPr>
          <p:spPr>
            <a:xfrm>
              <a:off x="2990025" y="744225"/>
              <a:ext cx="340300" cy="155475"/>
            </a:xfrm>
            <a:custGeom>
              <a:avLst/>
              <a:gdLst/>
              <a:ahLst/>
              <a:cxnLst/>
              <a:rect l="l" t="t" r="r" b="b"/>
              <a:pathLst>
                <a:path w="13612" h="6219" extrusionOk="0">
                  <a:moveTo>
                    <a:pt x="12525" y="1"/>
                  </a:moveTo>
                  <a:cubicBezTo>
                    <a:pt x="12174" y="176"/>
                    <a:pt x="11548" y="527"/>
                    <a:pt x="10461" y="1164"/>
                  </a:cubicBezTo>
                  <a:cubicBezTo>
                    <a:pt x="8409" y="2372"/>
                    <a:pt x="1669" y="3799"/>
                    <a:pt x="0" y="3996"/>
                  </a:cubicBezTo>
                  <a:cubicBezTo>
                    <a:pt x="143" y="4732"/>
                    <a:pt x="307" y="5467"/>
                    <a:pt x="483" y="6203"/>
                  </a:cubicBezTo>
                  <a:cubicBezTo>
                    <a:pt x="699" y="6213"/>
                    <a:pt x="915" y="6218"/>
                    <a:pt x="1133" y="6218"/>
                  </a:cubicBezTo>
                  <a:cubicBezTo>
                    <a:pt x="5873" y="6218"/>
                    <a:pt x="11072" y="3781"/>
                    <a:pt x="13612" y="2196"/>
                  </a:cubicBezTo>
                  <a:cubicBezTo>
                    <a:pt x="13359" y="1581"/>
                    <a:pt x="13063" y="978"/>
                    <a:pt x="12745" y="385"/>
                  </a:cubicBezTo>
                  <a:lnTo>
                    <a:pt x="12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2"/>
            <p:cNvSpPr/>
            <p:nvPr/>
          </p:nvSpPr>
          <p:spPr>
            <a:xfrm>
              <a:off x="2986175" y="584225"/>
              <a:ext cx="135050" cy="80450"/>
            </a:xfrm>
            <a:custGeom>
              <a:avLst/>
              <a:gdLst/>
              <a:ahLst/>
              <a:cxnLst/>
              <a:rect l="l" t="t" r="r" b="b"/>
              <a:pathLst>
                <a:path w="5402" h="3218" extrusionOk="0">
                  <a:moveTo>
                    <a:pt x="1131" y="1"/>
                  </a:moveTo>
                  <a:cubicBezTo>
                    <a:pt x="637" y="572"/>
                    <a:pt x="253" y="1241"/>
                    <a:pt x="0" y="1955"/>
                  </a:cubicBezTo>
                  <a:cubicBezTo>
                    <a:pt x="89" y="1945"/>
                    <a:pt x="180" y="1940"/>
                    <a:pt x="272" y="1940"/>
                  </a:cubicBezTo>
                  <a:cubicBezTo>
                    <a:pt x="1224" y="1940"/>
                    <a:pt x="2327" y="2446"/>
                    <a:pt x="3337" y="3217"/>
                  </a:cubicBezTo>
                  <a:cubicBezTo>
                    <a:pt x="3974" y="2449"/>
                    <a:pt x="5401" y="2032"/>
                    <a:pt x="5401" y="2032"/>
                  </a:cubicBezTo>
                  <a:cubicBezTo>
                    <a:pt x="5160" y="1647"/>
                    <a:pt x="3030" y="319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2"/>
            <p:cNvSpPr/>
            <p:nvPr/>
          </p:nvSpPr>
          <p:spPr>
            <a:xfrm>
              <a:off x="2922775" y="1049675"/>
              <a:ext cx="48875" cy="62725"/>
            </a:xfrm>
            <a:custGeom>
              <a:avLst/>
              <a:gdLst/>
              <a:ahLst/>
              <a:cxnLst/>
              <a:rect l="l" t="t" r="r" b="b"/>
              <a:pathLst>
                <a:path w="1955" h="2509" extrusionOk="0">
                  <a:moveTo>
                    <a:pt x="1" y="0"/>
                  </a:moveTo>
                  <a:cubicBezTo>
                    <a:pt x="275" y="824"/>
                    <a:pt x="571" y="1647"/>
                    <a:pt x="879" y="2448"/>
                  </a:cubicBezTo>
                  <a:cubicBezTo>
                    <a:pt x="1075" y="2490"/>
                    <a:pt x="1271" y="2509"/>
                    <a:pt x="1466" y="2509"/>
                  </a:cubicBezTo>
                  <a:cubicBezTo>
                    <a:pt x="1630" y="2509"/>
                    <a:pt x="1794" y="2495"/>
                    <a:pt x="1955" y="2470"/>
                  </a:cubicBezTo>
                  <a:cubicBezTo>
                    <a:pt x="1647" y="1724"/>
                    <a:pt x="1329" y="922"/>
                    <a:pt x="1033" y="121"/>
                  </a:cubicBezTo>
                  <a:cubicBezTo>
                    <a:pt x="681" y="99"/>
                    <a:pt x="341" y="6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2"/>
            <p:cNvSpPr/>
            <p:nvPr/>
          </p:nvSpPr>
          <p:spPr>
            <a:xfrm>
              <a:off x="2795950" y="867175"/>
              <a:ext cx="415550" cy="577800"/>
            </a:xfrm>
            <a:custGeom>
              <a:avLst/>
              <a:gdLst/>
              <a:ahLst/>
              <a:cxnLst/>
              <a:rect l="l" t="t" r="r" b="b"/>
              <a:pathLst>
                <a:path w="16622" h="23112" extrusionOk="0">
                  <a:moveTo>
                    <a:pt x="16622" y="0"/>
                  </a:moveTo>
                  <a:lnTo>
                    <a:pt x="10079" y="187"/>
                  </a:lnTo>
                  <a:cubicBezTo>
                    <a:pt x="9893" y="3524"/>
                    <a:pt x="10398" y="5577"/>
                    <a:pt x="8564" y="8508"/>
                  </a:cubicBezTo>
                  <a:cubicBezTo>
                    <a:pt x="6742" y="11439"/>
                    <a:pt x="6007" y="14776"/>
                    <a:pt x="3306" y="17476"/>
                  </a:cubicBezTo>
                  <a:cubicBezTo>
                    <a:pt x="606" y="20177"/>
                    <a:pt x="518" y="20715"/>
                    <a:pt x="112" y="22185"/>
                  </a:cubicBezTo>
                  <a:cubicBezTo>
                    <a:pt x="1" y="22715"/>
                    <a:pt x="63" y="23112"/>
                    <a:pt x="266" y="23112"/>
                  </a:cubicBezTo>
                  <a:cubicBezTo>
                    <a:pt x="324" y="23112"/>
                    <a:pt x="394" y="23079"/>
                    <a:pt x="474" y="23009"/>
                  </a:cubicBezTo>
                  <a:cubicBezTo>
                    <a:pt x="611" y="23075"/>
                    <a:pt x="723" y="23104"/>
                    <a:pt x="819" y="23104"/>
                  </a:cubicBezTo>
                  <a:cubicBezTo>
                    <a:pt x="977" y="23104"/>
                    <a:pt x="1094" y="23026"/>
                    <a:pt x="1210" y="22910"/>
                  </a:cubicBezTo>
                  <a:cubicBezTo>
                    <a:pt x="1256" y="22929"/>
                    <a:pt x="1306" y="22938"/>
                    <a:pt x="1358" y="22938"/>
                  </a:cubicBezTo>
                  <a:cubicBezTo>
                    <a:pt x="1806" y="22938"/>
                    <a:pt x="2415" y="22270"/>
                    <a:pt x="2582" y="21867"/>
                  </a:cubicBezTo>
                  <a:cubicBezTo>
                    <a:pt x="2757" y="21406"/>
                    <a:pt x="3405" y="20539"/>
                    <a:pt x="5052" y="19441"/>
                  </a:cubicBezTo>
                  <a:cubicBezTo>
                    <a:pt x="6698" y="18343"/>
                    <a:pt x="9025" y="15599"/>
                    <a:pt x="10485" y="13854"/>
                  </a:cubicBezTo>
                  <a:cubicBezTo>
                    <a:pt x="11956" y="12119"/>
                    <a:pt x="14240" y="10517"/>
                    <a:pt x="15381" y="6312"/>
                  </a:cubicBezTo>
                  <a:cubicBezTo>
                    <a:pt x="16523" y="2097"/>
                    <a:pt x="16622" y="0"/>
                    <a:pt x="1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2"/>
            <p:cNvSpPr/>
            <p:nvPr/>
          </p:nvSpPr>
          <p:spPr>
            <a:xfrm>
              <a:off x="2825600" y="1369575"/>
              <a:ext cx="47475" cy="71475"/>
            </a:xfrm>
            <a:custGeom>
              <a:avLst/>
              <a:gdLst/>
              <a:ahLst/>
              <a:cxnLst/>
              <a:rect l="l" t="t" r="r" b="b"/>
              <a:pathLst>
                <a:path w="1899" h="2859" extrusionOk="0">
                  <a:moveTo>
                    <a:pt x="1804" y="1"/>
                  </a:moveTo>
                  <a:cubicBezTo>
                    <a:pt x="1793" y="1"/>
                    <a:pt x="1781" y="5"/>
                    <a:pt x="1769" y="15"/>
                  </a:cubicBezTo>
                  <a:cubicBezTo>
                    <a:pt x="1374" y="289"/>
                    <a:pt x="1066" y="673"/>
                    <a:pt x="858" y="1102"/>
                  </a:cubicBezTo>
                  <a:cubicBezTo>
                    <a:pt x="715" y="1376"/>
                    <a:pt x="627" y="1661"/>
                    <a:pt x="485" y="1925"/>
                  </a:cubicBezTo>
                  <a:cubicBezTo>
                    <a:pt x="342" y="2199"/>
                    <a:pt x="177" y="2474"/>
                    <a:pt x="24" y="2748"/>
                  </a:cubicBezTo>
                  <a:cubicBezTo>
                    <a:pt x="1" y="2809"/>
                    <a:pt x="51" y="2859"/>
                    <a:pt x="96" y="2859"/>
                  </a:cubicBezTo>
                  <a:cubicBezTo>
                    <a:pt x="116" y="2859"/>
                    <a:pt x="134" y="2849"/>
                    <a:pt x="144" y="2825"/>
                  </a:cubicBezTo>
                  <a:lnTo>
                    <a:pt x="144" y="2836"/>
                  </a:lnTo>
                  <a:cubicBezTo>
                    <a:pt x="364" y="2408"/>
                    <a:pt x="649" y="2013"/>
                    <a:pt x="814" y="1552"/>
                  </a:cubicBezTo>
                  <a:cubicBezTo>
                    <a:pt x="1034" y="992"/>
                    <a:pt x="1330" y="487"/>
                    <a:pt x="1835" y="136"/>
                  </a:cubicBezTo>
                  <a:cubicBezTo>
                    <a:pt x="1898" y="90"/>
                    <a:pt x="1857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2"/>
            <p:cNvSpPr/>
            <p:nvPr/>
          </p:nvSpPr>
          <p:spPr>
            <a:xfrm>
              <a:off x="2808950" y="1367475"/>
              <a:ext cx="50625" cy="77050"/>
            </a:xfrm>
            <a:custGeom>
              <a:avLst/>
              <a:gdLst/>
              <a:ahLst/>
              <a:cxnLst/>
              <a:rect l="l" t="t" r="r" b="b"/>
              <a:pathLst>
                <a:path w="2025" h="3082" extrusionOk="0">
                  <a:moveTo>
                    <a:pt x="1924" y="0"/>
                  </a:moveTo>
                  <a:cubicBezTo>
                    <a:pt x="1908" y="0"/>
                    <a:pt x="1890" y="7"/>
                    <a:pt x="1875" y="22"/>
                  </a:cubicBezTo>
                  <a:cubicBezTo>
                    <a:pt x="1458" y="395"/>
                    <a:pt x="1107" y="834"/>
                    <a:pt x="843" y="1317"/>
                  </a:cubicBezTo>
                  <a:cubicBezTo>
                    <a:pt x="536" y="1855"/>
                    <a:pt x="371" y="2459"/>
                    <a:pt x="31" y="2986"/>
                  </a:cubicBezTo>
                  <a:cubicBezTo>
                    <a:pt x="1" y="3039"/>
                    <a:pt x="48" y="3081"/>
                    <a:pt x="95" y="3081"/>
                  </a:cubicBezTo>
                  <a:cubicBezTo>
                    <a:pt x="117" y="3081"/>
                    <a:pt x="138" y="3072"/>
                    <a:pt x="152" y="3052"/>
                  </a:cubicBezTo>
                  <a:cubicBezTo>
                    <a:pt x="437" y="2602"/>
                    <a:pt x="602" y="2097"/>
                    <a:pt x="832" y="1614"/>
                  </a:cubicBezTo>
                  <a:cubicBezTo>
                    <a:pt x="1118" y="1043"/>
                    <a:pt x="1502" y="538"/>
                    <a:pt x="1974" y="121"/>
                  </a:cubicBezTo>
                  <a:cubicBezTo>
                    <a:pt x="2025" y="70"/>
                    <a:pt x="1978" y="0"/>
                    <a:pt x="1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2"/>
            <p:cNvSpPr/>
            <p:nvPr/>
          </p:nvSpPr>
          <p:spPr>
            <a:xfrm>
              <a:off x="2798800" y="1367375"/>
              <a:ext cx="41650" cy="77250"/>
            </a:xfrm>
            <a:custGeom>
              <a:avLst/>
              <a:gdLst/>
              <a:ahLst/>
              <a:cxnLst/>
              <a:rect l="l" t="t" r="r" b="b"/>
              <a:pathLst>
                <a:path w="1666" h="3090" extrusionOk="0">
                  <a:moveTo>
                    <a:pt x="1574" y="1"/>
                  </a:moveTo>
                  <a:cubicBezTo>
                    <a:pt x="1562" y="1"/>
                    <a:pt x="1548" y="5"/>
                    <a:pt x="1535" y="15"/>
                  </a:cubicBezTo>
                  <a:cubicBezTo>
                    <a:pt x="1151" y="300"/>
                    <a:pt x="854" y="685"/>
                    <a:pt x="657" y="1124"/>
                  </a:cubicBezTo>
                  <a:cubicBezTo>
                    <a:pt x="360" y="1716"/>
                    <a:pt x="338" y="2397"/>
                    <a:pt x="31" y="2990"/>
                  </a:cubicBezTo>
                  <a:cubicBezTo>
                    <a:pt x="1" y="3042"/>
                    <a:pt x="48" y="3090"/>
                    <a:pt x="91" y="3090"/>
                  </a:cubicBezTo>
                  <a:cubicBezTo>
                    <a:pt x="111" y="3090"/>
                    <a:pt x="130" y="3080"/>
                    <a:pt x="141" y="3056"/>
                  </a:cubicBezTo>
                  <a:cubicBezTo>
                    <a:pt x="404" y="2573"/>
                    <a:pt x="459" y="2035"/>
                    <a:pt x="635" y="1530"/>
                  </a:cubicBezTo>
                  <a:cubicBezTo>
                    <a:pt x="810" y="1025"/>
                    <a:pt x="1140" y="454"/>
                    <a:pt x="1612" y="136"/>
                  </a:cubicBezTo>
                  <a:cubicBezTo>
                    <a:pt x="1666" y="91"/>
                    <a:pt x="1631" y="1"/>
                    <a:pt x="1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2"/>
            <p:cNvSpPr/>
            <p:nvPr/>
          </p:nvSpPr>
          <p:spPr>
            <a:xfrm>
              <a:off x="3035575" y="626750"/>
              <a:ext cx="195400" cy="274400"/>
            </a:xfrm>
            <a:custGeom>
              <a:avLst/>
              <a:gdLst/>
              <a:ahLst/>
              <a:cxnLst/>
              <a:rect l="l" t="t" r="r" b="b"/>
              <a:pathLst>
                <a:path w="7816" h="10976" extrusionOk="0">
                  <a:moveTo>
                    <a:pt x="3693" y="0"/>
                  </a:moveTo>
                  <a:cubicBezTo>
                    <a:pt x="3351" y="0"/>
                    <a:pt x="2981" y="35"/>
                    <a:pt x="2580" y="111"/>
                  </a:cubicBezTo>
                  <a:cubicBezTo>
                    <a:pt x="516" y="693"/>
                    <a:pt x="33" y="3064"/>
                    <a:pt x="209" y="6181"/>
                  </a:cubicBezTo>
                  <a:cubicBezTo>
                    <a:pt x="385" y="9310"/>
                    <a:pt x="0" y="10375"/>
                    <a:pt x="176" y="10572"/>
                  </a:cubicBezTo>
                  <a:cubicBezTo>
                    <a:pt x="571" y="10872"/>
                    <a:pt x="1408" y="10975"/>
                    <a:pt x="2262" y="10975"/>
                  </a:cubicBezTo>
                  <a:cubicBezTo>
                    <a:pt x="2882" y="10975"/>
                    <a:pt x="3510" y="10921"/>
                    <a:pt x="3985" y="10847"/>
                  </a:cubicBezTo>
                  <a:cubicBezTo>
                    <a:pt x="5116" y="10682"/>
                    <a:pt x="6554" y="10649"/>
                    <a:pt x="7377" y="10166"/>
                  </a:cubicBezTo>
                  <a:cubicBezTo>
                    <a:pt x="7520" y="10024"/>
                    <a:pt x="7476" y="8454"/>
                    <a:pt x="7619" y="6730"/>
                  </a:cubicBezTo>
                  <a:cubicBezTo>
                    <a:pt x="7740" y="5149"/>
                    <a:pt x="7815" y="0"/>
                    <a:pt x="3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2"/>
            <p:cNvSpPr/>
            <p:nvPr/>
          </p:nvSpPr>
          <p:spPr>
            <a:xfrm>
              <a:off x="2887650" y="843025"/>
              <a:ext cx="30500" cy="60675"/>
            </a:xfrm>
            <a:custGeom>
              <a:avLst/>
              <a:gdLst/>
              <a:ahLst/>
              <a:cxnLst/>
              <a:rect l="l" t="t" r="r" b="b"/>
              <a:pathLst>
                <a:path w="1220" h="2427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747"/>
                    <a:pt x="33" y="1482"/>
                    <a:pt x="99" y="2229"/>
                  </a:cubicBezTo>
                  <a:cubicBezTo>
                    <a:pt x="341" y="2273"/>
                    <a:pt x="736" y="2350"/>
                    <a:pt x="1219" y="2426"/>
                  </a:cubicBezTo>
                  <a:cubicBezTo>
                    <a:pt x="1164" y="1713"/>
                    <a:pt x="1142" y="988"/>
                    <a:pt x="1131" y="264"/>
                  </a:cubicBezTo>
                  <a:cubicBezTo>
                    <a:pt x="747" y="220"/>
                    <a:pt x="374" y="13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2"/>
            <p:cNvSpPr/>
            <p:nvPr/>
          </p:nvSpPr>
          <p:spPr>
            <a:xfrm>
              <a:off x="3123275" y="1397325"/>
              <a:ext cx="72475" cy="389700"/>
            </a:xfrm>
            <a:custGeom>
              <a:avLst/>
              <a:gdLst/>
              <a:ahLst/>
              <a:cxnLst/>
              <a:rect l="l" t="t" r="r" b="b"/>
              <a:pathLst>
                <a:path w="2899" h="15588" extrusionOk="0">
                  <a:moveTo>
                    <a:pt x="96" y="0"/>
                  </a:moveTo>
                  <a:cubicBezTo>
                    <a:pt x="23" y="0"/>
                    <a:pt x="1" y="115"/>
                    <a:pt x="82" y="145"/>
                  </a:cubicBezTo>
                  <a:lnTo>
                    <a:pt x="71" y="134"/>
                  </a:lnTo>
                  <a:lnTo>
                    <a:pt x="71" y="134"/>
                  </a:lnTo>
                  <a:cubicBezTo>
                    <a:pt x="181" y="167"/>
                    <a:pt x="762" y="343"/>
                    <a:pt x="762" y="507"/>
                  </a:cubicBezTo>
                  <a:cubicBezTo>
                    <a:pt x="762" y="694"/>
                    <a:pt x="784" y="892"/>
                    <a:pt x="806" y="1078"/>
                  </a:cubicBezTo>
                  <a:cubicBezTo>
                    <a:pt x="861" y="1572"/>
                    <a:pt x="938" y="2066"/>
                    <a:pt x="1026" y="2560"/>
                  </a:cubicBezTo>
                  <a:cubicBezTo>
                    <a:pt x="1103" y="3032"/>
                    <a:pt x="1191" y="3493"/>
                    <a:pt x="1289" y="3954"/>
                  </a:cubicBezTo>
                  <a:cubicBezTo>
                    <a:pt x="1443" y="4745"/>
                    <a:pt x="1520" y="5546"/>
                    <a:pt x="1630" y="6347"/>
                  </a:cubicBezTo>
                  <a:cubicBezTo>
                    <a:pt x="2058" y="9399"/>
                    <a:pt x="2222" y="12495"/>
                    <a:pt x="2760" y="15535"/>
                  </a:cubicBezTo>
                  <a:cubicBezTo>
                    <a:pt x="2765" y="15571"/>
                    <a:pt x="2790" y="15587"/>
                    <a:pt x="2816" y="15587"/>
                  </a:cubicBezTo>
                  <a:cubicBezTo>
                    <a:pt x="2855" y="15587"/>
                    <a:pt x="2899" y="15554"/>
                    <a:pt x="2892" y="15502"/>
                  </a:cubicBezTo>
                  <a:cubicBezTo>
                    <a:pt x="2618" y="13900"/>
                    <a:pt x="2464" y="12286"/>
                    <a:pt x="2288" y="10672"/>
                  </a:cubicBezTo>
                  <a:cubicBezTo>
                    <a:pt x="2124" y="9048"/>
                    <a:pt x="1915" y="7423"/>
                    <a:pt x="1707" y="5799"/>
                  </a:cubicBezTo>
                  <a:cubicBezTo>
                    <a:pt x="1542" y="4580"/>
                    <a:pt x="1300" y="3384"/>
                    <a:pt x="1103" y="2176"/>
                  </a:cubicBezTo>
                  <a:cubicBezTo>
                    <a:pt x="1026" y="1671"/>
                    <a:pt x="949" y="1177"/>
                    <a:pt x="905" y="661"/>
                  </a:cubicBezTo>
                  <a:cubicBezTo>
                    <a:pt x="894" y="485"/>
                    <a:pt x="916" y="431"/>
                    <a:pt x="773" y="321"/>
                  </a:cubicBezTo>
                  <a:cubicBezTo>
                    <a:pt x="576" y="167"/>
                    <a:pt x="345" y="57"/>
                    <a:pt x="115" y="2"/>
                  </a:cubicBezTo>
                  <a:cubicBezTo>
                    <a:pt x="108" y="1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2"/>
            <p:cNvSpPr/>
            <p:nvPr/>
          </p:nvSpPr>
          <p:spPr>
            <a:xfrm>
              <a:off x="2264150" y="680825"/>
              <a:ext cx="145475" cy="236275"/>
            </a:xfrm>
            <a:custGeom>
              <a:avLst/>
              <a:gdLst/>
              <a:ahLst/>
              <a:cxnLst/>
              <a:rect l="l" t="t" r="r" b="b"/>
              <a:pathLst>
                <a:path w="5819" h="9451" extrusionOk="0">
                  <a:moveTo>
                    <a:pt x="2722" y="1"/>
                  </a:moveTo>
                  <a:cubicBezTo>
                    <a:pt x="2349" y="176"/>
                    <a:pt x="0" y="4249"/>
                    <a:pt x="505" y="9310"/>
                  </a:cubicBezTo>
                  <a:cubicBezTo>
                    <a:pt x="1215" y="9411"/>
                    <a:pt x="1850" y="9451"/>
                    <a:pt x="2411" y="9451"/>
                  </a:cubicBezTo>
                  <a:cubicBezTo>
                    <a:pt x="4288" y="9451"/>
                    <a:pt x="5332" y="9002"/>
                    <a:pt x="5544" y="8892"/>
                  </a:cubicBezTo>
                  <a:cubicBezTo>
                    <a:pt x="5818" y="8761"/>
                    <a:pt x="5511" y="7026"/>
                    <a:pt x="5368" y="5698"/>
                  </a:cubicBezTo>
                  <a:cubicBezTo>
                    <a:pt x="5094" y="3459"/>
                    <a:pt x="3590" y="1000"/>
                    <a:pt x="2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7951F682-68B1-DAE8-0934-86629E6A0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20" y="4726917"/>
            <a:ext cx="1176310" cy="4546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59"/>
          <p:cNvSpPr/>
          <p:nvPr/>
        </p:nvSpPr>
        <p:spPr>
          <a:xfrm>
            <a:off x="914400" y="1299799"/>
            <a:ext cx="7248870" cy="25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59"/>
          <p:cNvSpPr/>
          <p:nvPr/>
        </p:nvSpPr>
        <p:spPr>
          <a:xfrm>
            <a:off x="1225548" y="1642264"/>
            <a:ext cx="6601464" cy="197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5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Metrics</a:t>
            </a:r>
            <a:endParaRPr dirty="0"/>
          </a:p>
        </p:txBody>
      </p:sp>
      <p:graphicFrame>
        <p:nvGraphicFramePr>
          <p:cNvPr id="4366" name="Google Shape;4366;p59"/>
          <p:cNvGraphicFramePr/>
          <p:nvPr>
            <p:extLst>
              <p:ext uri="{D42A27DB-BD31-4B8C-83A1-F6EECF244321}">
                <p14:modId xmlns:p14="http://schemas.microsoft.com/office/powerpoint/2010/main" val="2167656622"/>
              </p:ext>
            </p:extLst>
          </p:nvPr>
        </p:nvGraphicFramePr>
        <p:xfrm>
          <a:off x="1225547" y="1642265"/>
          <a:ext cx="6601464" cy="1980606"/>
        </p:xfrm>
        <a:graphic>
          <a:graphicData uri="http://schemas.openxmlformats.org/drawingml/2006/table">
            <a:tbl>
              <a:tblPr>
                <a:noFill/>
                <a:tableStyleId>{B34CDF2A-ED39-4EBC-8AAF-C9A113BA5687}</a:tableStyleId>
              </a:tblPr>
              <a:tblGrid>
                <a:gridCol w="330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A</a:t>
                      </a:r>
                      <a:r>
                        <a:rPr lang="es" sz="18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ccuracy</a:t>
                      </a:r>
                      <a:endParaRPr sz="1800" b="1" dirty="0">
                        <a:ln>
                          <a:noFill/>
                        </a:ln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Recall (Long-Duration)</a:t>
                      </a:r>
                      <a:endParaRPr sz="1800" b="1" dirty="0">
                        <a:ln>
                          <a:noFill/>
                        </a:ln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43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Accuracy of each classification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sz="1600" dirty="0">
                        <a:ln>
                          <a:noFill/>
                        </a:ln>
                        <a:solidFill>
                          <a:schemeClr val="accent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sz="1600" dirty="0">
                        <a:ln>
                          <a:noFill/>
                        </a:ln>
                        <a:solidFill>
                          <a:schemeClr val="accent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CA" sz="1600" dirty="0">
                        <a:ln>
                          <a:noFill/>
                        </a:ln>
                        <a:solidFill>
                          <a:schemeClr val="accent6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b="0" i="0" u="none" strike="noStrike" cap="none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sap"/>
                          <a:sym typeface="Arial"/>
                        </a:rPr>
                        <a:t>Recall measures how well your model identifies </a:t>
                      </a:r>
                      <a:r>
                        <a:rPr lang="en-CA" sz="1600" b="1" i="0" u="none" strike="noStrike" cap="none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sap"/>
                          <a:sym typeface="Arial"/>
                        </a:rPr>
                        <a:t>true</a:t>
                      </a:r>
                      <a:r>
                        <a:rPr lang="en-CA" sz="1600" b="0" i="0" u="none" strike="noStrike" cap="none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sap"/>
                          <a:sym typeface="Arial"/>
                        </a:rPr>
                        <a:t> positives 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b="0" i="0" u="none" strike="noStrike" cap="none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Asap"/>
                          <a:sym typeface="Arial"/>
                        </a:rPr>
                        <a:t>If recall is low can lead to underestimation and financial risk.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177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>
          <a:extLst>
            <a:ext uri="{FF2B5EF4-FFF2-40B4-BE49-F238E27FC236}">
              <a16:creationId xmlns:a16="http://schemas.microsoft.com/office/drawing/2014/main" id="{3A331AB6-B679-8DCA-318E-3DAF30A86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59">
            <a:extLst>
              <a:ext uri="{FF2B5EF4-FFF2-40B4-BE49-F238E27FC236}">
                <a16:creationId xmlns:a16="http://schemas.microsoft.com/office/drawing/2014/main" id="{2A9AC901-391B-7CAC-BA56-2E512CA89226}"/>
              </a:ext>
            </a:extLst>
          </p:cNvPr>
          <p:cNvSpPr/>
          <p:nvPr/>
        </p:nvSpPr>
        <p:spPr>
          <a:xfrm>
            <a:off x="914400" y="1299799"/>
            <a:ext cx="7248870" cy="25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59">
            <a:extLst>
              <a:ext uri="{FF2B5EF4-FFF2-40B4-BE49-F238E27FC236}">
                <a16:creationId xmlns:a16="http://schemas.microsoft.com/office/drawing/2014/main" id="{0BF6307E-AD8D-98C1-71DF-782458092CCB}"/>
              </a:ext>
            </a:extLst>
          </p:cNvPr>
          <p:cNvSpPr/>
          <p:nvPr/>
        </p:nvSpPr>
        <p:spPr>
          <a:xfrm>
            <a:off x="1225548" y="1642264"/>
            <a:ext cx="6601464" cy="197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59">
            <a:extLst>
              <a:ext uri="{FF2B5EF4-FFF2-40B4-BE49-F238E27FC236}">
                <a16:creationId xmlns:a16="http://schemas.microsoft.com/office/drawing/2014/main" id="{726ED17B-48C4-3FA2-57AB-C353015BD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Metrics</a:t>
            </a:r>
            <a:endParaRPr dirty="0"/>
          </a:p>
        </p:txBody>
      </p:sp>
      <p:graphicFrame>
        <p:nvGraphicFramePr>
          <p:cNvPr id="4366" name="Google Shape;4366;p59">
            <a:extLst>
              <a:ext uri="{FF2B5EF4-FFF2-40B4-BE49-F238E27FC236}">
                <a16:creationId xmlns:a16="http://schemas.microsoft.com/office/drawing/2014/main" id="{6D541405-9D64-6B67-65EF-76EDD46BD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848535"/>
              </p:ext>
            </p:extLst>
          </p:nvPr>
        </p:nvGraphicFramePr>
        <p:xfrm>
          <a:off x="1225548" y="1642264"/>
          <a:ext cx="6601464" cy="1975800"/>
        </p:xfrm>
        <a:graphic>
          <a:graphicData uri="http://schemas.openxmlformats.org/drawingml/2006/table">
            <a:tbl>
              <a:tblPr>
                <a:noFill/>
                <a:tableStyleId>{B34CDF2A-ED39-4EBC-8AAF-C9A113BA5687}</a:tableStyleId>
              </a:tblPr>
              <a:tblGrid>
                <a:gridCol w="286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A</a:t>
                      </a: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ccuracy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Recall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G. Ordinal 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86%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89%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Random Forest </a:t>
                      </a:r>
                      <a:endParaRPr sz="14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88%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i="0" u="none" strike="noStrike" cap="none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Support Vector Machine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89%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rial"/>
                          <a:cs typeface="Arial"/>
                          <a:sym typeface="Arial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87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>
          <a:extLst>
            <a:ext uri="{FF2B5EF4-FFF2-40B4-BE49-F238E27FC236}">
              <a16:creationId xmlns:a16="http://schemas.microsoft.com/office/drawing/2014/main" id="{71AB0769-63D4-4FAF-31F4-BFAB13C90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5" name="Google Shape;4365;p59">
            <a:extLst>
              <a:ext uri="{FF2B5EF4-FFF2-40B4-BE49-F238E27FC236}">
                <a16:creationId xmlns:a16="http://schemas.microsoft.com/office/drawing/2014/main" id="{BDDB2F99-9985-21B5-0DD3-4121A0DB53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ROC</a:t>
            </a:r>
            <a:endParaRPr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CBA8066-3E6A-D643-89CB-5C731594C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3" y="1337817"/>
            <a:ext cx="8742983" cy="283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08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>
          <a:extLst>
            <a:ext uri="{FF2B5EF4-FFF2-40B4-BE49-F238E27FC236}">
              <a16:creationId xmlns:a16="http://schemas.microsoft.com/office/drawing/2014/main" id="{B2AD26D0-F26B-EF3E-9A7F-0C5D07BA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59">
            <a:extLst>
              <a:ext uri="{FF2B5EF4-FFF2-40B4-BE49-F238E27FC236}">
                <a16:creationId xmlns:a16="http://schemas.microsoft.com/office/drawing/2014/main" id="{DBF3C62D-73E9-9D53-7B39-95018BCA5EDC}"/>
              </a:ext>
            </a:extLst>
          </p:cNvPr>
          <p:cNvSpPr/>
          <p:nvPr/>
        </p:nvSpPr>
        <p:spPr>
          <a:xfrm>
            <a:off x="914400" y="1299799"/>
            <a:ext cx="7248870" cy="25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59">
            <a:extLst>
              <a:ext uri="{FF2B5EF4-FFF2-40B4-BE49-F238E27FC236}">
                <a16:creationId xmlns:a16="http://schemas.microsoft.com/office/drawing/2014/main" id="{DD5B9D81-06F1-5939-EBD0-D795AC5FEE39}"/>
              </a:ext>
            </a:extLst>
          </p:cNvPr>
          <p:cNvSpPr/>
          <p:nvPr/>
        </p:nvSpPr>
        <p:spPr>
          <a:xfrm>
            <a:off x="1225548" y="1642264"/>
            <a:ext cx="6601464" cy="197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59">
            <a:extLst>
              <a:ext uri="{FF2B5EF4-FFF2-40B4-BE49-F238E27FC236}">
                <a16:creationId xmlns:a16="http://schemas.microsoft.com/office/drawing/2014/main" id="{9D1C5BC9-997C-AF86-342A-EFEBC586E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Metrics</a:t>
            </a:r>
            <a:endParaRPr dirty="0"/>
          </a:p>
        </p:txBody>
      </p:sp>
      <p:graphicFrame>
        <p:nvGraphicFramePr>
          <p:cNvPr id="4366" name="Google Shape;4366;p59">
            <a:extLst>
              <a:ext uri="{FF2B5EF4-FFF2-40B4-BE49-F238E27FC236}">
                <a16:creationId xmlns:a16="http://schemas.microsoft.com/office/drawing/2014/main" id="{91AB8C1B-3741-DE60-09EF-16EC148A0D4F}"/>
              </a:ext>
            </a:extLst>
          </p:cNvPr>
          <p:cNvGraphicFramePr/>
          <p:nvPr/>
        </p:nvGraphicFramePr>
        <p:xfrm>
          <a:off x="1225548" y="1642264"/>
          <a:ext cx="6601464" cy="1975800"/>
        </p:xfrm>
        <a:graphic>
          <a:graphicData uri="http://schemas.openxmlformats.org/drawingml/2006/table">
            <a:tbl>
              <a:tblPr>
                <a:noFill/>
                <a:tableStyleId>{B34CDF2A-ED39-4EBC-8AAF-C9A113BA5687}</a:tableStyleId>
              </a:tblPr>
              <a:tblGrid>
                <a:gridCol w="286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A</a:t>
                      </a: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ccuracy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Recall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G. Ordinal 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86%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89%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Random Forest </a:t>
                      </a:r>
                      <a:endParaRPr sz="14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88%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i="0" u="none" strike="noStrike" cap="none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Support Vector Machine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89%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rial"/>
                          <a:cs typeface="Arial"/>
                          <a:sym typeface="Arial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0652A520-C0B6-DCE2-4DE8-079BB6772C8E}"/>
              </a:ext>
            </a:extLst>
          </p:cNvPr>
          <p:cNvSpPr/>
          <p:nvPr/>
        </p:nvSpPr>
        <p:spPr>
          <a:xfrm>
            <a:off x="482600" y="2260600"/>
            <a:ext cx="742948" cy="186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51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2">
          <a:extLst>
            <a:ext uri="{FF2B5EF4-FFF2-40B4-BE49-F238E27FC236}">
              <a16:creationId xmlns:a16="http://schemas.microsoft.com/office/drawing/2014/main" id="{7AF9A8A9-EA7B-A7E6-E760-4FB17EF8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3" name="Google Shape;4363;p59">
            <a:extLst>
              <a:ext uri="{FF2B5EF4-FFF2-40B4-BE49-F238E27FC236}">
                <a16:creationId xmlns:a16="http://schemas.microsoft.com/office/drawing/2014/main" id="{7E9392E8-2BC1-B327-359B-C46F73134A73}"/>
              </a:ext>
            </a:extLst>
          </p:cNvPr>
          <p:cNvSpPr/>
          <p:nvPr/>
        </p:nvSpPr>
        <p:spPr>
          <a:xfrm>
            <a:off x="914400" y="1299799"/>
            <a:ext cx="7248870" cy="25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59">
            <a:extLst>
              <a:ext uri="{FF2B5EF4-FFF2-40B4-BE49-F238E27FC236}">
                <a16:creationId xmlns:a16="http://schemas.microsoft.com/office/drawing/2014/main" id="{8A006CA3-0463-D891-4722-D562303F7FDB}"/>
              </a:ext>
            </a:extLst>
          </p:cNvPr>
          <p:cNvSpPr/>
          <p:nvPr/>
        </p:nvSpPr>
        <p:spPr>
          <a:xfrm>
            <a:off x="1225548" y="1642264"/>
            <a:ext cx="6601464" cy="19758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59">
            <a:extLst>
              <a:ext uri="{FF2B5EF4-FFF2-40B4-BE49-F238E27FC236}">
                <a16:creationId xmlns:a16="http://schemas.microsoft.com/office/drawing/2014/main" id="{9BC5A15D-C698-6393-3785-47F9ACCA1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Metrics</a:t>
            </a:r>
            <a:endParaRPr dirty="0"/>
          </a:p>
        </p:txBody>
      </p:sp>
      <p:graphicFrame>
        <p:nvGraphicFramePr>
          <p:cNvPr id="4366" name="Google Shape;4366;p59">
            <a:extLst>
              <a:ext uri="{FF2B5EF4-FFF2-40B4-BE49-F238E27FC236}">
                <a16:creationId xmlns:a16="http://schemas.microsoft.com/office/drawing/2014/main" id="{9EC9C859-BBE3-27FF-D4C9-1B7CAA60EFDC}"/>
              </a:ext>
            </a:extLst>
          </p:cNvPr>
          <p:cNvGraphicFramePr/>
          <p:nvPr/>
        </p:nvGraphicFramePr>
        <p:xfrm>
          <a:off x="1225548" y="1642264"/>
          <a:ext cx="6601464" cy="1975800"/>
        </p:xfrm>
        <a:graphic>
          <a:graphicData uri="http://schemas.openxmlformats.org/drawingml/2006/table">
            <a:tbl>
              <a:tblPr>
                <a:noFill/>
                <a:tableStyleId>{B34CDF2A-ED39-4EBC-8AAF-C9A113BA5687}</a:tableStyleId>
              </a:tblPr>
              <a:tblGrid>
                <a:gridCol w="286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8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A</a:t>
                      </a: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ccuracy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Recall</a:t>
                      </a:r>
                      <a:endParaRPr sz="1800" b="1" dirty="0">
                        <a:solidFill>
                          <a:schemeClr val="accent3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G. Ordinal Logistic Regression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86%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89%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400" b="1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Random Forest </a:t>
                      </a:r>
                      <a:endParaRPr sz="1400" b="1" dirty="0">
                        <a:solidFill>
                          <a:schemeClr val="accent6"/>
                        </a:solidFill>
                        <a:latin typeface="Prompt"/>
                        <a:ea typeface="Prompt"/>
                        <a:cs typeface="Prompt"/>
                        <a:sym typeface="Promp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88%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400" b="1" i="0" u="none" strike="noStrike" cap="none" dirty="0">
                          <a:solidFill>
                            <a:schemeClr val="accent6"/>
                          </a:solidFill>
                          <a:latin typeface="Prompt"/>
                          <a:ea typeface="Prompt"/>
                          <a:cs typeface="Prompt"/>
                          <a:sym typeface="Prompt"/>
                        </a:rPr>
                        <a:t>Support Vector Machine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 b="1" dirty="0">
                          <a:solidFill>
                            <a:srgbClr val="00B050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89%</a:t>
                      </a:r>
                      <a:endParaRPr sz="1800" b="1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800" b="1" i="0" u="none" strike="noStrike" cap="none" dirty="0">
                          <a:solidFill>
                            <a:srgbClr val="00B050"/>
                          </a:solidFill>
                          <a:latin typeface="Asap"/>
                          <a:ea typeface="Arial"/>
                          <a:cs typeface="Arial"/>
                          <a:sym typeface="Arial"/>
                        </a:rPr>
                        <a:t>90%</a:t>
                      </a:r>
                      <a:endParaRPr sz="1800" b="1" i="0" u="none" strike="noStrike" cap="none" dirty="0">
                        <a:solidFill>
                          <a:srgbClr val="00B050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ight Arrow 1">
            <a:extLst>
              <a:ext uri="{FF2B5EF4-FFF2-40B4-BE49-F238E27FC236}">
                <a16:creationId xmlns:a16="http://schemas.microsoft.com/office/drawing/2014/main" id="{8908B720-8E8B-8699-FFB3-A8DC3E7DE687}"/>
              </a:ext>
            </a:extLst>
          </p:cNvPr>
          <p:cNvSpPr/>
          <p:nvPr/>
        </p:nvSpPr>
        <p:spPr>
          <a:xfrm>
            <a:off x="482600" y="2827867"/>
            <a:ext cx="742948" cy="186267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2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>
          <a:extLst>
            <a:ext uri="{FF2B5EF4-FFF2-40B4-BE49-F238E27FC236}">
              <a16:creationId xmlns:a16="http://schemas.microsoft.com/office/drawing/2014/main" id="{0F5DE190-549F-6E86-97A7-CC87DBD12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62">
            <a:extLst>
              <a:ext uri="{FF2B5EF4-FFF2-40B4-BE49-F238E27FC236}">
                <a16:creationId xmlns:a16="http://schemas.microsoft.com/office/drawing/2014/main" id="{10B0361B-DEC9-6098-BF8E-EE9CB8FB1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075" y="2547525"/>
            <a:ext cx="32532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Key Findings</a:t>
            </a:r>
            <a:endParaRPr dirty="0"/>
          </a:p>
        </p:txBody>
      </p:sp>
      <p:sp>
        <p:nvSpPr>
          <p:cNvPr id="4390" name="Google Shape;4390;p62">
            <a:extLst>
              <a:ext uri="{FF2B5EF4-FFF2-40B4-BE49-F238E27FC236}">
                <a16:creationId xmlns:a16="http://schemas.microsoft.com/office/drawing/2014/main" id="{589B0BC7-437D-0915-BCC5-056C5A4773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4075" y="3402248"/>
            <a:ext cx="3253200" cy="393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did this tell us ?</a:t>
            </a:r>
          </a:p>
        </p:txBody>
      </p:sp>
      <p:sp>
        <p:nvSpPr>
          <p:cNvPr id="4391" name="Google Shape;4391;p62">
            <a:extLst>
              <a:ext uri="{FF2B5EF4-FFF2-40B4-BE49-F238E27FC236}">
                <a16:creationId xmlns:a16="http://schemas.microsoft.com/office/drawing/2014/main" id="{457E8B32-34B8-07CC-210A-D3B38ABF717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31998" y="1100602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05</a:t>
            </a:r>
            <a:endParaRPr dirty="0"/>
          </a:p>
        </p:txBody>
      </p:sp>
      <p:grpSp>
        <p:nvGrpSpPr>
          <p:cNvPr id="4392" name="Google Shape;4392;p62">
            <a:extLst>
              <a:ext uri="{FF2B5EF4-FFF2-40B4-BE49-F238E27FC236}">
                <a16:creationId xmlns:a16="http://schemas.microsoft.com/office/drawing/2014/main" id="{76EE6105-9EDC-0C5D-0FB7-9DD8AE7BB5CD}"/>
              </a:ext>
            </a:extLst>
          </p:cNvPr>
          <p:cNvGrpSpPr/>
          <p:nvPr/>
        </p:nvGrpSpPr>
        <p:grpSpPr>
          <a:xfrm>
            <a:off x="5612417" y="2746744"/>
            <a:ext cx="3204841" cy="2529342"/>
            <a:chOff x="1600850" y="352200"/>
            <a:chExt cx="1845575" cy="1456575"/>
          </a:xfrm>
        </p:grpSpPr>
        <p:sp>
          <p:nvSpPr>
            <p:cNvPr id="4393" name="Google Shape;4393;p62">
              <a:extLst>
                <a:ext uri="{FF2B5EF4-FFF2-40B4-BE49-F238E27FC236}">
                  <a16:creationId xmlns:a16="http://schemas.microsoft.com/office/drawing/2014/main" id="{DAF784A8-9FA9-B861-715A-11AB4D68E3E4}"/>
                </a:ext>
              </a:extLst>
            </p:cNvPr>
            <p:cNvSpPr/>
            <p:nvPr/>
          </p:nvSpPr>
          <p:spPr>
            <a:xfrm>
              <a:off x="1939225" y="1175900"/>
              <a:ext cx="404800" cy="611300"/>
            </a:xfrm>
            <a:custGeom>
              <a:avLst/>
              <a:gdLst/>
              <a:ahLst/>
              <a:cxnLst/>
              <a:rect l="l" t="t" r="r" b="b"/>
              <a:pathLst>
                <a:path w="16192" h="24452" extrusionOk="0">
                  <a:moveTo>
                    <a:pt x="345" y="0"/>
                  </a:moveTo>
                  <a:cubicBezTo>
                    <a:pt x="23" y="0"/>
                    <a:pt x="77" y="3549"/>
                    <a:pt x="121" y="7498"/>
                  </a:cubicBezTo>
                  <a:cubicBezTo>
                    <a:pt x="165" y="11483"/>
                    <a:pt x="0" y="22197"/>
                    <a:pt x="143" y="24261"/>
                  </a:cubicBezTo>
                  <a:cubicBezTo>
                    <a:pt x="143" y="24261"/>
                    <a:pt x="3865" y="24451"/>
                    <a:pt x="5974" y="24451"/>
                  </a:cubicBezTo>
                  <a:cubicBezTo>
                    <a:pt x="6592" y="24451"/>
                    <a:pt x="7071" y="24435"/>
                    <a:pt x="7278" y="24392"/>
                  </a:cubicBezTo>
                  <a:cubicBezTo>
                    <a:pt x="7322" y="22285"/>
                    <a:pt x="7530" y="9419"/>
                    <a:pt x="7530" y="9419"/>
                  </a:cubicBezTo>
                  <a:cubicBezTo>
                    <a:pt x="7530" y="9419"/>
                    <a:pt x="9111" y="20506"/>
                    <a:pt x="9517" y="24162"/>
                  </a:cubicBezTo>
                  <a:cubicBezTo>
                    <a:pt x="9529" y="24256"/>
                    <a:pt x="10300" y="24290"/>
                    <a:pt x="11313" y="24290"/>
                  </a:cubicBezTo>
                  <a:cubicBezTo>
                    <a:pt x="13267" y="24290"/>
                    <a:pt x="16119" y="24161"/>
                    <a:pt x="16148" y="24074"/>
                  </a:cubicBezTo>
                  <a:cubicBezTo>
                    <a:pt x="16192" y="23931"/>
                    <a:pt x="15950" y="14908"/>
                    <a:pt x="15719" y="13360"/>
                  </a:cubicBezTo>
                  <a:cubicBezTo>
                    <a:pt x="15489" y="11801"/>
                    <a:pt x="14896" y="1011"/>
                    <a:pt x="14567" y="506"/>
                  </a:cubicBezTo>
                  <a:cubicBezTo>
                    <a:pt x="14364" y="184"/>
                    <a:pt x="12419" y="161"/>
                    <a:pt x="10511" y="161"/>
                  </a:cubicBezTo>
                  <a:cubicBezTo>
                    <a:pt x="10191" y="161"/>
                    <a:pt x="9871" y="162"/>
                    <a:pt x="9561" y="162"/>
                  </a:cubicBezTo>
                  <a:cubicBezTo>
                    <a:pt x="8821" y="162"/>
                    <a:pt x="8135" y="158"/>
                    <a:pt x="7618" y="133"/>
                  </a:cubicBezTo>
                  <a:cubicBezTo>
                    <a:pt x="5609" y="45"/>
                    <a:pt x="670" y="45"/>
                    <a:pt x="351" y="1"/>
                  </a:cubicBezTo>
                  <a:cubicBezTo>
                    <a:pt x="349" y="1"/>
                    <a:pt x="347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2">
              <a:extLst>
                <a:ext uri="{FF2B5EF4-FFF2-40B4-BE49-F238E27FC236}">
                  <a16:creationId xmlns:a16="http://schemas.microsoft.com/office/drawing/2014/main" id="{B700112F-176C-DF95-20BE-CF7E6B824766}"/>
                </a:ext>
              </a:extLst>
            </p:cNvPr>
            <p:cNvSpPr/>
            <p:nvPr/>
          </p:nvSpPr>
          <p:spPr>
            <a:xfrm>
              <a:off x="1934550" y="599750"/>
              <a:ext cx="387525" cy="659375"/>
            </a:xfrm>
            <a:custGeom>
              <a:avLst/>
              <a:gdLst/>
              <a:ahLst/>
              <a:cxnLst/>
              <a:rect l="l" t="t" r="r" b="b"/>
              <a:pathLst>
                <a:path w="15501" h="26375" extrusionOk="0">
                  <a:moveTo>
                    <a:pt x="7095" y="1"/>
                  </a:moveTo>
                  <a:cubicBezTo>
                    <a:pt x="6801" y="1"/>
                    <a:pt x="6503" y="19"/>
                    <a:pt x="6203" y="60"/>
                  </a:cubicBezTo>
                  <a:cubicBezTo>
                    <a:pt x="4765" y="203"/>
                    <a:pt x="3744" y="763"/>
                    <a:pt x="3502" y="1411"/>
                  </a:cubicBezTo>
                  <a:cubicBezTo>
                    <a:pt x="3272" y="2069"/>
                    <a:pt x="0" y="23255"/>
                    <a:pt x="0" y="23255"/>
                  </a:cubicBezTo>
                  <a:cubicBezTo>
                    <a:pt x="0" y="23255"/>
                    <a:pt x="66" y="25407"/>
                    <a:pt x="275" y="25616"/>
                  </a:cubicBezTo>
                  <a:cubicBezTo>
                    <a:pt x="467" y="25818"/>
                    <a:pt x="4408" y="26374"/>
                    <a:pt x="8280" y="26374"/>
                  </a:cubicBezTo>
                  <a:cubicBezTo>
                    <a:pt x="8389" y="26374"/>
                    <a:pt x="8498" y="26374"/>
                    <a:pt x="8607" y="26373"/>
                  </a:cubicBezTo>
                  <a:cubicBezTo>
                    <a:pt x="12591" y="26340"/>
                    <a:pt x="14787" y="25758"/>
                    <a:pt x="14886" y="25308"/>
                  </a:cubicBezTo>
                  <a:cubicBezTo>
                    <a:pt x="14984" y="24858"/>
                    <a:pt x="15434" y="9567"/>
                    <a:pt x="15467" y="8776"/>
                  </a:cubicBezTo>
                  <a:cubicBezTo>
                    <a:pt x="15500" y="7986"/>
                    <a:pt x="13481" y="2497"/>
                    <a:pt x="12932" y="2124"/>
                  </a:cubicBezTo>
                  <a:cubicBezTo>
                    <a:pt x="12434" y="1776"/>
                    <a:pt x="9959" y="1"/>
                    <a:pt x="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2">
              <a:extLst>
                <a:ext uri="{FF2B5EF4-FFF2-40B4-BE49-F238E27FC236}">
                  <a16:creationId xmlns:a16="http://schemas.microsoft.com/office/drawing/2014/main" id="{1D92884B-34F7-75A5-D213-49C57C8BB24F}"/>
                </a:ext>
              </a:extLst>
            </p:cNvPr>
            <p:cNvSpPr/>
            <p:nvPr/>
          </p:nvSpPr>
          <p:spPr>
            <a:xfrm>
              <a:off x="1911225" y="608650"/>
              <a:ext cx="212700" cy="625350"/>
            </a:xfrm>
            <a:custGeom>
              <a:avLst/>
              <a:gdLst/>
              <a:ahLst/>
              <a:cxnLst/>
              <a:rect l="l" t="t" r="r" b="b"/>
              <a:pathLst>
                <a:path w="8508" h="25014" extrusionOk="0">
                  <a:moveTo>
                    <a:pt x="5533" y="1"/>
                  </a:moveTo>
                  <a:cubicBezTo>
                    <a:pt x="3491" y="330"/>
                    <a:pt x="1888" y="1011"/>
                    <a:pt x="0" y="2141"/>
                  </a:cubicBezTo>
                  <a:cubicBezTo>
                    <a:pt x="417" y="2449"/>
                    <a:pt x="1032" y="4128"/>
                    <a:pt x="1274" y="6905"/>
                  </a:cubicBezTo>
                  <a:cubicBezTo>
                    <a:pt x="1372" y="8102"/>
                    <a:pt x="1405" y="23240"/>
                    <a:pt x="1405" y="23240"/>
                  </a:cubicBezTo>
                  <a:cubicBezTo>
                    <a:pt x="1405" y="23240"/>
                    <a:pt x="2821" y="24546"/>
                    <a:pt x="4501" y="24919"/>
                  </a:cubicBezTo>
                  <a:cubicBezTo>
                    <a:pt x="4790" y="24983"/>
                    <a:pt x="5080" y="25014"/>
                    <a:pt x="5361" y="25014"/>
                  </a:cubicBezTo>
                  <a:cubicBezTo>
                    <a:pt x="6715" y="25014"/>
                    <a:pt x="7886" y="24310"/>
                    <a:pt x="7959" y="23284"/>
                  </a:cubicBezTo>
                  <a:cubicBezTo>
                    <a:pt x="8058" y="22054"/>
                    <a:pt x="8233" y="18025"/>
                    <a:pt x="8376" y="14776"/>
                  </a:cubicBezTo>
                  <a:cubicBezTo>
                    <a:pt x="8508" y="11527"/>
                    <a:pt x="8442" y="10056"/>
                    <a:pt x="7619" y="6949"/>
                  </a:cubicBezTo>
                  <a:cubicBezTo>
                    <a:pt x="6795" y="3832"/>
                    <a:pt x="5588" y="1098"/>
                    <a:pt x="5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2">
              <a:extLst>
                <a:ext uri="{FF2B5EF4-FFF2-40B4-BE49-F238E27FC236}">
                  <a16:creationId xmlns:a16="http://schemas.microsoft.com/office/drawing/2014/main" id="{C37E0D14-5936-9E08-778B-38BDCD8C5F4F}"/>
                </a:ext>
              </a:extLst>
            </p:cNvPr>
            <p:cNvSpPr/>
            <p:nvPr/>
          </p:nvSpPr>
          <p:spPr>
            <a:xfrm>
              <a:off x="2109075" y="633900"/>
              <a:ext cx="223150" cy="604900"/>
            </a:xfrm>
            <a:custGeom>
              <a:avLst/>
              <a:gdLst/>
              <a:ahLst/>
              <a:cxnLst/>
              <a:rect l="l" t="t" r="r" b="b"/>
              <a:pathLst>
                <a:path w="8926" h="24196" extrusionOk="0">
                  <a:moveTo>
                    <a:pt x="4578" y="1"/>
                  </a:moveTo>
                  <a:cubicBezTo>
                    <a:pt x="3612" y="1"/>
                    <a:pt x="2888" y="2053"/>
                    <a:pt x="2888" y="2053"/>
                  </a:cubicBezTo>
                  <a:cubicBezTo>
                    <a:pt x="2109" y="3843"/>
                    <a:pt x="638" y="7597"/>
                    <a:pt x="462" y="11801"/>
                  </a:cubicBezTo>
                  <a:cubicBezTo>
                    <a:pt x="275" y="16006"/>
                    <a:pt x="1" y="21450"/>
                    <a:pt x="45" y="22274"/>
                  </a:cubicBezTo>
                  <a:cubicBezTo>
                    <a:pt x="88" y="23081"/>
                    <a:pt x="797" y="24196"/>
                    <a:pt x="2639" y="24196"/>
                  </a:cubicBezTo>
                  <a:cubicBezTo>
                    <a:pt x="2674" y="24196"/>
                    <a:pt x="2709" y="24195"/>
                    <a:pt x="2745" y="24195"/>
                  </a:cubicBezTo>
                  <a:cubicBezTo>
                    <a:pt x="4666" y="24151"/>
                    <a:pt x="7004" y="22965"/>
                    <a:pt x="7498" y="22186"/>
                  </a:cubicBezTo>
                  <a:cubicBezTo>
                    <a:pt x="8003" y="21406"/>
                    <a:pt x="7279" y="9836"/>
                    <a:pt x="7455" y="8870"/>
                  </a:cubicBezTo>
                  <a:cubicBezTo>
                    <a:pt x="7641" y="7915"/>
                    <a:pt x="8925" y="2010"/>
                    <a:pt x="8925" y="1878"/>
                  </a:cubicBezTo>
                  <a:cubicBezTo>
                    <a:pt x="8508" y="1230"/>
                    <a:pt x="5534" y="1"/>
                    <a:pt x="4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2">
              <a:extLst>
                <a:ext uri="{FF2B5EF4-FFF2-40B4-BE49-F238E27FC236}">
                  <a16:creationId xmlns:a16="http://schemas.microsoft.com/office/drawing/2014/main" id="{02015604-A8C7-9A0A-B6F2-E70274CC62BE}"/>
                </a:ext>
              </a:extLst>
            </p:cNvPr>
            <p:cNvSpPr/>
            <p:nvPr/>
          </p:nvSpPr>
          <p:spPr>
            <a:xfrm>
              <a:off x="1927400" y="943750"/>
              <a:ext cx="372725" cy="63875"/>
            </a:xfrm>
            <a:custGeom>
              <a:avLst/>
              <a:gdLst/>
              <a:ahLst/>
              <a:cxnLst/>
              <a:rect l="l" t="t" r="r" b="b"/>
              <a:pathLst>
                <a:path w="14909" h="2555" extrusionOk="0">
                  <a:moveTo>
                    <a:pt x="14722" y="0"/>
                  </a:moveTo>
                  <a:cubicBezTo>
                    <a:pt x="12648" y="225"/>
                    <a:pt x="7962" y="382"/>
                    <a:pt x="4522" y="382"/>
                  </a:cubicBezTo>
                  <a:cubicBezTo>
                    <a:pt x="2424" y="382"/>
                    <a:pt x="790" y="324"/>
                    <a:pt x="495" y="187"/>
                  </a:cubicBezTo>
                  <a:cubicBezTo>
                    <a:pt x="495" y="187"/>
                    <a:pt x="1" y="1010"/>
                    <a:pt x="45" y="1833"/>
                  </a:cubicBezTo>
                  <a:cubicBezTo>
                    <a:pt x="866" y="2345"/>
                    <a:pt x="3632" y="2554"/>
                    <a:pt x="6631" y="2554"/>
                  </a:cubicBezTo>
                  <a:cubicBezTo>
                    <a:pt x="9804" y="2554"/>
                    <a:pt x="13238" y="2320"/>
                    <a:pt x="14908" y="1965"/>
                  </a:cubicBezTo>
                  <a:cubicBezTo>
                    <a:pt x="14908" y="1965"/>
                    <a:pt x="14864" y="1010"/>
                    <a:pt x="1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2">
              <a:extLst>
                <a:ext uri="{FF2B5EF4-FFF2-40B4-BE49-F238E27FC236}">
                  <a16:creationId xmlns:a16="http://schemas.microsoft.com/office/drawing/2014/main" id="{EBCF894E-ED7A-CA12-4C59-E61640131A30}"/>
                </a:ext>
              </a:extLst>
            </p:cNvPr>
            <p:cNvSpPr/>
            <p:nvPr/>
          </p:nvSpPr>
          <p:spPr>
            <a:xfrm>
              <a:off x="1927400" y="1080950"/>
              <a:ext cx="368050" cy="59300"/>
            </a:xfrm>
            <a:custGeom>
              <a:avLst/>
              <a:gdLst/>
              <a:ahLst/>
              <a:cxnLst/>
              <a:rect l="l" t="t" r="r" b="b"/>
              <a:pathLst>
                <a:path w="14722" h="2372" extrusionOk="0">
                  <a:moveTo>
                    <a:pt x="495" y="1"/>
                  </a:moveTo>
                  <a:cubicBezTo>
                    <a:pt x="495" y="1"/>
                    <a:pt x="1" y="1011"/>
                    <a:pt x="407" y="1878"/>
                  </a:cubicBezTo>
                  <a:cubicBezTo>
                    <a:pt x="1361" y="2201"/>
                    <a:pt x="4383" y="2372"/>
                    <a:pt x="7460" y="2372"/>
                  </a:cubicBezTo>
                  <a:cubicBezTo>
                    <a:pt x="10436" y="2372"/>
                    <a:pt x="13464" y="2212"/>
                    <a:pt x="14722" y="1878"/>
                  </a:cubicBezTo>
                  <a:cubicBezTo>
                    <a:pt x="14722" y="1878"/>
                    <a:pt x="14634" y="1329"/>
                    <a:pt x="14722" y="231"/>
                  </a:cubicBezTo>
                  <a:lnTo>
                    <a:pt x="14722" y="231"/>
                  </a:lnTo>
                  <a:cubicBezTo>
                    <a:pt x="13688" y="460"/>
                    <a:pt x="11683" y="549"/>
                    <a:pt x="9495" y="549"/>
                  </a:cubicBezTo>
                  <a:cubicBezTo>
                    <a:pt x="5596" y="549"/>
                    <a:pt x="1114" y="268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2">
              <a:extLst>
                <a:ext uri="{FF2B5EF4-FFF2-40B4-BE49-F238E27FC236}">
                  <a16:creationId xmlns:a16="http://schemas.microsoft.com/office/drawing/2014/main" id="{C05189A7-4D97-CCD4-C2BC-ED16DCDA67BA}"/>
                </a:ext>
              </a:extLst>
            </p:cNvPr>
            <p:cNvSpPr/>
            <p:nvPr/>
          </p:nvSpPr>
          <p:spPr>
            <a:xfrm>
              <a:off x="1921375" y="632800"/>
              <a:ext cx="149325" cy="85375"/>
            </a:xfrm>
            <a:custGeom>
              <a:avLst/>
              <a:gdLst/>
              <a:ahLst/>
              <a:cxnLst/>
              <a:rect l="l" t="t" r="r" b="b"/>
              <a:pathLst>
                <a:path w="5973" h="3415" extrusionOk="0">
                  <a:moveTo>
                    <a:pt x="5313" y="1"/>
                  </a:moveTo>
                  <a:cubicBezTo>
                    <a:pt x="4194" y="209"/>
                    <a:pt x="1329" y="1088"/>
                    <a:pt x="0" y="1790"/>
                  </a:cubicBezTo>
                  <a:cubicBezTo>
                    <a:pt x="209" y="2317"/>
                    <a:pt x="374" y="2866"/>
                    <a:pt x="494" y="3415"/>
                  </a:cubicBezTo>
                  <a:cubicBezTo>
                    <a:pt x="2118" y="2402"/>
                    <a:pt x="4191" y="2021"/>
                    <a:pt x="5592" y="2021"/>
                  </a:cubicBezTo>
                  <a:cubicBezTo>
                    <a:pt x="5725" y="2021"/>
                    <a:pt x="5852" y="2025"/>
                    <a:pt x="5972" y="2032"/>
                  </a:cubicBezTo>
                  <a:cubicBezTo>
                    <a:pt x="5698" y="1241"/>
                    <a:pt x="5467" y="561"/>
                    <a:pt x="5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2">
              <a:extLst>
                <a:ext uri="{FF2B5EF4-FFF2-40B4-BE49-F238E27FC236}">
                  <a16:creationId xmlns:a16="http://schemas.microsoft.com/office/drawing/2014/main" id="{30804360-95FA-36CE-1CBB-AD528E4765D7}"/>
                </a:ext>
              </a:extLst>
            </p:cNvPr>
            <p:cNvSpPr/>
            <p:nvPr/>
          </p:nvSpPr>
          <p:spPr>
            <a:xfrm>
              <a:off x="1976525" y="678375"/>
              <a:ext cx="85650" cy="555675"/>
            </a:xfrm>
            <a:custGeom>
              <a:avLst/>
              <a:gdLst/>
              <a:ahLst/>
              <a:cxnLst/>
              <a:rect l="l" t="t" r="r" b="b"/>
              <a:pathLst>
                <a:path w="3426" h="22227" extrusionOk="0">
                  <a:moveTo>
                    <a:pt x="1373" y="0"/>
                  </a:moveTo>
                  <a:lnTo>
                    <a:pt x="1" y="417"/>
                  </a:lnTo>
                  <a:cubicBezTo>
                    <a:pt x="275" y="1877"/>
                    <a:pt x="1055" y="4940"/>
                    <a:pt x="1274" y="7410"/>
                  </a:cubicBezTo>
                  <a:cubicBezTo>
                    <a:pt x="1505" y="9880"/>
                    <a:pt x="1922" y="15643"/>
                    <a:pt x="1823" y="17893"/>
                  </a:cubicBezTo>
                  <a:cubicBezTo>
                    <a:pt x="1768" y="19265"/>
                    <a:pt x="1637" y="20637"/>
                    <a:pt x="1428" y="22009"/>
                  </a:cubicBezTo>
                  <a:cubicBezTo>
                    <a:pt x="1582" y="22053"/>
                    <a:pt x="1735" y="22097"/>
                    <a:pt x="1889" y="22130"/>
                  </a:cubicBezTo>
                  <a:cubicBezTo>
                    <a:pt x="2174" y="22192"/>
                    <a:pt x="2464" y="22226"/>
                    <a:pt x="2756" y="22226"/>
                  </a:cubicBezTo>
                  <a:cubicBezTo>
                    <a:pt x="2880" y="22226"/>
                    <a:pt x="3005" y="22220"/>
                    <a:pt x="3129" y="22207"/>
                  </a:cubicBezTo>
                  <a:cubicBezTo>
                    <a:pt x="3426" y="20528"/>
                    <a:pt x="3426" y="18211"/>
                    <a:pt x="3338" y="14457"/>
                  </a:cubicBezTo>
                  <a:cubicBezTo>
                    <a:pt x="3250" y="10615"/>
                    <a:pt x="3250" y="7004"/>
                    <a:pt x="2515" y="4215"/>
                  </a:cubicBezTo>
                  <a:cubicBezTo>
                    <a:pt x="1779" y="142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2">
              <a:extLst>
                <a:ext uri="{FF2B5EF4-FFF2-40B4-BE49-F238E27FC236}">
                  <a16:creationId xmlns:a16="http://schemas.microsoft.com/office/drawing/2014/main" id="{DC67E821-587E-3125-3884-D1D8FB8B0A98}"/>
                </a:ext>
              </a:extLst>
            </p:cNvPr>
            <p:cNvSpPr/>
            <p:nvPr/>
          </p:nvSpPr>
          <p:spPr>
            <a:xfrm>
              <a:off x="2180725" y="652300"/>
              <a:ext cx="141075" cy="84550"/>
            </a:xfrm>
            <a:custGeom>
              <a:avLst/>
              <a:gdLst/>
              <a:ahLst/>
              <a:cxnLst/>
              <a:rect l="l" t="t" r="r" b="b"/>
              <a:pathLst>
                <a:path w="5643" h="3382" extrusionOk="0">
                  <a:moveTo>
                    <a:pt x="692" y="0"/>
                  </a:moveTo>
                  <a:cubicBezTo>
                    <a:pt x="417" y="417"/>
                    <a:pt x="187" y="856"/>
                    <a:pt x="22" y="1317"/>
                  </a:cubicBezTo>
                  <a:lnTo>
                    <a:pt x="0" y="1361"/>
                  </a:lnTo>
                  <a:cubicBezTo>
                    <a:pt x="1339" y="1746"/>
                    <a:pt x="4117" y="2624"/>
                    <a:pt x="4962" y="3381"/>
                  </a:cubicBezTo>
                  <a:cubicBezTo>
                    <a:pt x="5642" y="2832"/>
                    <a:pt x="5642" y="2240"/>
                    <a:pt x="5642" y="2240"/>
                  </a:cubicBezTo>
                  <a:cubicBezTo>
                    <a:pt x="5642" y="2240"/>
                    <a:pt x="2744" y="231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2">
              <a:extLst>
                <a:ext uri="{FF2B5EF4-FFF2-40B4-BE49-F238E27FC236}">
                  <a16:creationId xmlns:a16="http://schemas.microsoft.com/office/drawing/2014/main" id="{E16E9055-57C3-C4D8-4FFE-788E077C9515}"/>
                </a:ext>
              </a:extLst>
            </p:cNvPr>
            <p:cNvSpPr/>
            <p:nvPr/>
          </p:nvSpPr>
          <p:spPr>
            <a:xfrm>
              <a:off x="2160675" y="694550"/>
              <a:ext cx="108425" cy="544225"/>
            </a:xfrm>
            <a:custGeom>
              <a:avLst/>
              <a:gdLst/>
              <a:ahLst/>
              <a:cxnLst/>
              <a:rect l="l" t="t" r="r" b="b"/>
              <a:pathLst>
                <a:path w="4337" h="21769" extrusionOk="0">
                  <a:moveTo>
                    <a:pt x="2602" y="1"/>
                  </a:moveTo>
                  <a:cubicBezTo>
                    <a:pt x="2328" y="1098"/>
                    <a:pt x="769" y="6269"/>
                    <a:pt x="550" y="9419"/>
                  </a:cubicBezTo>
                  <a:cubicBezTo>
                    <a:pt x="330" y="12383"/>
                    <a:pt x="1" y="20078"/>
                    <a:pt x="143" y="21747"/>
                  </a:cubicBezTo>
                  <a:cubicBezTo>
                    <a:pt x="319" y="21769"/>
                    <a:pt x="506" y="21769"/>
                    <a:pt x="681" y="21769"/>
                  </a:cubicBezTo>
                  <a:cubicBezTo>
                    <a:pt x="1164" y="21758"/>
                    <a:pt x="1647" y="21681"/>
                    <a:pt x="2119" y="21560"/>
                  </a:cubicBezTo>
                  <a:cubicBezTo>
                    <a:pt x="1889" y="19343"/>
                    <a:pt x="2163" y="12855"/>
                    <a:pt x="2602" y="8684"/>
                  </a:cubicBezTo>
                  <a:cubicBezTo>
                    <a:pt x="3063" y="4348"/>
                    <a:pt x="4337" y="363"/>
                    <a:pt x="4337" y="363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2">
              <a:extLst>
                <a:ext uri="{FF2B5EF4-FFF2-40B4-BE49-F238E27FC236}">
                  <a16:creationId xmlns:a16="http://schemas.microsoft.com/office/drawing/2014/main" id="{086F8A5D-261D-5598-96BB-A4031D952DAC}"/>
                </a:ext>
              </a:extLst>
            </p:cNvPr>
            <p:cNvSpPr/>
            <p:nvPr/>
          </p:nvSpPr>
          <p:spPr>
            <a:xfrm>
              <a:off x="2047900" y="449350"/>
              <a:ext cx="234650" cy="256200"/>
            </a:xfrm>
            <a:custGeom>
              <a:avLst/>
              <a:gdLst/>
              <a:ahLst/>
              <a:cxnLst/>
              <a:rect l="l" t="t" r="r" b="b"/>
              <a:pathLst>
                <a:path w="9386" h="10248" extrusionOk="0">
                  <a:moveTo>
                    <a:pt x="4373" y="1"/>
                  </a:moveTo>
                  <a:cubicBezTo>
                    <a:pt x="3261" y="1"/>
                    <a:pt x="2135" y="764"/>
                    <a:pt x="1197" y="2959"/>
                  </a:cubicBezTo>
                  <a:cubicBezTo>
                    <a:pt x="1094" y="2900"/>
                    <a:pt x="991" y="2873"/>
                    <a:pt x="891" y="2873"/>
                  </a:cubicBezTo>
                  <a:cubicBezTo>
                    <a:pt x="412" y="2873"/>
                    <a:pt x="0" y="3499"/>
                    <a:pt x="55" y="4298"/>
                  </a:cubicBezTo>
                  <a:cubicBezTo>
                    <a:pt x="117" y="5074"/>
                    <a:pt x="477" y="5698"/>
                    <a:pt x="940" y="5698"/>
                  </a:cubicBezTo>
                  <a:cubicBezTo>
                    <a:pt x="1046" y="5698"/>
                    <a:pt x="1158" y="5665"/>
                    <a:pt x="1273" y="5593"/>
                  </a:cubicBezTo>
                  <a:lnTo>
                    <a:pt x="1273" y="5593"/>
                  </a:lnTo>
                  <a:cubicBezTo>
                    <a:pt x="725" y="7690"/>
                    <a:pt x="1548" y="9435"/>
                    <a:pt x="2942" y="9973"/>
                  </a:cubicBezTo>
                  <a:cubicBezTo>
                    <a:pt x="3326" y="10122"/>
                    <a:pt x="3806" y="10247"/>
                    <a:pt x="4327" y="10247"/>
                  </a:cubicBezTo>
                  <a:cubicBezTo>
                    <a:pt x="5309" y="10247"/>
                    <a:pt x="6436" y="9799"/>
                    <a:pt x="7333" y="8206"/>
                  </a:cubicBezTo>
                  <a:cubicBezTo>
                    <a:pt x="8112" y="6845"/>
                    <a:pt x="8793" y="5440"/>
                    <a:pt x="9386" y="3991"/>
                  </a:cubicBezTo>
                  <a:cubicBezTo>
                    <a:pt x="9386" y="3991"/>
                    <a:pt x="6915" y="1"/>
                    <a:pt x="4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2">
              <a:extLst>
                <a:ext uri="{FF2B5EF4-FFF2-40B4-BE49-F238E27FC236}">
                  <a16:creationId xmlns:a16="http://schemas.microsoft.com/office/drawing/2014/main" id="{CBF667B1-A1F0-D503-C904-1FB0325E8873}"/>
                </a:ext>
              </a:extLst>
            </p:cNvPr>
            <p:cNvSpPr/>
            <p:nvPr/>
          </p:nvSpPr>
          <p:spPr>
            <a:xfrm>
              <a:off x="2083300" y="542525"/>
              <a:ext cx="22250" cy="39400"/>
            </a:xfrm>
            <a:custGeom>
              <a:avLst/>
              <a:gdLst/>
              <a:ahLst/>
              <a:cxnLst/>
              <a:rect l="l" t="t" r="r" b="b"/>
              <a:pathLst>
                <a:path w="890" h="1576" extrusionOk="0">
                  <a:moveTo>
                    <a:pt x="99" y="0"/>
                  </a:moveTo>
                  <a:cubicBezTo>
                    <a:pt x="55" y="384"/>
                    <a:pt x="0" y="1252"/>
                    <a:pt x="55" y="1361"/>
                  </a:cubicBezTo>
                  <a:cubicBezTo>
                    <a:pt x="86" y="1432"/>
                    <a:pt x="185" y="1576"/>
                    <a:pt x="287" y="1576"/>
                  </a:cubicBezTo>
                  <a:cubicBezTo>
                    <a:pt x="328" y="1576"/>
                    <a:pt x="369" y="1553"/>
                    <a:pt x="406" y="1493"/>
                  </a:cubicBezTo>
                  <a:cubicBezTo>
                    <a:pt x="549" y="1285"/>
                    <a:pt x="889" y="341"/>
                    <a:pt x="889" y="341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2">
              <a:extLst>
                <a:ext uri="{FF2B5EF4-FFF2-40B4-BE49-F238E27FC236}">
                  <a16:creationId xmlns:a16="http://schemas.microsoft.com/office/drawing/2014/main" id="{782CF59A-E95F-8307-D826-7D9953A9B2EF}"/>
                </a:ext>
              </a:extLst>
            </p:cNvPr>
            <p:cNvSpPr/>
            <p:nvPr/>
          </p:nvSpPr>
          <p:spPr>
            <a:xfrm>
              <a:off x="2033075" y="354400"/>
              <a:ext cx="293925" cy="248775"/>
            </a:xfrm>
            <a:custGeom>
              <a:avLst/>
              <a:gdLst/>
              <a:ahLst/>
              <a:cxnLst/>
              <a:rect l="l" t="t" r="r" b="b"/>
              <a:pathLst>
                <a:path w="11757" h="9951" extrusionOk="0">
                  <a:moveTo>
                    <a:pt x="6425" y="0"/>
                  </a:moveTo>
                  <a:cubicBezTo>
                    <a:pt x="5969" y="0"/>
                    <a:pt x="5501" y="61"/>
                    <a:pt x="5028" y="181"/>
                  </a:cubicBezTo>
                  <a:cubicBezTo>
                    <a:pt x="2887" y="730"/>
                    <a:pt x="1581" y="2904"/>
                    <a:pt x="1208" y="4320"/>
                  </a:cubicBezTo>
                  <a:cubicBezTo>
                    <a:pt x="780" y="4386"/>
                    <a:pt x="0" y="4528"/>
                    <a:pt x="44" y="4847"/>
                  </a:cubicBezTo>
                  <a:cubicBezTo>
                    <a:pt x="99" y="5363"/>
                    <a:pt x="297" y="5857"/>
                    <a:pt x="593" y="6285"/>
                  </a:cubicBezTo>
                  <a:cubicBezTo>
                    <a:pt x="1825" y="8078"/>
                    <a:pt x="4895" y="9951"/>
                    <a:pt x="7734" y="9951"/>
                  </a:cubicBezTo>
                  <a:cubicBezTo>
                    <a:pt x="8058" y="9951"/>
                    <a:pt x="8379" y="9926"/>
                    <a:pt x="8694" y="9874"/>
                  </a:cubicBezTo>
                  <a:cubicBezTo>
                    <a:pt x="11757" y="9380"/>
                    <a:pt x="11636" y="8140"/>
                    <a:pt x="11526" y="8030"/>
                  </a:cubicBezTo>
                  <a:cubicBezTo>
                    <a:pt x="11425" y="7919"/>
                    <a:pt x="11138" y="7752"/>
                    <a:pt x="11025" y="7752"/>
                  </a:cubicBezTo>
                  <a:cubicBezTo>
                    <a:pt x="11015" y="7752"/>
                    <a:pt x="11006" y="7753"/>
                    <a:pt x="10999" y="7756"/>
                  </a:cubicBezTo>
                  <a:cubicBezTo>
                    <a:pt x="10998" y="7756"/>
                    <a:pt x="10997" y="7756"/>
                    <a:pt x="10996" y="7756"/>
                  </a:cubicBezTo>
                  <a:cubicBezTo>
                    <a:pt x="10919" y="7756"/>
                    <a:pt x="11209" y="6932"/>
                    <a:pt x="11252" y="6878"/>
                  </a:cubicBezTo>
                  <a:cubicBezTo>
                    <a:pt x="11296" y="6834"/>
                    <a:pt x="11340" y="6658"/>
                    <a:pt x="10999" y="6581"/>
                  </a:cubicBezTo>
                  <a:cubicBezTo>
                    <a:pt x="11230" y="6131"/>
                    <a:pt x="11526" y="4342"/>
                    <a:pt x="10385" y="2333"/>
                  </a:cubicBezTo>
                  <a:cubicBezTo>
                    <a:pt x="9494" y="766"/>
                    <a:pt x="8042" y="0"/>
                    <a:pt x="6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2">
              <a:extLst>
                <a:ext uri="{FF2B5EF4-FFF2-40B4-BE49-F238E27FC236}">
                  <a16:creationId xmlns:a16="http://schemas.microsoft.com/office/drawing/2014/main" id="{0D196752-341B-4B2B-C63E-455CF3B1C682}"/>
                </a:ext>
              </a:extLst>
            </p:cNvPr>
            <p:cNvSpPr/>
            <p:nvPr/>
          </p:nvSpPr>
          <p:spPr>
            <a:xfrm>
              <a:off x="2216400" y="611075"/>
              <a:ext cx="16475" cy="12700"/>
            </a:xfrm>
            <a:custGeom>
              <a:avLst/>
              <a:gdLst/>
              <a:ahLst/>
              <a:cxnLst/>
              <a:rect l="l" t="t" r="r" b="b"/>
              <a:pathLst>
                <a:path w="659" h="508" extrusionOk="0">
                  <a:moveTo>
                    <a:pt x="390" y="1"/>
                  </a:moveTo>
                  <a:cubicBezTo>
                    <a:pt x="363" y="1"/>
                    <a:pt x="335" y="7"/>
                    <a:pt x="309" y="17"/>
                  </a:cubicBezTo>
                  <a:lnTo>
                    <a:pt x="309" y="17"/>
                  </a:lnTo>
                  <a:cubicBezTo>
                    <a:pt x="218" y="30"/>
                    <a:pt x="142" y="81"/>
                    <a:pt x="96" y="151"/>
                  </a:cubicBezTo>
                  <a:lnTo>
                    <a:pt x="96" y="151"/>
                  </a:lnTo>
                  <a:cubicBezTo>
                    <a:pt x="85" y="160"/>
                    <a:pt x="75" y="169"/>
                    <a:pt x="66" y="178"/>
                  </a:cubicBezTo>
                  <a:cubicBezTo>
                    <a:pt x="0" y="244"/>
                    <a:pt x="0" y="365"/>
                    <a:pt x="66" y="431"/>
                  </a:cubicBezTo>
                  <a:cubicBezTo>
                    <a:pt x="121" y="478"/>
                    <a:pt x="194" y="503"/>
                    <a:pt x="263" y="505"/>
                  </a:cubicBezTo>
                  <a:lnTo>
                    <a:pt x="263" y="505"/>
                  </a:lnTo>
                  <a:cubicBezTo>
                    <a:pt x="278" y="506"/>
                    <a:pt x="292" y="507"/>
                    <a:pt x="307" y="507"/>
                  </a:cubicBezTo>
                  <a:cubicBezTo>
                    <a:pt x="407" y="507"/>
                    <a:pt x="503" y="464"/>
                    <a:pt x="571" y="387"/>
                  </a:cubicBezTo>
                  <a:cubicBezTo>
                    <a:pt x="637" y="321"/>
                    <a:pt x="659" y="211"/>
                    <a:pt x="604" y="123"/>
                  </a:cubicBezTo>
                  <a:cubicBezTo>
                    <a:pt x="575" y="83"/>
                    <a:pt x="537" y="55"/>
                    <a:pt x="495" y="37"/>
                  </a:cubicBezTo>
                  <a:lnTo>
                    <a:pt x="495" y="37"/>
                  </a:lnTo>
                  <a:cubicBezTo>
                    <a:pt x="475" y="18"/>
                    <a:pt x="450" y="6"/>
                    <a:pt x="417" y="3"/>
                  </a:cubicBezTo>
                  <a:cubicBezTo>
                    <a:pt x="408" y="1"/>
                    <a:pt x="399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2">
              <a:extLst>
                <a:ext uri="{FF2B5EF4-FFF2-40B4-BE49-F238E27FC236}">
                  <a16:creationId xmlns:a16="http://schemas.microsoft.com/office/drawing/2014/main" id="{63B81E8B-A374-8F0F-C128-1C8D85921DB6}"/>
                </a:ext>
              </a:extLst>
            </p:cNvPr>
            <p:cNvSpPr/>
            <p:nvPr/>
          </p:nvSpPr>
          <p:spPr>
            <a:xfrm>
              <a:off x="2174000" y="605375"/>
              <a:ext cx="22650" cy="45900"/>
            </a:xfrm>
            <a:custGeom>
              <a:avLst/>
              <a:gdLst/>
              <a:ahLst/>
              <a:cxnLst/>
              <a:rect l="l" t="t" r="r" b="b"/>
              <a:pathLst>
                <a:path w="906" h="1836" extrusionOk="0">
                  <a:moveTo>
                    <a:pt x="741" y="0"/>
                  </a:moveTo>
                  <a:cubicBezTo>
                    <a:pt x="708" y="0"/>
                    <a:pt x="675" y="22"/>
                    <a:pt x="675" y="66"/>
                  </a:cubicBezTo>
                  <a:cubicBezTo>
                    <a:pt x="675" y="417"/>
                    <a:pt x="697" y="746"/>
                    <a:pt x="730" y="1109"/>
                  </a:cubicBezTo>
                  <a:cubicBezTo>
                    <a:pt x="752" y="1295"/>
                    <a:pt x="840" y="1526"/>
                    <a:pt x="543" y="1614"/>
                  </a:cubicBezTo>
                  <a:cubicBezTo>
                    <a:pt x="390" y="1658"/>
                    <a:pt x="236" y="1647"/>
                    <a:pt x="82" y="1691"/>
                  </a:cubicBezTo>
                  <a:cubicBezTo>
                    <a:pt x="1" y="1711"/>
                    <a:pt x="23" y="1836"/>
                    <a:pt x="106" y="1836"/>
                  </a:cubicBezTo>
                  <a:cubicBezTo>
                    <a:pt x="113" y="1836"/>
                    <a:pt x="119" y="1835"/>
                    <a:pt x="126" y="1833"/>
                  </a:cubicBezTo>
                  <a:cubicBezTo>
                    <a:pt x="368" y="1756"/>
                    <a:pt x="840" y="1811"/>
                    <a:pt x="895" y="1471"/>
                  </a:cubicBezTo>
                  <a:cubicBezTo>
                    <a:pt x="906" y="1306"/>
                    <a:pt x="895" y="1142"/>
                    <a:pt x="851" y="977"/>
                  </a:cubicBezTo>
                  <a:cubicBezTo>
                    <a:pt x="829" y="670"/>
                    <a:pt x="818" y="373"/>
                    <a:pt x="807" y="66"/>
                  </a:cubicBezTo>
                  <a:cubicBezTo>
                    <a:pt x="807" y="22"/>
                    <a:pt x="774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2">
              <a:extLst>
                <a:ext uri="{FF2B5EF4-FFF2-40B4-BE49-F238E27FC236}">
                  <a16:creationId xmlns:a16="http://schemas.microsoft.com/office/drawing/2014/main" id="{74506CFB-7DD5-6DAD-49CC-C8685425E06B}"/>
                </a:ext>
              </a:extLst>
            </p:cNvPr>
            <p:cNvSpPr/>
            <p:nvPr/>
          </p:nvSpPr>
          <p:spPr>
            <a:xfrm>
              <a:off x="2143600" y="647350"/>
              <a:ext cx="33400" cy="25325"/>
            </a:xfrm>
            <a:custGeom>
              <a:avLst/>
              <a:gdLst/>
              <a:ahLst/>
              <a:cxnLst/>
              <a:rect l="l" t="t" r="r" b="b"/>
              <a:pathLst>
                <a:path w="1336" h="1013" extrusionOk="0">
                  <a:moveTo>
                    <a:pt x="87" y="1"/>
                  </a:moveTo>
                  <a:cubicBezTo>
                    <a:pt x="43" y="1"/>
                    <a:pt x="1" y="31"/>
                    <a:pt x="14" y="77"/>
                  </a:cubicBezTo>
                  <a:lnTo>
                    <a:pt x="25" y="88"/>
                  </a:lnTo>
                  <a:cubicBezTo>
                    <a:pt x="185" y="511"/>
                    <a:pt x="512" y="1013"/>
                    <a:pt x="995" y="1013"/>
                  </a:cubicBezTo>
                  <a:cubicBezTo>
                    <a:pt x="1077" y="1013"/>
                    <a:pt x="1164" y="998"/>
                    <a:pt x="1255" y="967"/>
                  </a:cubicBezTo>
                  <a:cubicBezTo>
                    <a:pt x="1336" y="946"/>
                    <a:pt x="1304" y="832"/>
                    <a:pt x="1239" y="832"/>
                  </a:cubicBezTo>
                  <a:cubicBezTo>
                    <a:pt x="1233" y="832"/>
                    <a:pt x="1227" y="833"/>
                    <a:pt x="1222" y="835"/>
                  </a:cubicBezTo>
                  <a:cubicBezTo>
                    <a:pt x="1146" y="861"/>
                    <a:pt x="1074" y="872"/>
                    <a:pt x="1006" y="872"/>
                  </a:cubicBezTo>
                  <a:cubicBezTo>
                    <a:pt x="579" y="872"/>
                    <a:pt x="299" y="414"/>
                    <a:pt x="157" y="44"/>
                  </a:cubicBezTo>
                  <a:cubicBezTo>
                    <a:pt x="144" y="14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2">
              <a:extLst>
                <a:ext uri="{FF2B5EF4-FFF2-40B4-BE49-F238E27FC236}">
                  <a16:creationId xmlns:a16="http://schemas.microsoft.com/office/drawing/2014/main" id="{80EF6C7E-94F0-BF70-1DA0-0AC11C4FD018}"/>
                </a:ext>
              </a:extLst>
            </p:cNvPr>
            <p:cNvSpPr/>
            <p:nvPr/>
          </p:nvSpPr>
          <p:spPr>
            <a:xfrm>
              <a:off x="2057275" y="464750"/>
              <a:ext cx="100950" cy="90150"/>
            </a:xfrm>
            <a:custGeom>
              <a:avLst/>
              <a:gdLst/>
              <a:ahLst/>
              <a:cxnLst/>
              <a:rect l="l" t="t" r="r" b="b"/>
              <a:pathLst>
                <a:path w="4038" h="3606" extrusionOk="0">
                  <a:moveTo>
                    <a:pt x="810" y="0"/>
                  </a:moveTo>
                  <a:cubicBezTo>
                    <a:pt x="792" y="0"/>
                    <a:pt x="774" y="2"/>
                    <a:pt x="756" y="5"/>
                  </a:cubicBezTo>
                  <a:cubicBezTo>
                    <a:pt x="723" y="16"/>
                    <a:pt x="701" y="49"/>
                    <a:pt x="712" y="71"/>
                  </a:cubicBezTo>
                  <a:cubicBezTo>
                    <a:pt x="694" y="323"/>
                    <a:pt x="691" y="567"/>
                    <a:pt x="690" y="811"/>
                  </a:cubicBezTo>
                  <a:lnTo>
                    <a:pt x="690" y="811"/>
                  </a:lnTo>
                  <a:cubicBezTo>
                    <a:pt x="625" y="746"/>
                    <a:pt x="558" y="686"/>
                    <a:pt x="481" y="630"/>
                  </a:cubicBezTo>
                  <a:cubicBezTo>
                    <a:pt x="360" y="532"/>
                    <a:pt x="284" y="389"/>
                    <a:pt x="152" y="279"/>
                  </a:cubicBezTo>
                  <a:cubicBezTo>
                    <a:pt x="138" y="268"/>
                    <a:pt x="123" y="263"/>
                    <a:pt x="109" y="263"/>
                  </a:cubicBezTo>
                  <a:cubicBezTo>
                    <a:pt x="52" y="263"/>
                    <a:pt x="1" y="334"/>
                    <a:pt x="53" y="378"/>
                  </a:cubicBezTo>
                  <a:cubicBezTo>
                    <a:pt x="174" y="488"/>
                    <a:pt x="284" y="608"/>
                    <a:pt x="393" y="729"/>
                  </a:cubicBezTo>
                  <a:cubicBezTo>
                    <a:pt x="492" y="839"/>
                    <a:pt x="613" y="905"/>
                    <a:pt x="712" y="1026"/>
                  </a:cubicBezTo>
                  <a:cubicBezTo>
                    <a:pt x="721" y="1038"/>
                    <a:pt x="735" y="1043"/>
                    <a:pt x="750" y="1043"/>
                  </a:cubicBezTo>
                  <a:cubicBezTo>
                    <a:pt x="788" y="1043"/>
                    <a:pt x="833" y="1010"/>
                    <a:pt x="833" y="971"/>
                  </a:cubicBezTo>
                  <a:cubicBezTo>
                    <a:pt x="833" y="762"/>
                    <a:pt x="833" y="543"/>
                    <a:pt x="833" y="334"/>
                  </a:cubicBezTo>
                  <a:cubicBezTo>
                    <a:pt x="837" y="219"/>
                    <a:pt x="869" y="178"/>
                    <a:pt x="915" y="178"/>
                  </a:cubicBezTo>
                  <a:cubicBezTo>
                    <a:pt x="987" y="178"/>
                    <a:pt x="1092" y="278"/>
                    <a:pt x="1173" y="345"/>
                  </a:cubicBezTo>
                  <a:cubicBezTo>
                    <a:pt x="1261" y="411"/>
                    <a:pt x="1348" y="477"/>
                    <a:pt x="1436" y="532"/>
                  </a:cubicBezTo>
                  <a:cubicBezTo>
                    <a:pt x="1700" y="685"/>
                    <a:pt x="1689" y="1015"/>
                    <a:pt x="1678" y="1278"/>
                  </a:cubicBezTo>
                  <a:cubicBezTo>
                    <a:pt x="1667" y="1509"/>
                    <a:pt x="1645" y="1816"/>
                    <a:pt x="1820" y="2003"/>
                  </a:cubicBezTo>
                  <a:cubicBezTo>
                    <a:pt x="2095" y="2299"/>
                    <a:pt x="2391" y="2617"/>
                    <a:pt x="2688" y="2903"/>
                  </a:cubicBezTo>
                  <a:cubicBezTo>
                    <a:pt x="2704" y="2914"/>
                    <a:pt x="2721" y="2919"/>
                    <a:pt x="2737" y="2919"/>
                  </a:cubicBezTo>
                  <a:cubicBezTo>
                    <a:pt x="2754" y="2919"/>
                    <a:pt x="2770" y="2914"/>
                    <a:pt x="2786" y="2903"/>
                  </a:cubicBezTo>
                  <a:cubicBezTo>
                    <a:pt x="3009" y="2650"/>
                    <a:pt x="2952" y="2304"/>
                    <a:pt x="3010" y="1994"/>
                  </a:cubicBezTo>
                  <a:lnTo>
                    <a:pt x="3010" y="1994"/>
                  </a:lnTo>
                  <a:cubicBezTo>
                    <a:pt x="3184" y="2057"/>
                    <a:pt x="3356" y="2138"/>
                    <a:pt x="3511" y="2244"/>
                  </a:cubicBezTo>
                  <a:cubicBezTo>
                    <a:pt x="3676" y="2321"/>
                    <a:pt x="3862" y="2277"/>
                    <a:pt x="3829" y="2584"/>
                  </a:cubicBezTo>
                  <a:cubicBezTo>
                    <a:pt x="3769" y="2878"/>
                    <a:pt x="3727" y="3171"/>
                    <a:pt x="3703" y="3464"/>
                  </a:cubicBezTo>
                  <a:lnTo>
                    <a:pt x="3703" y="3464"/>
                  </a:lnTo>
                  <a:cubicBezTo>
                    <a:pt x="3700" y="3473"/>
                    <a:pt x="3698" y="3484"/>
                    <a:pt x="3698" y="3495"/>
                  </a:cubicBezTo>
                  <a:lnTo>
                    <a:pt x="3698" y="3539"/>
                  </a:lnTo>
                  <a:cubicBezTo>
                    <a:pt x="3698" y="3583"/>
                    <a:pt x="3733" y="3605"/>
                    <a:pt x="3769" y="3605"/>
                  </a:cubicBezTo>
                  <a:cubicBezTo>
                    <a:pt x="3805" y="3605"/>
                    <a:pt x="3840" y="3583"/>
                    <a:pt x="3840" y="3539"/>
                  </a:cubicBezTo>
                  <a:cubicBezTo>
                    <a:pt x="3840" y="3309"/>
                    <a:pt x="3873" y="3089"/>
                    <a:pt x="3917" y="2870"/>
                  </a:cubicBezTo>
                  <a:cubicBezTo>
                    <a:pt x="3928" y="2738"/>
                    <a:pt x="4038" y="2453"/>
                    <a:pt x="3928" y="2310"/>
                  </a:cubicBezTo>
                  <a:cubicBezTo>
                    <a:pt x="3873" y="2244"/>
                    <a:pt x="3796" y="2189"/>
                    <a:pt x="3698" y="2167"/>
                  </a:cubicBezTo>
                  <a:cubicBezTo>
                    <a:pt x="3445" y="2090"/>
                    <a:pt x="3237" y="1904"/>
                    <a:pt x="2973" y="1838"/>
                  </a:cubicBezTo>
                  <a:cubicBezTo>
                    <a:pt x="2967" y="1836"/>
                    <a:pt x="2961" y="1835"/>
                    <a:pt x="2955" y="1835"/>
                  </a:cubicBezTo>
                  <a:cubicBezTo>
                    <a:pt x="2926" y="1835"/>
                    <a:pt x="2896" y="1855"/>
                    <a:pt x="2896" y="1882"/>
                  </a:cubicBezTo>
                  <a:cubicBezTo>
                    <a:pt x="2863" y="2014"/>
                    <a:pt x="2841" y="2156"/>
                    <a:pt x="2830" y="2299"/>
                  </a:cubicBezTo>
                  <a:cubicBezTo>
                    <a:pt x="2830" y="2409"/>
                    <a:pt x="2808" y="2518"/>
                    <a:pt x="2786" y="2628"/>
                  </a:cubicBezTo>
                  <a:cubicBezTo>
                    <a:pt x="2770" y="2687"/>
                    <a:pt x="2744" y="2709"/>
                    <a:pt x="2714" y="2709"/>
                  </a:cubicBezTo>
                  <a:cubicBezTo>
                    <a:pt x="2625" y="2709"/>
                    <a:pt x="2498" y="2516"/>
                    <a:pt x="2457" y="2475"/>
                  </a:cubicBezTo>
                  <a:cubicBezTo>
                    <a:pt x="2292" y="2299"/>
                    <a:pt x="2139" y="2123"/>
                    <a:pt x="1974" y="1970"/>
                  </a:cubicBezTo>
                  <a:cubicBezTo>
                    <a:pt x="1755" y="1772"/>
                    <a:pt x="1809" y="1443"/>
                    <a:pt x="1820" y="1179"/>
                  </a:cubicBezTo>
                  <a:cubicBezTo>
                    <a:pt x="1831" y="872"/>
                    <a:pt x="1755" y="597"/>
                    <a:pt x="1502" y="411"/>
                  </a:cubicBezTo>
                  <a:cubicBezTo>
                    <a:pt x="1318" y="277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2">
              <a:extLst>
                <a:ext uri="{FF2B5EF4-FFF2-40B4-BE49-F238E27FC236}">
                  <a16:creationId xmlns:a16="http://schemas.microsoft.com/office/drawing/2014/main" id="{808A842D-5F43-7AD3-5337-FFAF3889CD0D}"/>
                </a:ext>
              </a:extLst>
            </p:cNvPr>
            <p:cNvSpPr/>
            <p:nvPr/>
          </p:nvSpPr>
          <p:spPr>
            <a:xfrm>
              <a:off x="2176450" y="352200"/>
              <a:ext cx="37225" cy="211325"/>
            </a:xfrm>
            <a:custGeom>
              <a:avLst/>
              <a:gdLst/>
              <a:ahLst/>
              <a:cxnLst/>
              <a:rect l="l" t="t" r="r" b="b"/>
              <a:pathLst>
                <a:path w="1489" h="8453" extrusionOk="0">
                  <a:moveTo>
                    <a:pt x="172" y="1"/>
                  </a:moveTo>
                  <a:cubicBezTo>
                    <a:pt x="115" y="1"/>
                    <a:pt x="64" y="72"/>
                    <a:pt x="116" y="116"/>
                  </a:cubicBezTo>
                  <a:cubicBezTo>
                    <a:pt x="698" y="588"/>
                    <a:pt x="1093" y="1268"/>
                    <a:pt x="1214" y="2015"/>
                  </a:cubicBezTo>
                  <a:cubicBezTo>
                    <a:pt x="1335" y="2794"/>
                    <a:pt x="1357" y="3596"/>
                    <a:pt x="1269" y="4386"/>
                  </a:cubicBezTo>
                  <a:cubicBezTo>
                    <a:pt x="1159" y="5714"/>
                    <a:pt x="808" y="7240"/>
                    <a:pt x="39" y="8360"/>
                  </a:cubicBezTo>
                  <a:cubicBezTo>
                    <a:pt x="0" y="8406"/>
                    <a:pt x="49" y="8453"/>
                    <a:pt x="97" y="8453"/>
                  </a:cubicBezTo>
                  <a:cubicBezTo>
                    <a:pt x="117" y="8453"/>
                    <a:pt x="136" y="8445"/>
                    <a:pt x="149" y="8426"/>
                  </a:cubicBezTo>
                  <a:cubicBezTo>
                    <a:pt x="961" y="7240"/>
                    <a:pt x="1291" y="5659"/>
                    <a:pt x="1411" y="4265"/>
                  </a:cubicBezTo>
                  <a:cubicBezTo>
                    <a:pt x="1488" y="3464"/>
                    <a:pt x="1455" y="2652"/>
                    <a:pt x="1324" y="1861"/>
                  </a:cubicBezTo>
                  <a:cubicBezTo>
                    <a:pt x="1181" y="1093"/>
                    <a:pt x="775" y="522"/>
                    <a:pt x="215" y="17"/>
                  </a:cubicBezTo>
                  <a:cubicBezTo>
                    <a:pt x="201" y="6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2">
              <a:extLst>
                <a:ext uri="{FF2B5EF4-FFF2-40B4-BE49-F238E27FC236}">
                  <a16:creationId xmlns:a16="http://schemas.microsoft.com/office/drawing/2014/main" id="{DF35AF38-6D68-6644-909A-0B613958BB5E}"/>
                </a:ext>
              </a:extLst>
            </p:cNvPr>
            <p:cNvSpPr/>
            <p:nvPr/>
          </p:nvSpPr>
          <p:spPr>
            <a:xfrm>
              <a:off x="2242400" y="370325"/>
              <a:ext cx="35225" cy="203475"/>
            </a:xfrm>
            <a:custGeom>
              <a:avLst/>
              <a:gdLst/>
              <a:ahLst/>
              <a:cxnLst/>
              <a:rect l="l" t="t" r="r" b="b"/>
              <a:pathLst>
                <a:path w="1409" h="8139" extrusionOk="0">
                  <a:moveTo>
                    <a:pt x="809" y="1"/>
                  </a:moveTo>
                  <a:cubicBezTo>
                    <a:pt x="767" y="1"/>
                    <a:pt x="721" y="35"/>
                    <a:pt x="727" y="82"/>
                  </a:cubicBezTo>
                  <a:lnTo>
                    <a:pt x="727" y="93"/>
                  </a:lnTo>
                  <a:cubicBezTo>
                    <a:pt x="892" y="785"/>
                    <a:pt x="1167" y="1400"/>
                    <a:pt x="1232" y="2102"/>
                  </a:cubicBezTo>
                  <a:cubicBezTo>
                    <a:pt x="1276" y="2772"/>
                    <a:pt x="1254" y="3452"/>
                    <a:pt x="1156" y="4111"/>
                  </a:cubicBezTo>
                  <a:cubicBezTo>
                    <a:pt x="1057" y="4814"/>
                    <a:pt x="903" y="5505"/>
                    <a:pt x="684" y="6175"/>
                  </a:cubicBezTo>
                  <a:cubicBezTo>
                    <a:pt x="508" y="6789"/>
                    <a:pt x="365" y="7492"/>
                    <a:pt x="25" y="8041"/>
                  </a:cubicBezTo>
                  <a:cubicBezTo>
                    <a:pt x="1" y="8090"/>
                    <a:pt x="42" y="8138"/>
                    <a:pt x="88" y="8138"/>
                  </a:cubicBezTo>
                  <a:cubicBezTo>
                    <a:pt x="104" y="8138"/>
                    <a:pt x="120" y="8132"/>
                    <a:pt x="135" y="8118"/>
                  </a:cubicBezTo>
                  <a:cubicBezTo>
                    <a:pt x="138" y="8114"/>
                    <a:pt x="142" y="8110"/>
                    <a:pt x="145" y="8107"/>
                  </a:cubicBezTo>
                  <a:lnTo>
                    <a:pt x="145" y="8107"/>
                  </a:lnTo>
                  <a:lnTo>
                    <a:pt x="146" y="8107"/>
                  </a:lnTo>
                  <a:cubicBezTo>
                    <a:pt x="146" y="8106"/>
                    <a:pt x="146" y="8106"/>
                    <a:pt x="146" y="8105"/>
                  </a:cubicBezTo>
                  <a:lnTo>
                    <a:pt x="146" y="8105"/>
                  </a:lnTo>
                  <a:cubicBezTo>
                    <a:pt x="173" y="8077"/>
                    <a:pt x="192" y="8048"/>
                    <a:pt x="211" y="8019"/>
                  </a:cubicBezTo>
                  <a:cubicBezTo>
                    <a:pt x="220" y="8004"/>
                    <a:pt x="223" y="7990"/>
                    <a:pt x="221" y="7977"/>
                  </a:cubicBezTo>
                  <a:lnTo>
                    <a:pt x="221" y="7977"/>
                  </a:lnTo>
                  <a:cubicBezTo>
                    <a:pt x="495" y="7474"/>
                    <a:pt x="611" y="6873"/>
                    <a:pt x="782" y="6328"/>
                  </a:cubicBezTo>
                  <a:cubicBezTo>
                    <a:pt x="1002" y="5648"/>
                    <a:pt x="1167" y="4945"/>
                    <a:pt x="1276" y="4232"/>
                  </a:cubicBezTo>
                  <a:cubicBezTo>
                    <a:pt x="1375" y="3529"/>
                    <a:pt x="1408" y="2805"/>
                    <a:pt x="1375" y="2091"/>
                  </a:cubicBezTo>
                  <a:cubicBezTo>
                    <a:pt x="1320" y="1378"/>
                    <a:pt x="1035" y="741"/>
                    <a:pt x="870" y="49"/>
                  </a:cubicBezTo>
                  <a:cubicBezTo>
                    <a:pt x="862" y="15"/>
                    <a:pt x="836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2">
              <a:extLst>
                <a:ext uri="{FF2B5EF4-FFF2-40B4-BE49-F238E27FC236}">
                  <a16:creationId xmlns:a16="http://schemas.microsoft.com/office/drawing/2014/main" id="{9D906548-BD31-2FD1-1F27-1BDEBBBAE32D}"/>
                </a:ext>
              </a:extLst>
            </p:cNvPr>
            <p:cNvSpPr/>
            <p:nvPr/>
          </p:nvSpPr>
          <p:spPr>
            <a:xfrm>
              <a:off x="2280650" y="526600"/>
              <a:ext cx="12750" cy="38450"/>
            </a:xfrm>
            <a:custGeom>
              <a:avLst/>
              <a:gdLst/>
              <a:ahLst/>
              <a:cxnLst/>
              <a:rect l="l" t="t" r="r" b="b"/>
              <a:pathLst>
                <a:path w="510" h="1538" extrusionOk="0">
                  <a:moveTo>
                    <a:pt x="441" y="1"/>
                  </a:moveTo>
                  <a:cubicBezTo>
                    <a:pt x="405" y="1"/>
                    <a:pt x="367" y="23"/>
                    <a:pt x="361" y="66"/>
                  </a:cubicBezTo>
                  <a:cubicBezTo>
                    <a:pt x="317" y="495"/>
                    <a:pt x="328" y="1054"/>
                    <a:pt x="43" y="1417"/>
                  </a:cubicBezTo>
                  <a:cubicBezTo>
                    <a:pt x="1" y="1467"/>
                    <a:pt x="49" y="1537"/>
                    <a:pt x="99" y="1537"/>
                  </a:cubicBezTo>
                  <a:cubicBezTo>
                    <a:pt x="114" y="1537"/>
                    <a:pt x="129" y="1531"/>
                    <a:pt x="141" y="1515"/>
                  </a:cubicBezTo>
                  <a:cubicBezTo>
                    <a:pt x="449" y="1120"/>
                    <a:pt x="449" y="538"/>
                    <a:pt x="504" y="66"/>
                  </a:cubicBezTo>
                  <a:cubicBezTo>
                    <a:pt x="509" y="23"/>
                    <a:pt x="47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2">
              <a:extLst>
                <a:ext uri="{FF2B5EF4-FFF2-40B4-BE49-F238E27FC236}">
                  <a16:creationId xmlns:a16="http://schemas.microsoft.com/office/drawing/2014/main" id="{8F15C8DA-7A90-2CAA-820B-D6CE2DE73CC6}"/>
                </a:ext>
              </a:extLst>
            </p:cNvPr>
            <p:cNvSpPr/>
            <p:nvPr/>
          </p:nvSpPr>
          <p:spPr>
            <a:xfrm>
              <a:off x="2288025" y="518450"/>
              <a:ext cx="28825" cy="33700"/>
            </a:xfrm>
            <a:custGeom>
              <a:avLst/>
              <a:gdLst/>
              <a:ahLst/>
              <a:cxnLst/>
              <a:rect l="l" t="t" r="r" b="b"/>
              <a:pathLst>
                <a:path w="1153" h="1348" extrusionOk="0">
                  <a:moveTo>
                    <a:pt x="798" y="1"/>
                  </a:moveTo>
                  <a:cubicBezTo>
                    <a:pt x="731" y="1"/>
                    <a:pt x="661" y="68"/>
                    <a:pt x="615" y="96"/>
                  </a:cubicBezTo>
                  <a:cubicBezTo>
                    <a:pt x="439" y="195"/>
                    <a:pt x="253" y="261"/>
                    <a:pt x="66" y="349"/>
                  </a:cubicBezTo>
                  <a:cubicBezTo>
                    <a:pt x="1" y="386"/>
                    <a:pt x="39" y="479"/>
                    <a:pt x="105" y="479"/>
                  </a:cubicBezTo>
                  <a:cubicBezTo>
                    <a:pt x="117" y="479"/>
                    <a:pt x="130" y="476"/>
                    <a:pt x="143" y="469"/>
                  </a:cubicBezTo>
                  <a:lnTo>
                    <a:pt x="154" y="469"/>
                  </a:lnTo>
                  <a:cubicBezTo>
                    <a:pt x="362" y="370"/>
                    <a:pt x="560" y="283"/>
                    <a:pt x="769" y="173"/>
                  </a:cubicBezTo>
                  <a:cubicBezTo>
                    <a:pt x="783" y="163"/>
                    <a:pt x="801" y="159"/>
                    <a:pt x="821" y="159"/>
                  </a:cubicBezTo>
                  <a:cubicBezTo>
                    <a:pt x="893" y="159"/>
                    <a:pt x="983" y="216"/>
                    <a:pt x="966" y="294"/>
                  </a:cubicBezTo>
                  <a:cubicBezTo>
                    <a:pt x="944" y="392"/>
                    <a:pt x="911" y="491"/>
                    <a:pt x="856" y="579"/>
                  </a:cubicBezTo>
                  <a:cubicBezTo>
                    <a:pt x="823" y="678"/>
                    <a:pt x="791" y="777"/>
                    <a:pt x="769" y="875"/>
                  </a:cubicBezTo>
                  <a:cubicBezTo>
                    <a:pt x="747" y="963"/>
                    <a:pt x="714" y="1161"/>
                    <a:pt x="637" y="1227"/>
                  </a:cubicBezTo>
                  <a:cubicBezTo>
                    <a:pt x="578" y="1277"/>
                    <a:pt x="629" y="1347"/>
                    <a:pt x="685" y="1347"/>
                  </a:cubicBezTo>
                  <a:cubicBezTo>
                    <a:pt x="703" y="1347"/>
                    <a:pt x="720" y="1341"/>
                    <a:pt x="736" y="1325"/>
                  </a:cubicBezTo>
                  <a:cubicBezTo>
                    <a:pt x="823" y="1238"/>
                    <a:pt x="856" y="1029"/>
                    <a:pt x="900" y="908"/>
                  </a:cubicBezTo>
                  <a:cubicBezTo>
                    <a:pt x="955" y="722"/>
                    <a:pt x="1032" y="524"/>
                    <a:pt x="1087" y="338"/>
                  </a:cubicBezTo>
                  <a:cubicBezTo>
                    <a:pt x="1153" y="107"/>
                    <a:pt x="988" y="96"/>
                    <a:pt x="834" y="8"/>
                  </a:cubicBezTo>
                  <a:cubicBezTo>
                    <a:pt x="823" y="3"/>
                    <a:pt x="811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2">
              <a:extLst>
                <a:ext uri="{FF2B5EF4-FFF2-40B4-BE49-F238E27FC236}">
                  <a16:creationId xmlns:a16="http://schemas.microsoft.com/office/drawing/2014/main" id="{4955DDD1-DBF0-83FC-C4C7-DDCF671D056C}"/>
                </a:ext>
              </a:extLst>
            </p:cNvPr>
            <p:cNvSpPr/>
            <p:nvPr/>
          </p:nvSpPr>
          <p:spPr>
            <a:xfrm>
              <a:off x="2143500" y="592450"/>
              <a:ext cx="20775" cy="16075"/>
            </a:xfrm>
            <a:custGeom>
              <a:avLst/>
              <a:gdLst/>
              <a:ahLst/>
              <a:cxnLst/>
              <a:rect l="l" t="t" r="r" b="b"/>
              <a:pathLst>
                <a:path w="831" h="643" extrusionOk="0">
                  <a:moveTo>
                    <a:pt x="413" y="276"/>
                  </a:moveTo>
                  <a:cubicBezTo>
                    <a:pt x="413" y="276"/>
                    <a:pt x="413" y="276"/>
                    <a:pt x="413" y="276"/>
                  </a:cubicBezTo>
                  <a:lnTo>
                    <a:pt x="413" y="276"/>
                  </a:lnTo>
                  <a:cubicBezTo>
                    <a:pt x="413" y="276"/>
                    <a:pt x="413" y="276"/>
                    <a:pt x="413" y="276"/>
                  </a:cubicBezTo>
                  <a:close/>
                  <a:moveTo>
                    <a:pt x="454" y="1"/>
                  </a:moveTo>
                  <a:cubicBezTo>
                    <a:pt x="212" y="1"/>
                    <a:pt x="1" y="302"/>
                    <a:pt x="73" y="528"/>
                  </a:cubicBezTo>
                  <a:cubicBezTo>
                    <a:pt x="82" y="562"/>
                    <a:pt x="107" y="577"/>
                    <a:pt x="133" y="577"/>
                  </a:cubicBezTo>
                  <a:cubicBezTo>
                    <a:pt x="144" y="577"/>
                    <a:pt x="154" y="574"/>
                    <a:pt x="164" y="570"/>
                  </a:cubicBezTo>
                  <a:lnTo>
                    <a:pt x="164" y="570"/>
                  </a:lnTo>
                  <a:cubicBezTo>
                    <a:pt x="210" y="621"/>
                    <a:pt x="283" y="642"/>
                    <a:pt x="357" y="642"/>
                  </a:cubicBezTo>
                  <a:cubicBezTo>
                    <a:pt x="406" y="642"/>
                    <a:pt x="457" y="633"/>
                    <a:pt x="501" y="616"/>
                  </a:cubicBezTo>
                  <a:cubicBezTo>
                    <a:pt x="710" y="528"/>
                    <a:pt x="830" y="199"/>
                    <a:pt x="611" y="45"/>
                  </a:cubicBezTo>
                  <a:cubicBezTo>
                    <a:pt x="559" y="14"/>
                    <a:pt x="50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2">
              <a:extLst>
                <a:ext uri="{FF2B5EF4-FFF2-40B4-BE49-F238E27FC236}">
                  <a16:creationId xmlns:a16="http://schemas.microsoft.com/office/drawing/2014/main" id="{12CC1244-B0A0-F147-7541-7035C64D5DAB}"/>
                </a:ext>
              </a:extLst>
            </p:cNvPr>
            <p:cNvSpPr/>
            <p:nvPr/>
          </p:nvSpPr>
          <p:spPr>
            <a:xfrm>
              <a:off x="2148650" y="551850"/>
              <a:ext cx="128800" cy="31350"/>
            </a:xfrm>
            <a:custGeom>
              <a:avLst/>
              <a:gdLst/>
              <a:ahLst/>
              <a:cxnLst/>
              <a:rect l="l" t="t" r="r" b="b"/>
              <a:pathLst>
                <a:path w="5152" h="1254" extrusionOk="0">
                  <a:moveTo>
                    <a:pt x="98" y="1"/>
                  </a:moveTo>
                  <a:cubicBezTo>
                    <a:pt x="49" y="1"/>
                    <a:pt x="0" y="71"/>
                    <a:pt x="43" y="121"/>
                  </a:cubicBezTo>
                  <a:lnTo>
                    <a:pt x="43" y="132"/>
                  </a:lnTo>
                  <a:cubicBezTo>
                    <a:pt x="570" y="769"/>
                    <a:pt x="1568" y="912"/>
                    <a:pt x="2326" y="1098"/>
                  </a:cubicBezTo>
                  <a:cubicBezTo>
                    <a:pt x="2809" y="1197"/>
                    <a:pt x="3303" y="1252"/>
                    <a:pt x="3797" y="1252"/>
                  </a:cubicBezTo>
                  <a:cubicBezTo>
                    <a:pt x="3826" y="1253"/>
                    <a:pt x="3855" y="1254"/>
                    <a:pt x="3884" y="1254"/>
                  </a:cubicBezTo>
                  <a:cubicBezTo>
                    <a:pt x="4298" y="1254"/>
                    <a:pt x="4670" y="1112"/>
                    <a:pt x="5070" y="999"/>
                  </a:cubicBezTo>
                  <a:cubicBezTo>
                    <a:pt x="5152" y="979"/>
                    <a:pt x="5129" y="854"/>
                    <a:pt x="5055" y="854"/>
                  </a:cubicBezTo>
                  <a:cubicBezTo>
                    <a:pt x="5049" y="854"/>
                    <a:pt x="5044" y="855"/>
                    <a:pt x="5037" y="857"/>
                  </a:cubicBezTo>
                  <a:cubicBezTo>
                    <a:pt x="4664" y="966"/>
                    <a:pt x="4291" y="1120"/>
                    <a:pt x="3907" y="1120"/>
                  </a:cubicBezTo>
                  <a:cubicBezTo>
                    <a:pt x="3391" y="1120"/>
                    <a:pt x="2875" y="1065"/>
                    <a:pt x="2359" y="966"/>
                  </a:cubicBezTo>
                  <a:cubicBezTo>
                    <a:pt x="1634" y="791"/>
                    <a:pt x="646" y="626"/>
                    <a:pt x="141" y="22"/>
                  </a:cubicBezTo>
                  <a:cubicBezTo>
                    <a:pt x="129" y="7"/>
                    <a:pt x="11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2">
              <a:extLst>
                <a:ext uri="{FF2B5EF4-FFF2-40B4-BE49-F238E27FC236}">
                  <a16:creationId xmlns:a16="http://schemas.microsoft.com/office/drawing/2014/main" id="{BF674232-CC42-9324-E48A-E1404192F2B0}"/>
                </a:ext>
              </a:extLst>
            </p:cNvPr>
            <p:cNvSpPr/>
            <p:nvPr/>
          </p:nvSpPr>
          <p:spPr>
            <a:xfrm>
              <a:off x="2047375" y="472000"/>
              <a:ext cx="101850" cy="93450"/>
            </a:xfrm>
            <a:custGeom>
              <a:avLst/>
              <a:gdLst/>
              <a:ahLst/>
              <a:cxnLst/>
              <a:rect l="l" t="t" r="r" b="b"/>
              <a:pathLst>
                <a:path w="4074" h="3738" extrusionOk="0">
                  <a:moveTo>
                    <a:pt x="85" y="1"/>
                  </a:moveTo>
                  <a:cubicBezTo>
                    <a:pt x="42" y="1"/>
                    <a:pt x="1" y="34"/>
                    <a:pt x="21" y="88"/>
                  </a:cubicBezTo>
                  <a:cubicBezTo>
                    <a:pt x="372" y="911"/>
                    <a:pt x="1119" y="1460"/>
                    <a:pt x="1722" y="2097"/>
                  </a:cubicBezTo>
                  <a:cubicBezTo>
                    <a:pt x="2381" y="2777"/>
                    <a:pt x="3073" y="3359"/>
                    <a:pt x="3962" y="3732"/>
                  </a:cubicBezTo>
                  <a:cubicBezTo>
                    <a:pt x="3970" y="3736"/>
                    <a:pt x="3978" y="3738"/>
                    <a:pt x="3986" y="3738"/>
                  </a:cubicBezTo>
                  <a:cubicBezTo>
                    <a:pt x="4047" y="3738"/>
                    <a:pt x="4073" y="3629"/>
                    <a:pt x="3995" y="3590"/>
                  </a:cubicBezTo>
                  <a:cubicBezTo>
                    <a:pt x="3139" y="3238"/>
                    <a:pt x="2458" y="2646"/>
                    <a:pt x="1821" y="1987"/>
                  </a:cubicBezTo>
                  <a:cubicBezTo>
                    <a:pt x="1229" y="1383"/>
                    <a:pt x="493" y="845"/>
                    <a:pt x="153" y="44"/>
                  </a:cubicBezTo>
                  <a:cubicBezTo>
                    <a:pt x="140" y="14"/>
                    <a:pt x="112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2">
              <a:extLst>
                <a:ext uri="{FF2B5EF4-FFF2-40B4-BE49-F238E27FC236}">
                  <a16:creationId xmlns:a16="http://schemas.microsoft.com/office/drawing/2014/main" id="{E62BD4ED-A187-FAB1-C280-83D0C12DA22D}"/>
                </a:ext>
              </a:extLst>
            </p:cNvPr>
            <p:cNvSpPr/>
            <p:nvPr/>
          </p:nvSpPr>
          <p:spPr>
            <a:xfrm>
              <a:off x="2285850" y="552275"/>
              <a:ext cx="28750" cy="20525"/>
            </a:xfrm>
            <a:custGeom>
              <a:avLst/>
              <a:gdLst/>
              <a:ahLst/>
              <a:cxnLst/>
              <a:rect l="l" t="t" r="r" b="b"/>
              <a:pathLst>
                <a:path w="1150" h="821" extrusionOk="0">
                  <a:moveTo>
                    <a:pt x="1046" y="0"/>
                  </a:moveTo>
                  <a:cubicBezTo>
                    <a:pt x="1030" y="0"/>
                    <a:pt x="1014" y="5"/>
                    <a:pt x="998" y="16"/>
                  </a:cubicBezTo>
                  <a:cubicBezTo>
                    <a:pt x="691" y="258"/>
                    <a:pt x="373" y="466"/>
                    <a:pt x="54" y="686"/>
                  </a:cubicBezTo>
                  <a:cubicBezTo>
                    <a:pt x="0" y="731"/>
                    <a:pt x="35" y="821"/>
                    <a:pt x="86" y="821"/>
                  </a:cubicBezTo>
                  <a:cubicBezTo>
                    <a:pt x="97" y="821"/>
                    <a:pt x="108" y="817"/>
                    <a:pt x="120" y="807"/>
                  </a:cubicBezTo>
                  <a:cubicBezTo>
                    <a:pt x="449" y="576"/>
                    <a:pt x="779" y="357"/>
                    <a:pt x="1097" y="115"/>
                  </a:cubicBezTo>
                  <a:cubicBezTo>
                    <a:pt x="1149" y="72"/>
                    <a:pt x="1105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2">
              <a:extLst>
                <a:ext uri="{FF2B5EF4-FFF2-40B4-BE49-F238E27FC236}">
                  <a16:creationId xmlns:a16="http://schemas.microsoft.com/office/drawing/2014/main" id="{3210FC1D-2A04-EE13-589B-F985384E72A1}"/>
                </a:ext>
              </a:extLst>
            </p:cNvPr>
            <p:cNvSpPr/>
            <p:nvPr/>
          </p:nvSpPr>
          <p:spPr>
            <a:xfrm>
              <a:off x="2243325" y="368525"/>
              <a:ext cx="23025" cy="144075"/>
            </a:xfrm>
            <a:custGeom>
              <a:avLst/>
              <a:gdLst/>
              <a:ahLst/>
              <a:cxnLst/>
              <a:rect l="l" t="t" r="r" b="b"/>
              <a:pathLst>
                <a:path w="921" h="5763" extrusionOk="0">
                  <a:moveTo>
                    <a:pt x="99" y="1"/>
                  </a:moveTo>
                  <a:cubicBezTo>
                    <a:pt x="49" y="1"/>
                    <a:pt x="1" y="71"/>
                    <a:pt x="43" y="121"/>
                  </a:cubicBezTo>
                  <a:lnTo>
                    <a:pt x="54" y="121"/>
                  </a:lnTo>
                  <a:cubicBezTo>
                    <a:pt x="559" y="758"/>
                    <a:pt x="581" y="1790"/>
                    <a:pt x="668" y="2580"/>
                  </a:cubicBezTo>
                  <a:cubicBezTo>
                    <a:pt x="789" y="3623"/>
                    <a:pt x="679" y="4677"/>
                    <a:pt x="372" y="5676"/>
                  </a:cubicBezTo>
                  <a:cubicBezTo>
                    <a:pt x="359" y="5730"/>
                    <a:pt x="403" y="5763"/>
                    <a:pt x="447" y="5763"/>
                  </a:cubicBezTo>
                  <a:cubicBezTo>
                    <a:pt x="474" y="5763"/>
                    <a:pt x="502" y="5750"/>
                    <a:pt x="515" y="5720"/>
                  </a:cubicBezTo>
                  <a:cubicBezTo>
                    <a:pt x="833" y="4655"/>
                    <a:pt x="921" y="3546"/>
                    <a:pt x="789" y="2449"/>
                  </a:cubicBezTo>
                  <a:cubicBezTo>
                    <a:pt x="701" y="1658"/>
                    <a:pt x="657" y="670"/>
                    <a:pt x="142" y="23"/>
                  </a:cubicBezTo>
                  <a:cubicBezTo>
                    <a:pt x="129" y="7"/>
                    <a:pt x="114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2">
              <a:extLst>
                <a:ext uri="{FF2B5EF4-FFF2-40B4-BE49-F238E27FC236}">
                  <a16:creationId xmlns:a16="http://schemas.microsoft.com/office/drawing/2014/main" id="{16727609-052B-FB2E-A837-CB27C1ACE9C2}"/>
                </a:ext>
              </a:extLst>
            </p:cNvPr>
            <p:cNvSpPr/>
            <p:nvPr/>
          </p:nvSpPr>
          <p:spPr>
            <a:xfrm>
              <a:off x="2833600" y="1565325"/>
              <a:ext cx="65050" cy="243450"/>
            </a:xfrm>
            <a:custGeom>
              <a:avLst/>
              <a:gdLst/>
              <a:ahLst/>
              <a:cxnLst/>
              <a:rect l="l" t="t" r="r" b="b"/>
              <a:pathLst>
                <a:path w="2602" h="9738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307"/>
                    <a:pt x="0" y="9737"/>
                    <a:pt x="0" y="9737"/>
                  </a:cubicBezTo>
                  <a:lnTo>
                    <a:pt x="2602" y="9606"/>
                  </a:lnTo>
                  <a:lnTo>
                    <a:pt x="260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2">
              <a:extLst>
                <a:ext uri="{FF2B5EF4-FFF2-40B4-BE49-F238E27FC236}">
                  <a16:creationId xmlns:a16="http://schemas.microsoft.com/office/drawing/2014/main" id="{0FFBDE94-8701-DC79-2E20-99ED927131AC}"/>
                </a:ext>
              </a:extLst>
            </p:cNvPr>
            <p:cNvSpPr/>
            <p:nvPr/>
          </p:nvSpPr>
          <p:spPr>
            <a:xfrm>
              <a:off x="2929650" y="1535150"/>
              <a:ext cx="65050" cy="247000"/>
            </a:xfrm>
            <a:custGeom>
              <a:avLst/>
              <a:gdLst/>
              <a:ahLst/>
              <a:cxnLst/>
              <a:rect l="l" t="t" r="r" b="b"/>
              <a:pathLst>
                <a:path w="2602" h="988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1328"/>
                    <a:pt x="0" y="9880"/>
                    <a:pt x="0" y="9880"/>
                  </a:cubicBezTo>
                  <a:lnTo>
                    <a:pt x="2602" y="9748"/>
                  </a:lnTo>
                  <a:lnTo>
                    <a:pt x="2602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2">
              <a:extLst>
                <a:ext uri="{FF2B5EF4-FFF2-40B4-BE49-F238E27FC236}">
                  <a16:creationId xmlns:a16="http://schemas.microsoft.com/office/drawing/2014/main" id="{8FDAB5AD-ED39-BC80-B580-0CBF41F9501F}"/>
                </a:ext>
              </a:extLst>
            </p:cNvPr>
            <p:cNvSpPr/>
            <p:nvPr/>
          </p:nvSpPr>
          <p:spPr>
            <a:xfrm>
              <a:off x="1696075" y="1552425"/>
              <a:ext cx="59575" cy="243450"/>
            </a:xfrm>
            <a:custGeom>
              <a:avLst/>
              <a:gdLst/>
              <a:ahLst/>
              <a:cxnLst/>
              <a:rect l="l" t="t" r="r" b="b"/>
              <a:pathLst>
                <a:path w="2383" h="9738" extrusionOk="0">
                  <a:moveTo>
                    <a:pt x="0" y="1"/>
                  </a:moveTo>
                  <a:cubicBezTo>
                    <a:pt x="66" y="1307"/>
                    <a:pt x="0" y="9738"/>
                    <a:pt x="0" y="9738"/>
                  </a:cubicBezTo>
                  <a:lnTo>
                    <a:pt x="2382" y="9606"/>
                  </a:lnTo>
                  <a:lnTo>
                    <a:pt x="238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2">
              <a:extLst>
                <a:ext uri="{FF2B5EF4-FFF2-40B4-BE49-F238E27FC236}">
                  <a16:creationId xmlns:a16="http://schemas.microsoft.com/office/drawing/2014/main" id="{0F4931B7-A0B9-3918-A515-5BB4117BF6D2}"/>
                </a:ext>
              </a:extLst>
            </p:cNvPr>
            <p:cNvSpPr/>
            <p:nvPr/>
          </p:nvSpPr>
          <p:spPr>
            <a:xfrm>
              <a:off x="1793500" y="1544750"/>
              <a:ext cx="59575" cy="247000"/>
            </a:xfrm>
            <a:custGeom>
              <a:avLst/>
              <a:gdLst/>
              <a:ahLst/>
              <a:cxnLst/>
              <a:rect l="l" t="t" r="r" b="b"/>
              <a:pathLst>
                <a:path w="2383" h="9880" extrusionOk="0">
                  <a:moveTo>
                    <a:pt x="0" y="0"/>
                  </a:moveTo>
                  <a:cubicBezTo>
                    <a:pt x="55" y="1329"/>
                    <a:pt x="0" y="9880"/>
                    <a:pt x="0" y="9880"/>
                  </a:cubicBezTo>
                  <a:lnTo>
                    <a:pt x="2382" y="9737"/>
                  </a:lnTo>
                  <a:lnTo>
                    <a:pt x="238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2">
              <a:extLst>
                <a:ext uri="{FF2B5EF4-FFF2-40B4-BE49-F238E27FC236}">
                  <a16:creationId xmlns:a16="http://schemas.microsoft.com/office/drawing/2014/main" id="{F65C50F5-D968-54FD-21E1-2A72049157A4}"/>
                </a:ext>
              </a:extLst>
            </p:cNvPr>
            <p:cNvSpPr/>
            <p:nvPr/>
          </p:nvSpPr>
          <p:spPr>
            <a:xfrm>
              <a:off x="1602950" y="1416125"/>
              <a:ext cx="1427425" cy="91075"/>
            </a:xfrm>
            <a:custGeom>
              <a:avLst/>
              <a:gdLst/>
              <a:ahLst/>
              <a:cxnLst/>
              <a:rect l="l" t="t" r="r" b="b"/>
              <a:pathLst>
                <a:path w="57097" h="3643" extrusionOk="0">
                  <a:moveTo>
                    <a:pt x="53102" y="1"/>
                  </a:moveTo>
                  <a:cubicBezTo>
                    <a:pt x="52461" y="1"/>
                    <a:pt x="51793" y="18"/>
                    <a:pt x="51136" y="63"/>
                  </a:cubicBezTo>
                  <a:cubicBezTo>
                    <a:pt x="50265" y="121"/>
                    <a:pt x="45218" y="141"/>
                    <a:pt x="38876" y="141"/>
                  </a:cubicBezTo>
                  <a:cubicBezTo>
                    <a:pt x="26191" y="141"/>
                    <a:pt x="8325" y="63"/>
                    <a:pt x="8325" y="63"/>
                  </a:cubicBezTo>
                  <a:cubicBezTo>
                    <a:pt x="8325" y="63"/>
                    <a:pt x="6371" y="403"/>
                    <a:pt x="4307" y="886"/>
                  </a:cubicBezTo>
                  <a:cubicBezTo>
                    <a:pt x="2254" y="1369"/>
                    <a:pt x="26" y="2632"/>
                    <a:pt x="4" y="3455"/>
                  </a:cubicBezTo>
                  <a:cubicBezTo>
                    <a:pt x="1" y="3592"/>
                    <a:pt x="371" y="3642"/>
                    <a:pt x="916" y="3642"/>
                  </a:cubicBezTo>
                  <a:cubicBezTo>
                    <a:pt x="2425" y="3642"/>
                    <a:pt x="5273" y="3257"/>
                    <a:pt x="5273" y="3257"/>
                  </a:cubicBezTo>
                  <a:lnTo>
                    <a:pt x="54627" y="3499"/>
                  </a:lnTo>
                  <a:lnTo>
                    <a:pt x="56515" y="2708"/>
                  </a:lnTo>
                  <a:lnTo>
                    <a:pt x="57097" y="238"/>
                  </a:lnTo>
                  <a:cubicBezTo>
                    <a:pt x="56662" y="156"/>
                    <a:pt x="55000" y="1"/>
                    <a:pt x="5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2">
              <a:extLst>
                <a:ext uri="{FF2B5EF4-FFF2-40B4-BE49-F238E27FC236}">
                  <a16:creationId xmlns:a16="http://schemas.microsoft.com/office/drawing/2014/main" id="{67185D8A-A914-DDB1-9DD1-D96AA2B28D7F}"/>
                </a:ext>
              </a:extLst>
            </p:cNvPr>
            <p:cNvSpPr/>
            <p:nvPr/>
          </p:nvSpPr>
          <p:spPr>
            <a:xfrm>
              <a:off x="2966700" y="1421975"/>
              <a:ext cx="74925" cy="201800"/>
            </a:xfrm>
            <a:custGeom>
              <a:avLst/>
              <a:gdLst/>
              <a:ahLst/>
              <a:cxnLst/>
              <a:rect l="l" t="t" r="r" b="b"/>
              <a:pathLst>
                <a:path w="2997" h="8072" extrusionOk="0">
                  <a:moveTo>
                    <a:pt x="2610" y="0"/>
                  </a:moveTo>
                  <a:cubicBezTo>
                    <a:pt x="2590" y="0"/>
                    <a:pt x="2569" y="2"/>
                    <a:pt x="2547" y="4"/>
                  </a:cubicBezTo>
                  <a:cubicBezTo>
                    <a:pt x="2272" y="37"/>
                    <a:pt x="615" y="2617"/>
                    <a:pt x="143" y="2968"/>
                  </a:cubicBezTo>
                  <a:cubicBezTo>
                    <a:pt x="143" y="2968"/>
                    <a:pt x="0" y="7963"/>
                    <a:pt x="143" y="8062"/>
                  </a:cubicBezTo>
                  <a:cubicBezTo>
                    <a:pt x="151" y="8068"/>
                    <a:pt x="163" y="8072"/>
                    <a:pt x="179" y="8072"/>
                  </a:cubicBezTo>
                  <a:cubicBezTo>
                    <a:pt x="431" y="8072"/>
                    <a:pt x="1629" y="7292"/>
                    <a:pt x="2206" y="6415"/>
                  </a:cubicBezTo>
                  <a:cubicBezTo>
                    <a:pt x="2821" y="5493"/>
                    <a:pt x="2931" y="5285"/>
                    <a:pt x="2964" y="4834"/>
                  </a:cubicBezTo>
                  <a:cubicBezTo>
                    <a:pt x="2997" y="4395"/>
                    <a:pt x="2997" y="2716"/>
                    <a:pt x="2964" y="1410"/>
                  </a:cubicBezTo>
                  <a:cubicBezTo>
                    <a:pt x="2934" y="208"/>
                    <a:pt x="2838" y="0"/>
                    <a:pt x="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2">
              <a:extLst>
                <a:ext uri="{FF2B5EF4-FFF2-40B4-BE49-F238E27FC236}">
                  <a16:creationId xmlns:a16="http://schemas.microsoft.com/office/drawing/2014/main" id="{62A51F32-7FA9-D4A1-DDAA-2172E6D24B47}"/>
                </a:ext>
              </a:extLst>
            </p:cNvPr>
            <p:cNvSpPr/>
            <p:nvPr/>
          </p:nvSpPr>
          <p:spPr>
            <a:xfrm>
              <a:off x="1600850" y="1486100"/>
              <a:ext cx="1380675" cy="140975"/>
            </a:xfrm>
            <a:custGeom>
              <a:avLst/>
              <a:gdLst/>
              <a:ahLst/>
              <a:cxnLst/>
              <a:rect l="l" t="t" r="r" b="b"/>
              <a:pathLst>
                <a:path w="55227" h="5639" extrusionOk="0">
                  <a:moveTo>
                    <a:pt x="2880" y="1"/>
                  </a:moveTo>
                  <a:cubicBezTo>
                    <a:pt x="2186" y="1"/>
                    <a:pt x="1738" y="3"/>
                    <a:pt x="1581" y="8"/>
                  </a:cubicBezTo>
                  <a:cubicBezTo>
                    <a:pt x="66" y="74"/>
                    <a:pt x="66" y="524"/>
                    <a:pt x="0" y="1029"/>
                  </a:cubicBezTo>
                  <a:cubicBezTo>
                    <a:pt x="0" y="2500"/>
                    <a:pt x="66" y="3334"/>
                    <a:pt x="143" y="4487"/>
                  </a:cubicBezTo>
                  <a:cubicBezTo>
                    <a:pt x="188" y="5284"/>
                    <a:pt x="596" y="5378"/>
                    <a:pt x="1276" y="5378"/>
                  </a:cubicBezTo>
                  <a:cubicBezTo>
                    <a:pt x="1484" y="5378"/>
                    <a:pt x="1717" y="5369"/>
                    <a:pt x="1973" y="5369"/>
                  </a:cubicBezTo>
                  <a:cubicBezTo>
                    <a:pt x="2090" y="5369"/>
                    <a:pt x="2212" y="5371"/>
                    <a:pt x="2338" y="5376"/>
                  </a:cubicBezTo>
                  <a:cubicBezTo>
                    <a:pt x="3633" y="5442"/>
                    <a:pt x="49947" y="5530"/>
                    <a:pt x="52076" y="5574"/>
                  </a:cubicBezTo>
                  <a:cubicBezTo>
                    <a:pt x="53143" y="5598"/>
                    <a:pt x="53834" y="5638"/>
                    <a:pt x="54284" y="5638"/>
                  </a:cubicBezTo>
                  <a:cubicBezTo>
                    <a:pt x="55056" y="5638"/>
                    <a:pt x="55119" y="5519"/>
                    <a:pt x="55161" y="4992"/>
                  </a:cubicBezTo>
                  <a:cubicBezTo>
                    <a:pt x="55227" y="4169"/>
                    <a:pt x="55029" y="1095"/>
                    <a:pt x="55029" y="590"/>
                  </a:cubicBezTo>
                  <a:cubicBezTo>
                    <a:pt x="55029" y="329"/>
                    <a:pt x="54968" y="265"/>
                    <a:pt x="54769" y="265"/>
                  </a:cubicBezTo>
                  <a:cubicBezTo>
                    <a:pt x="54575" y="265"/>
                    <a:pt x="54250" y="326"/>
                    <a:pt x="53723" y="326"/>
                  </a:cubicBezTo>
                  <a:cubicBezTo>
                    <a:pt x="52459" y="326"/>
                    <a:pt x="10975" y="1"/>
                    <a:pt x="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2">
              <a:extLst>
                <a:ext uri="{FF2B5EF4-FFF2-40B4-BE49-F238E27FC236}">
                  <a16:creationId xmlns:a16="http://schemas.microsoft.com/office/drawing/2014/main" id="{A8BFCF65-BB8F-C972-5DB3-A3E118ED0B3F}"/>
                </a:ext>
              </a:extLst>
            </p:cNvPr>
            <p:cNvSpPr/>
            <p:nvPr/>
          </p:nvSpPr>
          <p:spPr>
            <a:xfrm>
              <a:off x="2888750" y="1356200"/>
              <a:ext cx="101300" cy="66175"/>
            </a:xfrm>
            <a:custGeom>
              <a:avLst/>
              <a:gdLst/>
              <a:ahLst/>
              <a:cxnLst/>
              <a:rect l="l" t="t" r="r" b="b"/>
              <a:pathLst>
                <a:path w="4052" h="2647" extrusionOk="0">
                  <a:moveTo>
                    <a:pt x="3200" y="0"/>
                  </a:moveTo>
                  <a:cubicBezTo>
                    <a:pt x="1610" y="0"/>
                    <a:pt x="0" y="2460"/>
                    <a:pt x="0" y="2460"/>
                  </a:cubicBezTo>
                  <a:cubicBezTo>
                    <a:pt x="0" y="2460"/>
                    <a:pt x="1837" y="2647"/>
                    <a:pt x="2554" y="2647"/>
                  </a:cubicBezTo>
                  <a:cubicBezTo>
                    <a:pt x="2652" y="2647"/>
                    <a:pt x="2729" y="2643"/>
                    <a:pt x="2778" y="2635"/>
                  </a:cubicBezTo>
                  <a:cubicBezTo>
                    <a:pt x="3195" y="2559"/>
                    <a:pt x="3250" y="2372"/>
                    <a:pt x="3590" y="1593"/>
                  </a:cubicBezTo>
                  <a:cubicBezTo>
                    <a:pt x="3941" y="813"/>
                    <a:pt x="4051" y="297"/>
                    <a:pt x="3458" y="23"/>
                  </a:cubicBezTo>
                  <a:cubicBezTo>
                    <a:pt x="3372" y="8"/>
                    <a:pt x="3286" y="0"/>
                    <a:pt x="3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2">
              <a:extLst>
                <a:ext uri="{FF2B5EF4-FFF2-40B4-BE49-F238E27FC236}">
                  <a16:creationId xmlns:a16="http://schemas.microsoft.com/office/drawing/2014/main" id="{79AE17C3-77A0-C809-77F0-0C313A4D1FC8}"/>
                </a:ext>
              </a:extLst>
            </p:cNvPr>
            <p:cNvSpPr/>
            <p:nvPr/>
          </p:nvSpPr>
          <p:spPr>
            <a:xfrm>
              <a:off x="2896425" y="1372175"/>
              <a:ext cx="62050" cy="50250"/>
            </a:xfrm>
            <a:custGeom>
              <a:avLst/>
              <a:gdLst/>
              <a:ahLst/>
              <a:cxnLst/>
              <a:rect l="l" t="t" r="r" b="b"/>
              <a:pathLst>
                <a:path w="2482" h="2010" extrusionOk="0">
                  <a:moveTo>
                    <a:pt x="1994" y="1"/>
                  </a:moveTo>
                  <a:cubicBezTo>
                    <a:pt x="1881" y="1"/>
                    <a:pt x="1768" y="18"/>
                    <a:pt x="1658" y="53"/>
                  </a:cubicBezTo>
                  <a:cubicBezTo>
                    <a:pt x="1340" y="218"/>
                    <a:pt x="264" y="1524"/>
                    <a:pt x="1" y="1843"/>
                  </a:cubicBezTo>
                  <a:cubicBezTo>
                    <a:pt x="495" y="1863"/>
                    <a:pt x="1578" y="2009"/>
                    <a:pt x="2154" y="2009"/>
                  </a:cubicBezTo>
                  <a:cubicBezTo>
                    <a:pt x="2193" y="2009"/>
                    <a:pt x="2229" y="2009"/>
                    <a:pt x="2262" y="2007"/>
                  </a:cubicBezTo>
                  <a:cubicBezTo>
                    <a:pt x="2163" y="1909"/>
                    <a:pt x="1867" y="1535"/>
                    <a:pt x="1878" y="1151"/>
                  </a:cubicBezTo>
                  <a:cubicBezTo>
                    <a:pt x="1900" y="515"/>
                    <a:pt x="1988" y="262"/>
                    <a:pt x="2482" y="119"/>
                  </a:cubicBezTo>
                  <a:cubicBezTo>
                    <a:pt x="2330" y="40"/>
                    <a:pt x="2163" y="1"/>
                    <a:pt x="1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2">
              <a:extLst>
                <a:ext uri="{FF2B5EF4-FFF2-40B4-BE49-F238E27FC236}">
                  <a16:creationId xmlns:a16="http://schemas.microsoft.com/office/drawing/2014/main" id="{11A01FB8-61DA-F43D-71DE-C650592BC357}"/>
                </a:ext>
              </a:extLst>
            </p:cNvPr>
            <p:cNvSpPr/>
            <p:nvPr/>
          </p:nvSpPr>
          <p:spPr>
            <a:xfrm>
              <a:off x="1712250" y="1320250"/>
              <a:ext cx="1264900" cy="164500"/>
            </a:xfrm>
            <a:custGeom>
              <a:avLst/>
              <a:gdLst/>
              <a:ahLst/>
              <a:cxnLst/>
              <a:rect l="l" t="t" r="r" b="b"/>
              <a:pathLst>
                <a:path w="50596" h="6580" extrusionOk="0">
                  <a:moveTo>
                    <a:pt x="2839" y="1"/>
                  </a:moveTo>
                  <a:cubicBezTo>
                    <a:pt x="2652" y="1"/>
                    <a:pt x="2605" y="54"/>
                    <a:pt x="2745" y="198"/>
                  </a:cubicBezTo>
                  <a:cubicBezTo>
                    <a:pt x="3162" y="605"/>
                    <a:pt x="3568" y="1088"/>
                    <a:pt x="3503" y="2251"/>
                  </a:cubicBezTo>
                  <a:cubicBezTo>
                    <a:pt x="3437" y="3415"/>
                    <a:pt x="1790" y="4106"/>
                    <a:pt x="1" y="4589"/>
                  </a:cubicBezTo>
                  <a:cubicBezTo>
                    <a:pt x="1013" y="5043"/>
                    <a:pt x="6095" y="6033"/>
                    <a:pt x="9170" y="6033"/>
                  </a:cubicBezTo>
                  <a:cubicBezTo>
                    <a:pt x="9297" y="6033"/>
                    <a:pt x="9420" y="6031"/>
                    <a:pt x="9540" y="6027"/>
                  </a:cubicBezTo>
                  <a:cubicBezTo>
                    <a:pt x="9835" y="6019"/>
                    <a:pt x="10268" y="6015"/>
                    <a:pt x="10814" y="6015"/>
                  </a:cubicBezTo>
                  <a:cubicBezTo>
                    <a:pt x="15860" y="6015"/>
                    <a:pt x="30483" y="6346"/>
                    <a:pt x="33207" y="6346"/>
                  </a:cubicBezTo>
                  <a:cubicBezTo>
                    <a:pt x="35356" y="6346"/>
                    <a:pt x="38573" y="6579"/>
                    <a:pt x="41551" y="6579"/>
                  </a:cubicBezTo>
                  <a:cubicBezTo>
                    <a:pt x="42757" y="6579"/>
                    <a:pt x="43923" y="6541"/>
                    <a:pt x="44964" y="6434"/>
                  </a:cubicBezTo>
                  <a:cubicBezTo>
                    <a:pt x="45557" y="6258"/>
                    <a:pt x="47159" y="4787"/>
                    <a:pt x="48213" y="3470"/>
                  </a:cubicBezTo>
                  <a:cubicBezTo>
                    <a:pt x="49267" y="2141"/>
                    <a:pt x="49772" y="1494"/>
                    <a:pt x="50595" y="1494"/>
                  </a:cubicBezTo>
                  <a:cubicBezTo>
                    <a:pt x="50595" y="1494"/>
                    <a:pt x="50002" y="1088"/>
                    <a:pt x="47434" y="1000"/>
                  </a:cubicBezTo>
                  <a:cubicBezTo>
                    <a:pt x="47329" y="996"/>
                    <a:pt x="47220" y="994"/>
                    <a:pt x="47106" y="994"/>
                  </a:cubicBezTo>
                  <a:cubicBezTo>
                    <a:pt x="44419" y="994"/>
                    <a:pt x="39080" y="2082"/>
                    <a:pt x="35205" y="3009"/>
                  </a:cubicBezTo>
                  <a:cubicBezTo>
                    <a:pt x="33254" y="3469"/>
                    <a:pt x="29601" y="3676"/>
                    <a:pt x="25893" y="3676"/>
                  </a:cubicBezTo>
                  <a:cubicBezTo>
                    <a:pt x="21901" y="3676"/>
                    <a:pt x="17846" y="3435"/>
                    <a:pt x="15786" y="3009"/>
                  </a:cubicBezTo>
                  <a:cubicBezTo>
                    <a:pt x="11801" y="2185"/>
                    <a:pt x="6664" y="539"/>
                    <a:pt x="5083" y="330"/>
                  </a:cubicBezTo>
                  <a:cubicBezTo>
                    <a:pt x="4048" y="194"/>
                    <a:pt x="3192" y="1"/>
                    <a:pt x="2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2">
              <a:extLst>
                <a:ext uri="{FF2B5EF4-FFF2-40B4-BE49-F238E27FC236}">
                  <a16:creationId xmlns:a16="http://schemas.microsoft.com/office/drawing/2014/main" id="{BF041E2C-7FA2-0F1D-B7E9-DFBE72428005}"/>
                </a:ext>
              </a:extLst>
            </p:cNvPr>
            <p:cNvSpPr/>
            <p:nvPr/>
          </p:nvSpPr>
          <p:spPr>
            <a:xfrm>
              <a:off x="1640625" y="1377950"/>
              <a:ext cx="318650" cy="94650"/>
            </a:xfrm>
            <a:custGeom>
              <a:avLst/>
              <a:gdLst/>
              <a:ahLst/>
              <a:cxnLst/>
              <a:rect l="l" t="t" r="r" b="b"/>
              <a:pathLst>
                <a:path w="12746" h="3786" extrusionOk="0">
                  <a:moveTo>
                    <a:pt x="768" y="1"/>
                  </a:moveTo>
                  <a:cubicBezTo>
                    <a:pt x="431" y="1"/>
                    <a:pt x="1" y="1355"/>
                    <a:pt x="978" y="2237"/>
                  </a:cubicBezTo>
                  <a:cubicBezTo>
                    <a:pt x="2010" y="3171"/>
                    <a:pt x="4238" y="3171"/>
                    <a:pt x="5369" y="3335"/>
                  </a:cubicBezTo>
                  <a:cubicBezTo>
                    <a:pt x="6219" y="3466"/>
                    <a:pt x="9332" y="3786"/>
                    <a:pt x="11285" y="3786"/>
                  </a:cubicBezTo>
                  <a:cubicBezTo>
                    <a:pt x="11953" y="3786"/>
                    <a:pt x="12485" y="3749"/>
                    <a:pt x="12745" y="3654"/>
                  </a:cubicBezTo>
                  <a:cubicBezTo>
                    <a:pt x="11209" y="3654"/>
                    <a:pt x="6982" y="3171"/>
                    <a:pt x="4962" y="2139"/>
                  </a:cubicBezTo>
                  <a:cubicBezTo>
                    <a:pt x="2943" y="1107"/>
                    <a:pt x="1153" y="152"/>
                    <a:pt x="813" y="9"/>
                  </a:cubicBezTo>
                  <a:cubicBezTo>
                    <a:pt x="798" y="3"/>
                    <a:pt x="783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2">
              <a:extLst>
                <a:ext uri="{FF2B5EF4-FFF2-40B4-BE49-F238E27FC236}">
                  <a16:creationId xmlns:a16="http://schemas.microsoft.com/office/drawing/2014/main" id="{0F0A40EF-F61F-15B5-4127-46696E4648BC}"/>
                </a:ext>
              </a:extLst>
            </p:cNvPr>
            <p:cNvSpPr/>
            <p:nvPr/>
          </p:nvSpPr>
          <p:spPr>
            <a:xfrm>
              <a:off x="2666450" y="1465700"/>
              <a:ext cx="172100" cy="20700"/>
            </a:xfrm>
            <a:custGeom>
              <a:avLst/>
              <a:gdLst/>
              <a:ahLst/>
              <a:cxnLst/>
              <a:rect l="l" t="t" r="r" b="b"/>
              <a:pathLst>
                <a:path w="6884" h="828" extrusionOk="0">
                  <a:moveTo>
                    <a:pt x="6137" y="1"/>
                  </a:moveTo>
                  <a:cubicBezTo>
                    <a:pt x="5149" y="418"/>
                    <a:pt x="824" y="616"/>
                    <a:pt x="1" y="670"/>
                  </a:cubicBezTo>
                  <a:cubicBezTo>
                    <a:pt x="1785" y="697"/>
                    <a:pt x="3748" y="828"/>
                    <a:pt x="5125" y="828"/>
                  </a:cubicBezTo>
                  <a:cubicBezTo>
                    <a:pt x="6062" y="828"/>
                    <a:pt x="6728" y="767"/>
                    <a:pt x="6884" y="572"/>
                  </a:cubicBezTo>
                  <a:lnTo>
                    <a:pt x="6884" y="572"/>
                  </a:lnTo>
                  <a:cubicBezTo>
                    <a:pt x="6836" y="591"/>
                    <a:pt x="6791" y="600"/>
                    <a:pt x="6747" y="600"/>
                  </a:cubicBezTo>
                  <a:cubicBezTo>
                    <a:pt x="6522" y="600"/>
                    <a:pt x="6349" y="351"/>
                    <a:pt x="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2">
              <a:extLst>
                <a:ext uri="{FF2B5EF4-FFF2-40B4-BE49-F238E27FC236}">
                  <a16:creationId xmlns:a16="http://schemas.microsoft.com/office/drawing/2014/main" id="{6D26B721-7B09-56C5-A033-DC3F62183EF0}"/>
                </a:ext>
              </a:extLst>
            </p:cNvPr>
            <p:cNvSpPr/>
            <p:nvPr/>
          </p:nvSpPr>
          <p:spPr>
            <a:xfrm>
              <a:off x="2939250" y="1368550"/>
              <a:ext cx="47225" cy="55525"/>
            </a:xfrm>
            <a:custGeom>
              <a:avLst/>
              <a:gdLst/>
              <a:ahLst/>
              <a:cxnLst/>
              <a:rect l="l" t="t" r="r" b="b"/>
              <a:pathLst>
                <a:path w="1889" h="2221" extrusionOk="0">
                  <a:moveTo>
                    <a:pt x="1779" y="1"/>
                  </a:moveTo>
                  <a:cubicBezTo>
                    <a:pt x="1746" y="1"/>
                    <a:pt x="1713" y="23"/>
                    <a:pt x="1713" y="67"/>
                  </a:cubicBezTo>
                  <a:cubicBezTo>
                    <a:pt x="1746" y="517"/>
                    <a:pt x="1647" y="967"/>
                    <a:pt x="1427" y="1373"/>
                  </a:cubicBezTo>
                  <a:cubicBezTo>
                    <a:pt x="1274" y="1658"/>
                    <a:pt x="1065" y="2076"/>
                    <a:pt x="692" y="2109"/>
                  </a:cubicBezTo>
                  <a:cubicBezTo>
                    <a:pt x="682" y="2109"/>
                    <a:pt x="673" y="2109"/>
                    <a:pt x="663" y="2109"/>
                  </a:cubicBezTo>
                  <a:cubicBezTo>
                    <a:pt x="200" y="2109"/>
                    <a:pt x="253" y="1323"/>
                    <a:pt x="264" y="1022"/>
                  </a:cubicBezTo>
                  <a:cubicBezTo>
                    <a:pt x="264" y="934"/>
                    <a:pt x="275" y="857"/>
                    <a:pt x="286" y="769"/>
                  </a:cubicBezTo>
                  <a:cubicBezTo>
                    <a:pt x="315" y="625"/>
                    <a:pt x="482" y="371"/>
                    <a:pt x="649" y="371"/>
                  </a:cubicBezTo>
                  <a:cubicBezTo>
                    <a:pt x="735" y="371"/>
                    <a:pt x="822" y="439"/>
                    <a:pt x="889" y="627"/>
                  </a:cubicBezTo>
                  <a:cubicBezTo>
                    <a:pt x="966" y="846"/>
                    <a:pt x="791" y="1153"/>
                    <a:pt x="714" y="1351"/>
                  </a:cubicBezTo>
                  <a:cubicBezTo>
                    <a:pt x="694" y="1397"/>
                    <a:pt x="734" y="1428"/>
                    <a:pt x="778" y="1428"/>
                  </a:cubicBezTo>
                  <a:cubicBezTo>
                    <a:pt x="808" y="1428"/>
                    <a:pt x="839" y="1415"/>
                    <a:pt x="857" y="1384"/>
                  </a:cubicBezTo>
                  <a:cubicBezTo>
                    <a:pt x="966" y="1099"/>
                    <a:pt x="1098" y="813"/>
                    <a:pt x="988" y="506"/>
                  </a:cubicBezTo>
                  <a:cubicBezTo>
                    <a:pt x="935" y="356"/>
                    <a:pt x="791" y="256"/>
                    <a:pt x="634" y="256"/>
                  </a:cubicBezTo>
                  <a:cubicBezTo>
                    <a:pt x="595" y="256"/>
                    <a:pt x="555" y="262"/>
                    <a:pt x="516" y="275"/>
                  </a:cubicBezTo>
                  <a:cubicBezTo>
                    <a:pt x="0" y="495"/>
                    <a:pt x="55" y="1351"/>
                    <a:pt x="176" y="1801"/>
                  </a:cubicBezTo>
                  <a:cubicBezTo>
                    <a:pt x="254" y="2094"/>
                    <a:pt x="452" y="2221"/>
                    <a:pt x="669" y="2221"/>
                  </a:cubicBezTo>
                  <a:cubicBezTo>
                    <a:pt x="851" y="2221"/>
                    <a:pt x="1047" y="2132"/>
                    <a:pt x="1197" y="1977"/>
                  </a:cubicBezTo>
                  <a:cubicBezTo>
                    <a:pt x="1658" y="1450"/>
                    <a:pt x="1888" y="758"/>
                    <a:pt x="1844" y="67"/>
                  </a:cubicBezTo>
                  <a:cubicBezTo>
                    <a:pt x="1844" y="23"/>
                    <a:pt x="1812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2">
              <a:extLst>
                <a:ext uri="{FF2B5EF4-FFF2-40B4-BE49-F238E27FC236}">
                  <a16:creationId xmlns:a16="http://schemas.microsoft.com/office/drawing/2014/main" id="{0D32433B-4D09-286A-5048-ED3821B13B39}"/>
                </a:ext>
              </a:extLst>
            </p:cNvPr>
            <p:cNvSpPr/>
            <p:nvPr/>
          </p:nvSpPr>
          <p:spPr>
            <a:xfrm>
              <a:off x="1612650" y="1515350"/>
              <a:ext cx="266475" cy="65925"/>
            </a:xfrm>
            <a:custGeom>
              <a:avLst/>
              <a:gdLst/>
              <a:ahLst/>
              <a:cxnLst/>
              <a:rect l="l" t="t" r="r" b="b"/>
              <a:pathLst>
                <a:path w="10659" h="2637" extrusionOk="0">
                  <a:moveTo>
                    <a:pt x="6752" y="1"/>
                  </a:moveTo>
                  <a:cubicBezTo>
                    <a:pt x="5761" y="1"/>
                    <a:pt x="4779" y="79"/>
                    <a:pt x="3787" y="79"/>
                  </a:cubicBezTo>
                  <a:cubicBezTo>
                    <a:pt x="3097" y="79"/>
                    <a:pt x="2413" y="7"/>
                    <a:pt x="1726" y="7"/>
                  </a:cubicBezTo>
                  <a:cubicBezTo>
                    <a:pt x="1408" y="7"/>
                    <a:pt x="1089" y="22"/>
                    <a:pt x="768" y="68"/>
                  </a:cubicBezTo>
                  <a:cubicBezTo>
                    <a:pt x="604" y="90"/>
                    <a:pt x="439" y="122"/>
                    <a:pt x="285" y="166"/>
                  </a:cubicBezTo>
                  <a:cubicBezTo>
                    <a:pt x="204" y="187"/>
                    <a:pt x="226" y="311"/>
                    <a:pt x="301" y="311"/>
                  </a:cubicBezTo>
                  <a:cubicBezTo>
                    <a:pt x="306" y="311"/>
                    <a:pt x="312" y="311"/>
                    <a:pt x="318" y="309"/>
                  </a:cubicBezTo>
                  <a:lnTo>
                    <a:pt x="329" y="298"/>
                  </a:lnTo>
                  <a:cubicBezTo>
                    <a:pt x="809" y="173"/>
                    <a:pt x="1297" y="136"/>
                    <a:pt x="1789" y="136"/>
                  </a:cubicBezTo>
                  <a:cubicBezTo>
                    <a:pt x="2244" y="136"/>
                    <a:pt x="2703" y="167"/>
                    <a:pt x="3161" y="188"/>
                  </a:cubicBezTo>
                  <a:cubicBezTo>
                    <a:pt x="3478" y="207"/>
                    <a:pt x="3794" y="214"/>
                    <a:pt x="4111" y="214"/>
                  </a:cubicBezTo>
                  <a:cubicBezTo>
                    <a:pt x="4717" y="214"/>
                    <a:pt x="5322" y="188"/>
                    <a:pt x="5928" y="166"/>
                  </a:cubicBezTo>
                  <a:cubicBezTo>
                    <a:pt x="6226" y="153"/>
                    <a:pt x="6526" y="143"/>
                    <a:pt x="6825" y="143"/>
                  </a:cubicBezTo>
                  <a:cubicBezTo>
                    <a:pt x="7495" y="143"/>
                    <a:pt x="8166" y="190"/>
                    <a:pt x="8826" y="342"/>
                  </a:cubicBezTo>
                  <a:cubicBezTo>
                    <a:pt x="9265" y="441"/>
                    <a:pt x="10549" y="781"/>
                    <a:pt x="10407" y="1429"/>
                  </a:cubicBezTo>
                  <a:cubicBezTo>
                    <a:pt x="10304" y="1892"/>
                    <a:pt x="9591" y="1966"/>
                    <a:pt x="9070" y="1966"/>
                  </a:cubicBezTo>
                  <a:cubicBezTo>
                    <a:pt x="8924" y="1966"/>
                    <a:pt x="8793" y="1960"/>
                    <a:pt x="8694" y="1956"/>
                  </a:cubicBezTo>
                  <a:cubicBezTo>
                    <a:pt x="7805" y="1912"/>
                    <a:pt x="6894" y="1868"/>
                    <a:pt x="6005" y="1857"/>
                  </a:cubicBezTo>
                  <a:cubicBezTo>
                    <a:pt x="5061" y="1857"/>
                    <a:pt x="4160" y="2033"/>
                    <a:pt x="3227" y="2164"/>
                  </a:cubicBezTo>
                  <a:cubicBezTo>
                    <a:pt x="2185" y="2318"/>
                    <a:pt x="1142" y="2428"/>
                    <a:pt x="88" y="2505"/>
                  </a:cubicBezTo>
                  <a:cubicBezTo>
                    <a:pt x="0" y="2505"/>
                    <a:pt x="0" y="2636"/>
                    <a:pt x="88" y="2636"/>
                  </a:cubicBezTo>
                  <a:cubicBezTo>
                    <a:pt x="1153" y="2570"/>
                    <a:pt x="2206" y="2450"/>
                    <a:pt x="3271" y="2296"/>
                  </a:cubicBezTo>
                  <a:cubicBezTo>
                    <a:pt x="3831" y="2208"/>
                    <a:pt x="4402" y="2098"/>
                    <a:pt x="4973" y="2044"/>
                  </a:cubicBezTo>
                  <a:cubicBezTo>
                    <a:pt x="5309" y="2010"/>
                    <a:pt x="5649" y="1997"/>
                    <a:pt x="5991" y="1997"/>
                  </a:cubicBezTo>
                  <a:cubicBezTo>
                    <a:pt x="6207" y="1997"/>
                    <a:pt x="6424" y="2002"/>
                    <a:pt x="6641" y="2011"/>
                  </a:cubicBezTo>
                  <a:cubicBezTo>
                    <a:pt x="7340" y="2037"/>
                    <a:pt x="8053" y="2114"/>
                    <a:pt x="8763" y="2114"/>
                  </a:cubicBezTo>
                  <a:cubicBezTo>
                    <a:pt x="8934" y="2114"/>
                    <a:pt x="9105" y="2109"/>
                    <a:pt x="9276" y="2098"/>
                  </a:cubicBezTo>
                  <a:cubicBezTo>
                    <a:pt x="9748" y="2065"/>
                    <a:pt x="10439" y="1945"/>
                    <a:pt x="10549" y="1407"/>
                  </a:cubicBezTo>
                  <a:cubicBezTo>
                    <a:pt x="10659" y="913"/>
                    <a:pt x="9967" y="595"/>
                    <a:pt x="9616" y="452"/>
                  </a:cubicBezTo>
                  <a:cubicBezTo>
                    <a:pt x="8771" y="112"/>
                    <a:pt x="7849" y="13"/>
                    <a:pt x="6938" y="2"/>
                  </a:cubicBezTo>
                  <a:cubicBezTo>
                    <a:pt x="6876" y="1"/>
                    <a:pt x="6814" y="1"/>
                    <a:pt x="6752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2">
              <a:extLst>
                <a:ext uri="{FF2B5EF4-FFF2-40B4-BE49-F238E27FC236}">
                  <a16:creationId xmlns:a16="http://schemas.microsoft.com/office/drawing/2014/main" id="{DA4E7368-2E01-EA4F-F458-8C74072C0C22}"/>
                </a:ext>
              </a:extLst>
            </p:cNvPr>
            <p:cNvSpPr/>
            <p:nvPr/>
          </p:nvSpPr>
          <p:spPr>
            <a:xfrm>
              <a:off x="1604400" y="1533625"/>
              <a:ext cx="138900" cy="32325"/>
            </a:xfrm>
            <a:custGeom>
              <a:avLst/>
              <a:gdLst/>
              <a:ahLst/>
              <a:cxnLst/>
              <a:rect l="l" t="t" r="r" b="b"/>
              <a:pathLst>
                <a:path w="5556" h="1293" extrusionOk="0">
                  <a:moveTo>
                    <a:pt x="2723" y="0"/>
                  </a:moveTo>
                  <a:cubicBezTo>
                    <a:pt x="2402" y="0"/>
                    <a:pt x="2083" y="25"/>
                    <a:pt x="1768" y="83"/>
                  </a:cubicBezTo>
                  <a:cubicBezTo>
                    <a:pt x="1197" y="171"/>
                    <a:pt x="648" y="325"/>
                    <a:pt x="89" y="401"/>
                  </a:cubicBezTo>
                  <a:cubicBezTo>
                    <a:pt x="4" y="412"/>
                    <a:pt x="1" y="534"/>
                    <a:pt x="78" y="534"/>
                  </a:cubicBezTo>
                  <a:cubicBezTo>
                    <a:pt x="82" y="534"/>
                    <a:pt x="85" y="534"/>
                    <a:pt x="89" y="533"/>
                  </a:cubicBezTo>
                  <a:cubicBezTo>
                    <a:pt x="945" y="430"/>
                    <a:pt x="1782" y="123"/>
                    <a:pt x="2654" y="123"/>
                  </a:cubicBezTo>
                  <a:cubicBezTo>
                    <a:pt x="2710" y="123"/>
                    <a:pt x="2766" y="124"/>
                    <a:pt x="2822" y="127"/>
                  </a:cubicBezTo>
                  <a:cubicBezTo>
                    <a:pt x="3297" y="137"/>
                    <a:pt x="3792" y="216"/>
                    <a:pt x="4279" y="216"/>
                  </a:cubicBezTo>
                  <a:cubicBezTo>
                    <a:pt x="4309" y="216"/>
                    <a:pt x="4339" y="215"/>
                    <a:pt x="4370" y="215"/>
                  </a:cubicBezTo>
                  <a:cubicBezTo>
                    <a:pt x="4502" y="207"/>
                    <a:pt x="4634" y="199"/>
                    <a:pt x="4769" y="199"/>
                  </a:cubicBezTo>
                  <a:cubicBezTo>
                    <a:pt x="4826" y="199"/>
                    <a:pt x="4883" y="201"/>
                    <a:pt x="4940" y="204"/>
                  </a:cubicBezTo>
                  <a:cubicBezTo>
                    <a:pt x="5039" y="215"/>
                    <a:pt x="5138" y="226"/>
                    <a:pt x="5237" y="259"/>
                  </a:cubicBezTo>
                  <a:cubicBezTo>
                    <a:pt x="5445" y="314"/>
                    <a:pt x="5325" y="423"/>
                    <a:pt x="5237" y="511"/>
                  </a:cubicBezTo>
                  <a:cubicBezTo>
                    <a:pt x="4893" y="822"/>
                    <a:pt x="4398" y="890"/>
                    <a:pt x="3907" y="890"/>
                  </a:cubicBezTo>
                  <a:cubicBezTo>
                    <a:pt x="3583" y="890"/>
                    <a:pt x="3262" y="860"/>
                    <a:pt x="2987" y="851"/>
                  </a:cubicBezTo>
                  <a:cubicBezTo>
                    <a:pt x="2944" y="850"/>
                    <a:pt x="2902" y="849"/>
                    <a:pt x="2861" y="849"/>
                  </a:cubicBezTo>
                  <a:cubicBezTo>
                    <a:pt x="1982" y="849"/>
                    <a:pt x="1137" y="1150"/>
                    <a:pt x="258" y="1150"/>
                  </a:cubicBezTo>
                  <a:cubicBezTo>
                    <a:pt x="217" y="1150"/>
                    <a:pt x="175" y="1149"/>
                    <a:pt x="132" y="1148"/>
                  </a:cubicBezTo>
                  <a:cubicBezTo>
                    <a:pt x="45" y="1148"/>
                    <a:pt x="45" y="1291"/>
                    <a:pt x="132" y="1291"/>
                  </a:cubicBezTo>
                  <a:cubicBezTo>
                    <a:pt x="177" y="1292"/>
                    <a:pt x="221" y="1293"/>
                    <a:pt x="265" y="1293"/>
                  </a:cubicBezTo>
                  <a:cubicBezTo>
                    <a:pt x="810" y="1293"/>
                    <a:pt x="1339" y="1173"/>
                    <a:pt x="1878" y="1071"/>
                  </a:cubicBezTo>
                  <a:cubicBezTo>
                    <a:pt x="2224" y="1017"/>
                    <a:pt x="2575" y="990"/>
                    <a:pt x="2928" y="990"/>
                  </a:cubicBezTo>
                  <a:cubicBezTo>
                    <a:pt x="3079" y="990"/>
                    <a:pt x="3230" y="995"/>
                    <a:pt x="3382" y="1005"/>
                  </a:cubicBezTo>
                  <a:cubicBezTo>
                    <a:pt x="3506" y="1009"/>
                    <a:pt x="3635" y="1012"/>
                    <a:pt x="3765" y="1012"/>
                  </a:cubicBezTo>
                  <a:cubicBezTo>
                    <a:pt x="4427" y="1012"/>
                    <a:pt x="5131" y="926"/>
                    <a:pt x="5544" y="357"/>
                  </a:cubicBezTo>
                  <a:cubicBezTo>
                    <a:pt x="5555" y="336"/>
                    <a:pt x="5555" y="303"/>
                    <a:pt x="5533" y="281"/>
                  </a:cubicBezTo>
                  <a:cubicBezTo>
                    <a:pt x="5314" y="61"/>
                    <a:pt x="4962" y="61"/>
                    <a:pt x="4677" y="61"/>
                  </a:cubicBezTo>
                  <a:cubicBezTo>
                    <a:pt x="4183" y="61"/>
                    <a:pt x="3700" y="39"/>
                    <a:pt x="3206" y="17"/>
                  </a:cubicBezTo>
                  <a:cubicBezTo>
                    <a:pt x="3045" y="6"/>
                    <a:pt x="2884" y="0"/>
                    <a:pt x="272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2">
              <a:extLst>
                <a:ext uri="{FF2B5EF4-FFF2-40B4-BE49-F238E27FC236}">
                  <a16:creationId xmlns:a16="http://schemas.microsoft.com/office/drawing/2014/main" id="{10724CB4-51B9-360B-DD1D-ADA2FA60F67E}"/>
                </a:ext>
              </a:extLst>
            </p:cNvPr>
            <p:cNvSpPr/>
            <p:nvPr/>
          </p:nvSpPr>
          <p:spPr>
            <a:xfrm>
              <a:off x="1612250" y="1525250"/>
              <a:ext cx="800925" cy="83525"/>
            </a:xfrm>
            <a:custGeom>
              <a:avLst/>
              <a:gdLst/>
              <a:ahLst/>
              <a:cxnLst/>
              <a:rect l="l" t="t" r="r" b="b"/>
              <a:pathLst>
                <a:path w="32037" h="3341" extrusionOk="0">
                  <a:moveTo>
                    <a:pt x="31949" y="1"/>
                  </a:moveTo>
                  <a:cubicBezTo>
                    <a:pt x="29732" y="100"/>
                    <a:pt x="27514" y="78"/>
                    <a:pt x="25308" y="220"/>
                  </a:cubicBezTo>
                  <a:cubicBezTo>
                    <a:pt x="23200" y="363"/>
                    <a:pt x="21158" y="769"/>
                    <a:pt x="19127" y="1318"/>
                  </a:cubicBezTo>
                  <a:cubicBezTo>
                    <a:pt x="17097" y="1867"/>
                    <a:pt x="15077" y="2471"/>
                    <a:pt x="12991" y="2789"/>
                  </a:cubicBezTo>
                  <a:cubicBezTo>
                    <a:pt x="12143" y="2919"/>
                    <a:pt x="11300" y="2966"/>
                    <a:pt x="10458" y="2966"/>
                  </a:cubicBezTo>
                  <a:cubicBezTo>
                    <a:pt x="9098" y="2966"/>
                    <a:pt x="7741" y="2844"/>
                    <a:pt x="6372" y="2756"/>
                  </a:cubicBezTo>
                  <a:cubicBezTo>
                    <a:pt x="5862" y="2722"/>
                    <a:pt x="5352" y="2705"/>
                    <a:pt x="4842" y="2705"/>
                  </a:cubicBezTo>
                  <a:cubicBezTo>
                    <a:pt x="3243" y="2705"/>
                    <a:pt x="1647" y="2873"/>
                    <a:pt x="82" y="3206"/>
                  </a:cubicBezTo>
                  <a:cubicBezTo>
                    <a:pt x="0" y="3216"/>
                    <a:pt x="23" y="3340"/>
                    <a:pt x="97" y="3340"/>
                  </a:cubicBezTo>
                  <a:cubicBezTo>
                    <a:pt x="103" y="3340"/>
                    <a:pt x="109" y="3340"/>
                    <a:pt x="115" y="3338"/>
                  </a:cubicBezTo>
                  <a:cubicBezTo>
                    <a:pt x="1714" y="3008"/>
                    <a:pt x="3343" y="2844"/>
                    <a:pt x="4975" y="2844"/>
                  </a:cubicBezTo>
                  <a:cubicBezTo>
                    <a:pt x="5572" y="2844"/>
                    <a:pt x="6170" y="2866"/>
                    <a:pt x="6767" y="2910"/>
                  </a:cubicBezTo>
                  <a:cubicBezTo>
                    <a:pt x="7865" y="2987"/>
                    <a:pt x="8963" y="3097"/>
                    <a:pt x="10071" y="3118"/>
                  </a:cubicBezTo>
                  <a:cubicBezTo>
                    <a:pt x="10187" y="3121"/>
                    <a:pt x="10302" y="3122"/>
                    <a:pt x="10417" y="3122"/>
                  </a:cubicBezTo>
                  <a:cubicBezTo>
                    <a:pt x="11334" y="3122"/>
                    <a:pt x="12249" y="3045"/>
                    <a:pt x="13156" y="2899"/>
                  </a:cubicBezTo>
                  <a:cubicBezTo>
                    <a:pt x="15231" y="2581"/>
                    <a:pt x="17250" y="1955"/>
                    <a:pt x="19281" y="1417"/>
                  </a:cubicBezTo>
                  <a:cubicBezTo>
                    <a:pt x="21378" y="835"/>
                    <a:pt x="23529" y="473"/>
                    <a:pt x="25703" y="330"/>
                  </a:cubicBezTo>
                  <a:cubicBezTo>
                    <a:pt x="27789" y="209"/>
                    <a:pt x="29874" y="231"/>
                    <a:pt x="31949" y="133"/>
                  </a:cubicBezTo>
                  <a:cubicBezTo>
                    <a:pt x="32037" y="133"/>
                    <a:pt x="32037" y="1"/>
                    <a:pt x="31949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2">
              <a:extLst>
                <a:ext uri="{FF2B5EF4-FFF2-40B4-BE49-F238E27FC236}">
                  <a16:creationId xmlns:a16="http://schemas.microsoft.com/office/drawing/2014/main" id="{59D77029-C0DB-DE43-BE74-BB2027F227C2}"/>
                </a:ext>
              </a:extLst>
            </p:cNvPr>
            <p:cNvSpPr/>
            <p:nvPr/>
          </p:nvSpPr>
          <p:spPr>
            <a:xfrm>
              <a:off x="2082525" y="1550300"/>
              <a:ext cx="507100" cy="74300"/>
            </a:xfrm>
            <a:custGeom>
              <a:avLst/>
              <a:gdLst/>
              <a:ahLst/>
              <a:cxnLst/>
              <a:rect l="l" t="t" r="r" b="b"/>
              <a:pathLst>
                <a:path w="20284" h="2972" extrusionOk="0">
                  <a:moveTo>
                    <a:pt x="9478" y="1"/>
                  </a:moveTo>
                  <a:cubicBezTo>
                    <a:pt x="7912" y="1"/>
                    <a:pt x="6341" y="134"/>
                    <a:pt x="4795" y="393"/>
                  </a:cubicBezTo>
                  <a:cubicBezTo>
                    <a:pt x="3906" y="547"/>
                    <a:pt x="3039" y="766"/>
                    <a:pt x="2161" y="986"/>
                  </a:cubicBezTo>
                  <a:cubicBezTo>
                    <a:pt x="1414" y="1183"/>
                    <a:pt x="679" y="1414"/>
                    <a:pt x="53" y="1897"/>
                  </a:cubicBezTo>
                  <a:cubicBezTo>
                    <a:pt x="1" y="1941"/>
                    <a:pt x="52" y="2012"/>
                    <a:pt x="109" y="2012"/>
                  </a:cubicBezTo>
                  <a:cubicBezTo>
                    <a:pt x="123" y="2012"/>
                    <a:pt x="138" y="2007"/>
                    <a:pt x="152" y="1996"/>
                  </a:cubicBezTo>
                  <a:cubicBezTo>
                    <a:pt x="810" y="1480"/>
                    <a:pt x="1623" y="1271"/>
                    <a:pt x="2424" y="1063"/>
                  </a:cubicBezTo>
                  <a:cubicBezTo>
                    <a:pt x="3258" y="843"/>
                    <a:pt x="4104" y="656"/>
                    <a:pt x="4960" y="503"/>
                  </a:cubicBezTo>
                  <a:cubicBezTo>
                    <a:pt x="6440" y="262"/>
                    <a:pt x="7937" y="139"/>
                    <a:pt x="9442" y="139"/>
                  </a:cubicBezTo>
                  <a:cubicBezTo>
                    <a:pt x="9722" y="139"/>
                    <a:pt x="10003" y="143"/>
                    <a:pt x="10284" y="152"/>
                  </a:cubicBezTo>
                  <a:cubicBezTo>
                    <a:pt x="12007" y="195"/>
                    <a:pt x="13731" y="437"/>
                    <a:pt x="15399" y="876"/>
                  </a:cubicBezTo>
                  <a:cubicBezTo>
                    <a:pt x="16245" y="1096"/>
                    <a:pt x="17057" y="1392"/>
                    <a:pt x="17847" y="1776"/>
                  </a:cubicBezTo>
                  <a:cubicBezTo>
                    <a:pt x="18616" y="2160"/>
                    <a:pt x="19373" y="2588"/>
                    <a:pt x="20152" y="2962"/>
                  </a:cubicBezTo>
                  <a:cubicBezTo>
                    <a:pt x="20164" y="2968"/>
                    <a:pt x="20175" y="2971"/>
                    <a:pt x="20186" y="2971"/>
                  </a:cubicBezTo>
                  <a:cubicBezTo>
                    <a:pt x="20246" y="2971"/>
                    <a:pt x="20284" y="2880"/>
                    <a:pt x="20218" y="2852"/>
                  </a:cubicBezTo>
                  <a:cubicBezTo>
                    <a:pt x="19439" y="2468"/>
                    <a:pt x="18692" y="2040"/>
                    <a:pt x="17913" y="1655"/>
                  </a:cubicBezTo>
                  <a:cubicBezTo>
                    <a:pt x="17123" y="1271"/>
                    <a:pt x="16288" y="964"/>
                    <a:pt x="15443" y="744"/>
                  </a:cubicBezTo>
                  <a:cubicBezTo>
                    <a:pt x="13709" y="294"/>
                    <a:pt x="11941" y="42"/>
                    <a:pt x="10152" y="9"/>
                  </a:cubicBezTo>
                  <a:cubicBezTo>
                    <a:pt x="9928" y="3"/>
                    <a:pt x="9703" y="1"/>
                    <a:pt x="9478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2">
              <a:extLst>
                <a:ext uri="{FF2B5EF4-FFF2-40B4-BE49-F238E27FC236}">
                  <a16:creationId xmlns:a16="http://schemas.microsoft.com/office/drawing/2014/main" id="{AE9B039C-D301-9D60-2B95-6C937A11FB42}"/>
                </a:ext>
              </a:extLst>
            </p:cNvPr>
            <p:cNvSpPr/>
            <p:nvPr/>
          </p:nvSpPr>
          <p:spPr>
            <a:xfrm>
              <a:off x="2221075" y="1572425"/>
              <a:ext cx="256575" cy="51075"/>
            </a:xfrm>
            <a:custGeom>
              <a:avLst/>
              <a:gdLst/>
              <a:ahLst/>
              <a:cxnLst/>
              <a:rect l="l" t="t" r="r" b="b"/>
              <a:pathLst>
                <a:path w="10263" h="2043" extrusionOk="0">
                  <a:moveTo>
                    <a:pt x="4053" y="0"/>
                  </a:moveTo>
                  <a:cubicBezTo>
                    <a:pt x="2667" y="0"/>
                    <a:pt x="1229" y="217"/>
                    <a:pt x="66" y="957"/>
                  </a:cubicBezTo>
                  <a:cubicBezTo>
                    <a:pt x="0" y="994"/>
                    <a:pt x="38" y="1087"/>
                    <a:pt x="98" y="1087"/>
                  </a:cubicBezTo>
                  <a:cubicBezTo>
                    <a:pt x="109" y="1087"/>
                    <a:pt x="120" y="1084"/>
                    <a:pt x="131" y="1078"/>
                  </a:cubicBezTo>
                  <a:cubicBezTo>
                    <a:pt x="1302" y="341"/>
                    <a:pt x="2717" y="150"/>
                    <a:pt x="4098" y="150"/>
                  </a:cubicBezTo>
                  <a:cubicBezTo>
                    <a:pt x="4425" y="150"/>
                    <a:pt x="4751" y="161"/>
                    <a:pt x="5071" y="178"/>
                  </a:cubicBezTo>
                  <a:cubicBezTo>
                    <a:pt x="5960" y="233"/>
                    <a:pt x="6850" y="430"/>
                    <a:pt x="7673" y="759"/>
                  </a:cubicBezTo>
                  <a:cubicBezTo>
                    <a:pt x="8540" y="1100"/>
                    <a:pt x="9276" y="1671"/>
                    <a:pt x="10121" y="2033"/>
                  </a:cubicBezTo>
                  <a:cubicBezTo>
                    <a:pt x="10134" y="2039"/>
                    <a:pt x="10147" y="2042"/>
                    <a:pt x="10159" y="2042"/>
                  </a:cubicBezTo>
                  <a:cubicBezTo>
                    <a:pt x="10225" y="2042"/>
                    <a:pt x="10263" y="1951"/>
                    <a:pt x="10198" y="1923"/>
                  </a:cubicBezTo>
                  <a:cubicBezTo>
                    <a:pt x="9374" y="1572"/>
                    <a:pt x="8650" y="1023"/>
                    <a:pt x="7827" y="672"/>
                  </a:cubicBezTo>
                  <a:cubicBezTo>
                    <a:pt x="6948" y="309"/>
                    <a:pt x="6015" y="90"/>
                    <a:pt x="5060" y="35"/>
                  </a:cubicBezTo>
                  <a:cubicBezTo>
                    <a:pt x="4731" y="13"/>
                    <a:pt x="4393" y="0"/>
                    <a:pt x="405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2">
              <a:extLst>
                <a:ext uri="{FF2B5EF4-FFF2-40B4-BE49-F238E27FC236}">
                  <a16:creationId xmlns:a16="http://schemas.microsoft.com/office/drawing/2014/main" id="{3C8F9F14-B6B6-8575-E268-0CD9CA0A3C57}"/>
                </a:ext>
              </a:extLst>
            </p:cNvPr>
            <p:cNvSpPr/>
            <p:nvPr/>
          </p:nvSpPr>
          <p:spPr>
            <a:xfrm>
              <a:off x="2511475" y="1522650"/>
              <a:ext cx="442875" cy="41000"/>
            </a:xfrm>
            <a:custGeom>
              <a:avLst/>
              <a:gdLst/>
              <a:ahLst/>
              <a:cxnLst/>
              <a:rect l="l" t="t" r="r" b="b"/>
              <a:pathLst>
                <a:path w="17715" h="1640" extrusionOk="0">
                  <a:moveTo>
                    <a:pt x="2961" y="0"/>
                  </a:moveTo>
                  <a:cubicBezTo>
                    <a:pt x="2752" y="0"/>
                    <a:pt x="2544" y="6"/>
                    <a:pt x="2336" y="17"/>
                  </a:cubicBezTo>
                  <a:cubicBezTo>
                    <a:pt x="1578" y="83"/>
                    <a:pt x="821" y="226"/>
                    <a:pt x="75" y="423"/>
                  </a:cubicBezTo>
                  <a:cubicBezTo>
                    <a:pt x="1" y="444"/>
                    <a:pt x="28" y="567"/>
                    <a:pt x="108" y="567"/>
                  </a:cubicBezTo>
                  <a:cubicBezTo>
                    <a:pt x="112" y="567"/>
                    <a:pt x="115" y="566"/>
                    <a:pt x="118" y="566"/>
                  </a:cubicBezTo>
                  <a:cubicBezTo>
                    <a:pt x="931" y="335"/>
                    <a:pt x="1765" y="193"/>
                    <a:pt x="2599" y="138"/>
                  </a:cubicBezTo>
                  <a:cubicBezTo>
                    <a:pt x="2723" y="131"/>
                    <a:pt x="2848" y="128"/>
                    <a:pt x="2972" y="128"/>
                  </a:cubicBezTo>
                  <a:cubicBezTo>
                    <a:pt x="3641" y="128"/>
                    <a:pt x="4313" y="217"/>
                    <a:pt x="4970" y="292"/>
                  </a:cubicBezTo>
                  <a:cubicBezTo>
                    <a:pt x="6595" y="478"/>
                    <a:pt x="8187" y="807"/>
                    <a:pt x="9800" y="1060"/>
                  </a:cubicBezTo>
                  <a:cubicBezTo>
                    <a:pt x="11140" y="1279"/>
                    <a:pt x="12501" y="1488"/>
                    <a:pt x="13851" y="1598"/>
                  </a:cubicBezTo>
                  <a:cubicBezTo>
                    <a:pt x="14162" y="1624"/>
                    <a:pt x="14475" y="1640"/>
                    <a:pt x="14788" y="1640"/>
                  </a:cubicBezTo>
                  <a:cubicBezTo>
                    <a:pt x="15779" y="1640"/>
                    <a:pt x="16765" y="1483"/>
                    <a:pt x="17649" y="1016"/>
                  </a:cubicBezTo>
                  <a:cubicBezTo>
                    <a:pt x="17714" y="979"/>
                    <a:pt x="17677" y="886"/>
                    <a:pt x="17617" y="886"/>
                  </a:cubicBezTo>
                  <a:cubicBezTo>
                    <a:pt x="17606" y="886"/>
                    <a:pt x="17595" y="889"/>
                    <a:pt x="17583" y="895"/>
                  </a:cubicBezTo>
                  <a:cubicBezTo>
                    <a:pt x="16705" y="1354"/>
                    <a:pt x="15735" y="1500"/>
                    <a:pt x="14760" y="1500"/>
                  </a:cubicBezTo>
                  <a:cubicBezTo>
                    <a:pt x="14383" y="1500"/>
                    <a:pt x="14005" y="1478"/>
                    <a:pt x="13631" y="1444"/>
                  </a:cubicBezTo>
                  <a:cubicBezTo>
                    <a:pt x="12193" y="1312"/>
                    <a:pt x="10744" y="1071"/>
                    <a:pt x="9317" y="840"/>
                  </a:cubicBezTo>
                  <a:cubicBezTo>
                    <a:pt x="7781" y="588"/>
                    <a:pt x="6255" y="292"/>
                    <a:pt x="4707" y="116"/>
                  </a:cubicBezTo>
                  <a:cubicBezTo>
                    <a:pt x="4132" y="43"/>
                    <a:pt x="3546" y="0"/>
                    <a:pt x="296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2">
              <a:extLst>
                <a:ext uri="{FF2B5EF4-FFF2-40B4-BE49-F238E27FC236}">
                  <a16:creationId xmlns:a16="http://schemas.microsoft.com/office/drawing/2014/main" id="{D957278C-284F-3234-108D-425D932172CB}"/>
                </a:ext>
              </a:extLst>
            </p:cNvPr>
            <p:cNvSpPr/>
            <p:nvPr/>
          </p:nvSpPr>
          <p:spPr>
            <a:xfrm>
              <a:off x="2844850" y="1509350"/>
              <a:ext cx="131200" cy="32425"/>
            </a:xfrm>
            <a:custGeom>
              <a:avLst/>
              <a:gdLst/>
              <a:ahLst/>
              <a:cxnLst/>
              <a:rect l="l" t="t" r="r" b="b"/>
              <a:pathLst>
                <a:path w="5248" h="1297" extrusionOk="0">
                  <a:moveTo>
                    <a:pt x="5159" y="0"/>
                  </a:moveTo>
                  <a:cubicBezTo>
                    <a:pt x="4281" y="0"/>
                    <a:pt x="3421" y="136"/>
                    <a:pt x="2555" y="136"/>
                  </a:cubicBezTo>
                  <a:cubicBezTo>
                    <a:pt x="2468" y="136"/>
                    <a:pt x="2381" y="135"/>
                    <a:pt x="2294" y="132"/>
                  </a:cubicBezTo>
                  <a:cubicBezTo>
                    <a:pt x="1961" y="122"/>
                    <a:pt x="1600" y="83"/>
                    <a:pt x="1244" y="83"/>
                  </a:cubicBezTo>
                  <a:cubicBezTo>
                    <a:pt x="817" y="83"/>
                    <a:pt x="398" y="140"/>
                    <a:pt x="44" y="373"/>
                  </a:cubicBezTo>
                  <a:cubicBezTo>
                    <a:pt x="11" y="395"/>
                    <a:pt x="0" y="439"/>
                    <a:pt x="22" y="472"/>
                  </a:cubicBezTo>
                  <a:cubicBezTo>
                    <a:pt x="384" y="1098"/>
                    <a:pt x="1219" y="1219"/>
                    <a:pt x="1877" y="1274"/>
                  </a:cubicBezTo>
                  <a:cubicBezTo>
                    <a:pt x="2045" y="1288"/>
                    <a:pt x="2215" y="1296"/>
                    <a:pt x="2385" y="1296"/>
                  </a:cubicBezTo>
                  <a:cubicBezTo>
                    <a:pt x="2604" y="1296"/>
                    <a:pt x="2824" y="1283"/>
                    <a:pt x="3041" y="1252"/>
                  </a:cubicBezTo>
                  <a:cubicBezTo>
                    <a:pt x="3710" y="1142"/>
                    <a:pt x="4347" y="889"/>
                    <a:pt x="4995" y="681"/>
                  </a:cubicBezTo>
                  <a:cubicBezTo>
                    <a:pt x="5066" y="660"/>
                    <a:pt x="5043" y="536"/>
                    <a:pt x="4969" y="536"/>
                  </a:cubicBezTo>
                  <a:cubicBezTo>
                    <a:pt x="4963" y="536"/>
                    <a:pt x="4957" y="537"/>
                    <a:pt x="4951" y="538"/>
                  </a:cubicBezTo>
                  <a:lnTo>
                    <a:pt x="4951" y="549"/>
                  </a:lnTo>
                  <a:cubicBezTo>
                    <a:pt x="4044" y="830"/>
                    <a:pt x="3211" y="1153"/>
                    <a:pt x="2254" y="1153"/>
                  </a:cubicBezTo>
                  <a:cubicBezTo>
                    <a:pt x="2238" y="1153"/>
                    <a:pt x="2222" y="1153"/>
                    <a:pt x="2207" y="1153"/>
                  </a:cubicBezTo>
                  <a:cubicBezTo>
                    <a:pt x="1534" y="1142"/>
                    <a:pt x="581" y="1069"/>
                    <a:pt x="166" y="449"/>
                  </a:cubicBezTo>
                  <a:lnTo>
                    <a:pt x="166" y="449"/>
                  </a:lnTo>
                  <a:cubicBezTo>
                    <a:pt x="486" y="263"/>
                    <a:pt x="863" y="214"/>
                    <a:pt x="1248" y="214"/>
                  </a:cubicBezTo>
                  <a:cubicBezTo>
                    <a:pt x="1634" y="214"/>
                    <a:pt x="2029" y="264"/>
                    <a:pt x="2382" y="275"/>
                  </a:cubicBezTo>
                  <a:cubicBezTo>
                    <a:pt x="2440" y="276"/>
                    <a:pt x="2497" y="277"/>
                    <a:pt x="2555" y="277"/>
                  </a:cubicBezTo>
                  <a:cubicBezTo>
                    <a:pt x="3420" y="277"/>
                    <a:pt x="4285" y="132"/>
                    <a:pt x="5159" y="132"/>
                  </a:cubicBezTo>
                  <a:cubicBezTo>
                    <a:pt x="5247" y="132"/>
                    <a:pt x="5247" y="0"/>
                    <a:pt x="5159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2">
              <a:extLst>
                <a:ext uri="{FF2B5EF4-FFF2-40B4-BE49-F238E27FC236}">
                  <a16:creationId xmlns:a16="http://schemas.microsoft.com/office/drawing/2014/main" id="{0471CDC2-1F8E-B881-2074-A6D58D27F256}"/>
                </a:ext>
              </a:extLst>
            </p:cNvPr>
            <p:cNvSpPr/>
            <p:nvPr/>
          </p:nvSpPr>
          <p:spPr>
            <a:xfrm>
              <a:off x="2893475" y="1358600"/>
              <a:ext cx="91125" cy="76425"/>
            </a:xfrm>
            <a:custGeom>
              <a:avLst/>
              <a:gdLst/>
              <a:ahLst/>
              <a:cxnLst/>
              <a:rect l="l" t="t" r="r" b="b"/>
              <a:pathLst>
                <a:path w="3645" h="3057" extrusionOk="0">
                  <a:moveTo>
                    <a:pt x="3167" y="1"/>
                  </a:moveTo>
                  <a:cubicBezTo>
                    <a:pt x="2603" y="1"/>
                    <a:pt x="2092" y="492"/>
                    <a:pt x="1711" y="882"/>
                  </a:cubicBezTo>
                  <a:cubicBezTo>
                    <a:pt x="1392" y="1211"/>
                    <a:pt x="1085" y="1573"/>
                    <a:pt x="799" y="1925"/>
                  </a:cubicBezTo>
                  <a:cubicBezTo>
                    <a:pt x="536" y="2243"/>
                    <a:pt x="207" y="2583"/>
                    <a:pt x="31" y="2957"/>
                  </a:cubicBezTo>
                  <a:cubicBezTo>
                    <a:pt x="1" y="3009"/>
                    <a:pt x="48" y="3057"/>
                    <a:pt x="95" y="3057"/>
                  </a:cubicBezTo>
                  <a:cubicBezTo>
                    <a:pt x="116" y="3057"/>
                    <a:pt x="138" y="3047"/>
                    <a:pt x="152" y="3022"/>
                  </a:cubicBezTo>
                  <a:cubicBezTo>
                    <a:pt x="305" y="2704"/>
                    <a:pt x="602" y="2397"/>
                    <a:pt x="821" y="2122"/>
                  </a:cubicBezTo>
                  <a:cubicBezTo>
                    <a:pt x="1041" y="1837"/>
                    <a:pt x="1282" y="1573"/>
                    <a:pt x="1502" y="1310"/>
                  </a:cubicBezTo>
                  <a:cubicBezTo>
                    <a:pt x="1884" y="873"/>
                    <a:pt x="2510" y="135"/>
                    <a:pt x="3160" y="135"/>
                  </a:cubicBezTo>
                  <a:cubicBezTo>
                    <a:pt x="3277" y="135"/>
                    <a:pt x="3394" y="159"/>
                    <a:pt x="3511" y="212"/>
                  </a:cubicBezTo>
                  <a:cubicBezTo>
                    <a:pt x="3520" y="216"/>
                    <a:pt x="3529" y="218"/>
                    <a:pt x="3537" y="218"/>
                  </a:cubicBezTo>
                  <a:cubicBezTo>
                    <a:pt x="3601" y="218"/>
                    <a:pt x="3644" y="121"/>
                    <a:pt x="3577" y="92"/>
                  </a:cubicBezTo>
                  <a:cubicBezTo>
                    <a:pt x="3438" y="28"/>
                    <a:pt x="3301" y="1"/>
                    <a:pt x="3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2">
              <a:extLst>
                <a:ext uri="{FF2B5EF4-FFF2-40B4-BE49-F238E27FC236}">
                  <a16:creationId xmlns:a16="http://schemas.microsoft.com/office/drawing/2014/main" id="{FF05E02F-A849-F668-7AA5-BFC378531646}"/>
                </a:ext>
              </a:extLst>
            </p:cNvPr>
            <p:cNvSpPr/>
            <p:nvPr/>
          </p:nvSpPr>
          <p:spPr>
            <a:xfrm>
              <a:off x="2699550" y="1587600"/>
              <a:ext cx="269900" cy="32700"/>
            </a:xfrm>
            <a:custGeom>
              <a:avLst/>
              <a:gdLst/>
              <a:ahLst/>
              <a:cxnLst/>
              <a:rect l="l" t="t" r="r" b="b"/>
              <a:pathLst>
                <a:path w="10796" h="1308" extrusionOk="0">
                  <a:moveTo>
                    <a:pt x="10697" y="0"/>
                  </a:moveTo>
                  <a:cubicBezTo>
                    <a:pt x="10687" y="0"/>
                    <a:pt x="10676" y="3"/>
                    <a:pt x="10664" y="10"/>
                  </a:cubicBezTo>
                  <a:cubicBezTo>
                    <a:pt x="10018" y="395"/>
                    <a:pt x="9224" y="405"/>
                    <a:pt x="8489" y="405"/>
                  </a:cubicBezTo>
                  <a:cubicBezTo>
                    <a:pt x="8449" y="405"/>
                    <a:pt x="8409" y="405"/>
                    <a:pt x="8370" y="405"/>
                  </a:cubicBezTo>
                  <a:cubicBezTo>
                    <a:pt x="7481" y="405"/>
                    <a:pt x="6602" y="416"/>
                    <a:pt x="5713" y="416"/>
                  </a:cubicBezTo>
                  <a:cubicBezTo>
                    <a:pt x="3792" y="416"/>
                    <a:pt x="1926" y="592"/>
                    <a:pt x="82" y="1162"/>
                  </a:cubicBezTo>
                  <a:cubicBezTo>
                    <a:pt x="1" y="1193"/>
                    <a:pt x="32" y="1308"/>
                    <a:pt x="98" y="1308"/>
                  </a:cubicBezTo>
                  <a:cubicBezTo>
                    <a:pt x="103" y="1308"/>
                    <a:pt x="109" y="1307"/>
                    <a:pt x="115" y="1305"/>
                  </a:cubicBezTo>
                  <a:cubicBezTo>
                    <a:pt x="2080" y="690"/>
                    <a:pt x="4078" y="559"/>
                    <a:pt x="6119" y="559"/>
                  </a:cubicBezTo>
                  <a:cubicBezTo>
                    <a:pt x="6976" y="559"/>
                    <a:pt x="7821" y="548"/>
                    <a:pt x="8677" y="548"/>
                  </a:cubicBezTo>
                  <a:cubicBezTo>
                    <a:pt x="9369" y="537"/>
                    <a:pt x="10115" y="493"/>
                    <a:pt x="10730" y="130"/>
                  </a:cubicBezTo>
                  <a:cubicBezTo>
                    <a:pt x="10795" y="93"/>
                    <a:pt x="10757" y="0"/>
                    <a:pt x="10697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2">
              <a:extLst>
                <a:ext uri="{FF2B5EF4-FFF2-40B4-BE49-F238E27FC236}">
                  <a16:creationId xmlns:a16="http://schemas.microsoft.com/office/drawing/2014/main" id="{B60795F0-71EC-4A1F-C9A8-C4005342E558}"/>
                </a:ext>
              </a:extLst>
            </p:cNvPr>
            <p:cNvSpPr/>
            <p:nvPr/>
          </p:nvSpPr>
          <p:spPr>
            <a:xfrm>
              <a:off x="2974950" y="1428125"/>
              <a:ext cx="63275" cy="62425"/>
            </a:xfrm>
            <a:custGeom>
              <a:avLst/>
              <a:gdLst/>
              <a:ahLst/>
              <a:cxnLst/>
              <a:rect l="l" t="t" r="r" b="b"/>
              <a:pathLst>
                <a:path w="2531" h="2497" extrusionOk="0">
                  <a:moveTo>
                    <a:pt x="2431" y="0"/>
                  </a:moveTo>
                  <a:cubicBezTo>
                    <a:pt x="2414" y="0"/>
                    <a:pt x="2397" y="6"/>
                    <a:pt x="2381" y="22"/>
                  </a:cubicBezTo>
                  <a:cubicBezTo>
                    <a:pt x="1953" y="384"/>
                    <a:pt x="1580" y="812"/>
                    <a:pt x="1174" y="1218"/>
                  </a:cubicBezTo>
                  <a:cubicBezTo>
                    <a:pt x="779" y="1625"/>
                    <a:pt x="351" y="1954"/>
                    <a:pt x="32" y="2393"/>
                  </a:cubicBezTo>
                  <a:cubicBezTo>
                    <a:pt x="1" y="2448"/>
                    <a:pt x="48" y="2497"/>
                    <a:pt x="97" y="2497"/>
                  </a:cubicBezTo>
                  <a:cubicBezTo>
                    <a:pt x="117" y="2497"/>
                    <a:pt x="137" y="2489"/>
                    <a:pt x="153" y="2470"/>
                  </a:cubicBezTo>
                  <a:cubicBezTo>
                    <a:pt x="471" y="2031"/>
                    <a:pt x="888" y="1690"/>
                    <a:pt x="1273" y="1317"/>
                  </a:cubicBezTo>
                  <a:cubicBezTo>
                    <a:pt x="1679" y="922"/>
                    <a:pt x="2041" y="494"/>
                    <a:pt x="2480" y="110"/>
                  </a:cubicBezTo>
                  <a:cubicBezTo>
                    <a:pt x="2531" y="68"/>
                    <a:pt x="2485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2">
              <a:extLst>
                <a:ext uri="{FF2B5EF4-FFF2-40B4-BE49-F238E27FC236}">
                  <a16:creationId xmlns:a16="http://schemas.microsoft.com/office/drawing/2014/main" id="{CCDC1415-57DC-F656-2FBC-9D6253F26334}"/>
                </a:ext>
              </a:extLst>
            </p:cNvPr>
            <p:cNvSpPr/>
            <p:nvPr/>
          </p:nvSpPr>
          <p:spPr>
            <a:xfrm>
              <a:off x="1803100" y="864700"/>
              <a:ext cx="183075" cy="586350"/>
            </a:xfrm>
            <a:custGeom>
              <a:avLst/>
              <a:gdLst/>
              <a:ahLst/>
              <a:cxnLst/>
              <a:rect l="l" t="t" r="r" b="b"/>
              <a:pathLst>
                <a:path w="7323" h="23454" extrusionOk="0">
                  <a:moveTo>
                    <a:pt x="1757" y="1"/>
                  </a:moveTo>
                  <a:cubicBezTo>
                    <a:pt x="1482" y="1537"/>
                    <a:pt x="1339" y="6313"/>
                    <a:pt x="1658" y="9156"/>
                  </a:cubicBezTo>
                  <a:cubicBezTo>
                    <a:pt x="1965" y="11999"/>
                    <a:pt x="3348" y="18464"/>
                    <a:pt x="3348" y="18805"/>
                  </a:cubicBezTo>
                  <a:cubicBezTo>
                    <a:pt x="3348" y="19145"/>
                    <a:pt x="3250" y="20023"/>
                    <a:pt x="2108" y="21187"/>
                  </a:cubicBezTo>
                  <a:cubicBezTo>
                    <a:pt x="1098" y="22219"/>
                    <a:pt x="0" y="23152"/>
                    <a:pt x="308" y="23218"/>
                  </a:cubicBezTo>
                  <a:cubicBezTo>
                    <a:pt x="539" y="23267"/>
                    <a:pt x="771" y="23454"/>
                    <a:pt x="1213" y="23454"/>
                  </a:cubicBezTo>
                  <a:cubicBezTo>
                    <a:pt x="1358" y="23454"/>
                    <a:pt x="1526" y="23434"/>
                    <a:pt x="1724" y="23382"/>
                  </a:cubicBezTo>
                  <a:cubicBezTo>
                    <a:pt x="3919" y="22813"/>
                    <a:pt x="5118" y="21257"/>
                    <a:pt x="5615" y="21257"/>
                  </a:cubicBezTo>
                  <a:cubicBezTo>
                    <a:pt x="5645" y="21257"/>
                    <a:pt x="5673" y="21263"/>
                    <a:pt x="5697" y="21275"/>
                  </a:cubicBezTo>
                  <a:cubicBezTo>
                    <a:pt x="6140" y="21480"/>
                    <a:pt x="6647" y="22790"/>
                    <a:pt x="6987" y="22790"/>
                  </a:cubicBezTo>
                  <a:cubicBezTo>
                    <a:pt x="6993" y="22790"/>
                    <a:pt x="6998" y="22790"/>
                    <a:pt x="7004" y="22789"/>
                  </a:cubicBezTo>
                  <a:cubicBezTo>
                    <a:pt x="7322" y="22746"/>
                    <a:pt x="6729" y="21088"/>
                    <a:pt x="6213" y="19310"/>
                  </a:cubicBezTo>
                  <a:cubicBezTo>
                    <a:pt x="5697" y="17520"/>
                    <a:pt x="5972" y="11867"/>
                    <a:pt x="5972" y="8025"/>
                  </a:cubicBezTo>
                  <a:cubicBezTo>
                    <a:pt x="5972" y="4183"/>
                    <a:pt x="5774" y="231"/>
                    <a:pt x="5774" y="231"/>
                  </a:cubicBezTo>
                  <a:lnTo>
                    <a:pt x="1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2">
              <a:extLst>
                <a:ext uri="{FF2B5EF4-FFF2-40B4-BE49-F238E27FC236}">
                  <a16:creationId xmlns:a16="http://schemas.microsoft.com/office/drawing/2014/main" id="{1E925946-6838-EE84-5799-AD187BF727FE}"/>
                </a:ext>
              </a:extLst>
            </p:cNvPr>
            <p:cNvSpPr/>
            <p:nvPr/>
          </p:nvSpPr>
          <p:spPr>
            <a:xfrm>
              <a:off x="1831900" y="1395575"/>
              <a:ext cx="79250" cy="55775"/>
            </a:xfrm>
            <a:custGeom>
              <a:avLst/>
              <a:gdLst/>
              <a:ahLst/>
              <a:cxnLst/>
              <a:rect l="l" t="t" r="r" b="b"/>
              <a:pathLst>
                <a:path w="3170" h="2231" extrusionOk="0">
                  <a:moveTo>
                    <a:pt x="3066" y="0"/>
                  </a:moveTo>
                  <a:cubicBezTo>
                    <a:pt x="3050" y="0"/>
                    <a:pt x="3034" y="6"/>
                    <a:pt x="3020" y="18"/>
                  </a:cubicBezTo>
                  <a:cubicBezTo>
                    <a:pt x="2581" y="369"/>
                    <a:pt x="2152" y="742"/>
                    <a:pt x="1713" y="1104"/>
                  </a:cubicBezTo>
                  <a:cubicBezTo>
                    <a:pt x="1219" y="1511"/>
                    <a:pt x="616" y="1785"/>
                    <a:pt x="67" y="2103"/>
                  </a:cubicBezTo>
                  <a:cubicBezTo>
                    <a:pt x="0" y="2151"/>
                    <a:pt x="40" y="2231"/>
                    <a:pt x="102" y="2231"/>
                  </a:cubicBezTo>
                  <a:cubicBezTo>
                    <a:pt x="112" y="2231"/>
                    <a:pt x="122" y="2229"/>
                    <a:pt x="133" y="2224"/>
                  </a:cubicBezTo>
                  <a:lnTo>
                    <a:pt x="122" y="2224"/>
                  </a:lnTo>
                  <a:cubicBezTo>
                    <a:pt x="616" y="1939"/>
                    <a:pt x="1175" y="1708"/>
                    <a:pt x="1637" y="1346"/>
                  </a:cubicBezTo>
                  <a:cubicBezTo>
                    <a:pt x="2141" y="951"/>
                    <a:pt x="2624" y="523"/>
                    <a:pt x="3118" y="116"/>
                  </a:cubicBezTo>
                  <a:cubicBezTo>
                    <a:pt x="3170" y="65"/>
                    <a:pt x="3121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2">
              <a:extLst>
                <a:ext uri="{FF2B5EF4-FFF2-40B4-BE49-F238E27FC236}">
                  <a16:creationId xmlns:a16="http://schemas.microsoft.com/office/drawing/2014/main" id="{21626C58-300A-7C55-88B0-700459CAD53B}"/>
                </a:ext>
              </a:extLst>
            </p:cNvPr>
            <p:cNvSpPr/>
            <p:nvPr/>
          </p:nvSpPr>
          <p:spPr>
            <a:xfrm>
              <a:off x="1819325" y="1392025"/>
              <a:ext cx="78525" cy="56700"/>
            </a:xfrm>
            <a:custGeom>
              <a:avLst/>
              <a:gdLst/>
              <a:ahLst/>
              <a:cxnLst/>
              <a:rect l="l" t="t" r="r" b="b"/>
              <a:pathLst>
                <a:path w="3141" h="2268" extrusionOk="0">
                  <a:moveTo>
                    <a:pt x="3033" y="0"/>
                  </a:moveTo>
                  <a:cubicBezTo>
                    <a:pt x="3025" y="0"/>
                    <a:pt x="3016" y="2"/>
                    <a:pt x="3007" y="6"/>
                  </a:cubicBezTo>
                  <a:cubicBezTo>
                    <a:pt x="2458" y="269"/>
                    <a:pt x="1964" y="708"/>
                    <a:pt x="1448" y="1038"/>
                  </a:cubicBezTo>
                  <a:cubicBezTo>
                    <a:pt x="932" y="1345"/>
                    <a:pt x="460" y="1718"/>
                    <a:pt x="43" y="2146"/>
                  </a:cubicBezTo>
                  <a:cubicBezTo>
                    <a:pt x="1" y="2197"/>
                    <a:pt x="43" y="2267"/>
                    <a:pt x="94" y="2267"/>
                  </a:cubicBezTo>
                  <a:cubicBezTo>
                    <a:pt x="110" y="2267"/>
                    <a:pt x="126" y="2261"/>
                    <a:pt x="142" y="2245"/>
                  </a:cubicBezTo>
                  <a:cubicBezTo>
                    <a:pt x="537" y="1806"/>
                    <a:pt x="1042" y="1488"/>
                    <a:pt x="1514" y="1159"/>
                  </a:cubicBezTo>
                  <a:cubicBezTo>
                    <a:pt x="1777" y="972"/>
                    <a:pt x="2041" y="796"/>
                    <a:pt x="2315" y="621"/>
                  </a:cubicBezTo>
                  <a:cubicBezTo>
                    <a:pt x="2557" y="445"/>
                    <a:pt x="2809" y="269"/>
                    <a:pt x="3073" y="127"/>
                  </a:cubicBezTo>
                  <a:cubicBezTo>
                    <a:pt x="3140" y="98"/>
                    <a:pt x="3097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2">
              <a:extLst>
                <a:ext uri="{FF2B5EF4-FFF2-40B4-BE49-F238E27FC236}">
                  <a16:creationId xmlns:a16="http://schemas.microsoft.com/office/drawing/2014/main" id="{928A2DB2-D20F-626A-F917-F2679EE1802B}"/>
                </a:ext>
              </a:extLst>
            </p:cNvPr>
            <p:cNvSpPr/>
            <p:nvPr/>
          </p:nvSpPr>
          <p:spPr>
            <a:xfrm>
              <a:off x="1816350" y="1380100"/>
              <a:ext cx="72825" cy="62450"/>
            </a:xfrm>
            <a:custGeom>
              <a:avLst/>
              <a:gdLst/>
              <a:ahLst/>
              <a:cxnLst/>
              <a:rect l="l" t="t" r="r" b="b"/>
              <a:pathLst>
                <a:path w="2913" h="2498" extrusionOk="0">
                  <a:moveTo>
                    <a:pt x="2813" y="0"/>
                  </a:moveTo>
                  <a:cubicBezTo>
                    <a:pt x="2796" y="0"/>
                    <a:pt x="2779" y="6"/>
                    <a:pt x="2763" y="22"/>
                  </a:cubicBezTo>
                  <a:cubicBezTo>
                    <a:pt x="1907" y="845"/>
                    <a:pt x="799" y="1416"/>
                    <a:pt x="41" y="2382"/>
                  </a:cubicBezTo>
                  <a:cubicBezTo>
                    <a:pt x="0" y="2431"/>
                    <a:pt x="44" y="2498"/>
                    <a:pt x="92" y="2498"/>
                  </a:cubicBezTo>
                  <a:cubicBezTo>
                    <a:pt x="109" y="2498"/>
                    <a:pt x="126" y="2490"/>
                    <a:pt x="140" y="2470"/>
                  </a:cubicBezTo>
                  <a:cubicBezTo>
                    <a:pt x="897" y="1515"/>
                    <a:pt x="2006" y="944"/>
                    <a:pt x="2862" y="110"/>
                  </a:cubicBezTo>
                  <a:cubicBezTo>
                    <a:pt x="2913" y="68"/>
                    <a:pt x="2867" y="0"/>
                    <a:pt x="2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2">
              <a:extLst>
                <a:ext uri="{FF2B5EF4-FFF2-40B4-BE49-F238E27FC236}">
                  <a16:creationId xmlns:a16="http://schemas.microsoft.com/office/drawing/2014/main" id="{2F80F698-548C-2B7D-F056-7CF4B3623771}"/>
                </a:ext>
              </a:extLst>
            </p:cNvPr>
            <p:cNvSpPr/>
            <p:nvPr/>
          </p:nvSpPr>
          <p:spPr>
            <a:xfrm>
              <a:off x="1808850" y="662175"/>
              <a:ext cx="157825" cy="245250"/>
            </a:xfrm>
            <a:custGeom>
              <a:avLst/>
              <a:gdLst/>
              <a:ahLst/>
              <a:cxnLst/>
              <a:rect l="l" t="t" r="r" b="b"/>
              <a:pathLst>
                <a:path w="6313" h="9810" extrusionOk="0">
                  <a:moveTo>
                    <a:pt x="4095" y="0"/>
                  </a:moveTo>
                  <a:cubicBezTo>
                    <a:pt x="3305" y="450"/>
                    <a:pt x="1186" y="1340"/>
                    <a:pt x="253" y="7278"/>
                  </a:cubicBezTo>
                  <a:cubicBezTo>
                    <a:pt x="187" y="7619"/>
                    <a:pt x="1" y="8848"/>
                    <a:pt x="352" y="9024"/>
                  </a:cubicBezTo>
                  <a:cubicBezTo>
                    <a:pt x="616" y="9160"/>
                    <a:pt x="2612" y="9810"/>
                    <a:pt x="4264" y="9810"/>
                  </a:cubicBezTo>
                  <a:cubicBezTo>
                    <a:pt x="4744" y="9810"/>
                    <a:pt x="5195" y="9755"/>
                    <a:pt x="5566" y="9616"/>
                  </a:cubicBezTo>
                  <a:cubicBezTo>
                    <a:pt x="6313" y="8145"/>
                    <a:pt x="6192" y="1790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2">
              <a:extLst>
                <a:ext uri="{FF2B5EF4-FFF2-40B4-BE49-F238E27FC236}">
                  <a16:creationId xmlns:a16="http://schemas.microsoft.com/office/drawing/2014/main" id="{E6B68C18-19A7-AA8B-1C8E-BC1C421819FE}"/>
                </a:ext>
              </a:extLst>
            </p:cNvPr>
            <p:cNvSpPr/>
            <p:nvPr/>
          </p:nvSpPr>
          <p:spPr>
            <a:xfrm>
              <a:off x="2275950" y="842825"/>
              <a:ext cx="177625" cy="615750"/>
            </a:xfrm>
            <a:custGeom>
              <a:avLst/>
              <a:gdLst/>
              <a:ahLst/>
              <a:cxnLst/>
              <a:rect l="l" t="t" r="r" b="b"/>
              <a:pathLst>
                <a:path w="7105" h="24630" extrusionOk="0">
                  <a:moveTo>
                    <a:pt x="3898" y="0"/>
                  </a:moveTo>
                  <a:cubicBezTo>
                    <a:pt x="2719" y="0"/>
                    <a:pt x="79" y="907"/>
                    <a:pt x="0" y="1381"/>
                  </a:cubicBezTo>
                  <a:cubicBezTo>
                    <a:pt x="55" y="3532"/>
                    <a:pt x="560" y="7692"/>
                    <a:pt x="461" y="11908"/>
                  </a:cubicBezTo>
                  <a:cubicBezTo>
                    <a:pt x="373" y="16112"/>
                    <a:pt x="1427" y="22193"/>
                    <a:pt x="1921" y="23390"/>
                  </a:cubicBezTo>
                  <a:cubicBezTo>
                    <a:pt x="2090" y="23841"/>
                    <a:pt x="2274" y="24164"/>
                    <a:pt x="2400" y="24164"/>
                  </a:cubicBezTo>
                  <a:cubicBezTo>
                    <a:pt x="2553" y="24164"/>
                    <a:pt x="2621" y="23687"/>
                    <a:pt x="2470" y="22380"/>
                  </a:cubicBezTo>
                  <a:lnTo>
                    <a:pt x="2470" y="22380"/>
                  </a:lnTo>
                  <a:cubicBezTo>
                    <a:pt x="4409" y="23962"/>
                    <a:pt x="5936" y="24629"/>
                    <a:pt x="6651" y="24629"/>
                  </a:cubicBezTo>
                  <a:cubicBezTo>
                    <a:pt x="6948" y="24629"/>
                    <a:pt x="7104" y="24514"/>
                    <a:pt x="7091" y="24301"/>
                  </a:cubicBezTo>
                  <a:cubicBezTo>
                    <a:pt x="7048" y="23566"/>
                    <a:pt x="5489" y="22336"/>
                    <a:pt x="4622" y="20042"/>
                  </a:cubicBezTo>
                  <a:cubicBezTo>
                    <a:pt x="3754" y="17759"/>
                    <a:pt x="4940" y="9438"/>
                    <a:pt x="4808" y="5958"/>
                  </a:cubicBezTo>
                  <a:cubicBezTo>
                    <a:pt x="4666" y="2478"/>
                    <a:pt x="4446" y="195"/>
                    <a:pt x="4446" y="195"/>
                  </a:cubicBezTo>
                  <a:cubicBezTo>
                    <a:pt x="4399" y="58"/>
                    <a:pt x="4195" y="0"/>
                    <a:pt x="3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2">
              <a:extLst>
                <a:ext uri="{FF2B5EF4-FFF2-40B4-BE49-F238E27FC236}">
                  <a16:creationId xmlns:a16="http://schemas.microsoft.com/office/drawing/2014/main" id="{58109F60-341C-BCD4-92BC-709B60BE93ED}"/>
                </a:ext>
              </a:extLst>
            </p:cNvPr>
            <p:cNvSpPr/>
            <p:nvPr/>
          </p:nvSpPr>
          <p:spPr>
            <a:xfrm>
              <a:off x="2366000" y="1389425"/>
              <a:ext cx="64250" cy="65200"/>
            </a:xfrm>
            <a:custGeom>
              <a:avLst/>
              <a:gdLst/>
              <a:ahLst/>
              <a:cxnLst/>
              <a:rect l="l" t="t" r="r" b="b"/>
              <a:pathLst>
                <a:path w="2570" h="2608" extrusionOk="0">
                  <a:moveTo>
                    <a:pt x="99" y="1"/>
                  </a:moveTo>
                  <a:cubicBezTo>
                    <a:pt x="51" y="1"/>
                    <a:pt x="1" y="53"/>
                    <a:pt x="32" y="99"/>
                  </a:cubicBezTo>
                  <a:lnTo>
                    <a:pt x="43" y="110"/>
                  </a:lnTo>
                  <a:cubicBezTo>
                    <a:pt x="405" y="615"/>
                    <a:pt x="899" y="977"/>
                    <a:pt x="1338" y="1405"/>
                  </a:cubicBezTo>
                  <a:cubicBezTo>
                    <a:pt x="1711" y="1767"/>
                    <a:pt x="1953" y="2371"/>
                    <a:pt x="2425" y="2602"/>
                  </a:cubicBezTo>
                  <a:cubicBezTo>
                    <a:pt x="2435" y="2606"/>
                    <a:pt x="2445" y="2607"/>
                    <a:pt x="2455" y="2607"/>
                  </a:cubicBezTo>
                  <a:cubicBezTo>
                    <a:pt x="2526" y="2607"/>
                    <a:pt x="2569" y="2510"/>
                    <a:pt x="2502" y="2481"/>
                  </a:cubicBezTo>
                  <a:cubicBezTo>
                    <a:pt x="2062" y="2272"/>
                    <a:pt x="1843" y="1724"/>
                    <a:pt x="1514" y="1383"/>
                  </a:cubicBezTo>
                  <a:cubicBezTo>
                    <a:pt x="1074" y="922"/>
                    <a:pt x="537" y="560"/>
                    <a:pt x="152" y="33"/>
                  </a:cubicBezTo>
                  <a:cubicBezTo>
                    <a:pt x="139" y="10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2">
              <a:extLst>
                <a:ext uri="{FF2B5EF4-FFF2-40B4-BE49-F238E27FC236}">
                  <a16:creationId xmlns:a16="http://schemas.microsoft.com/office/drawing/2014/main" id="{FE1E5286-7A20-A73A-2D93-F0B2F6D510D5}"/>
                </a:ext>
              </a:extLst>
            </p:cNvPr>
            <p:cNvSpPr/>
            <p:nvPr/>
          </p:nvSpPr>
          <p:spPr>
            <a:xfrm>
              <a:off x="2382225" y="1387875"/>
              <a:ext cx="58900" cy="68550"/>
            </a:xfrm>
            <a:custGeom>
              <a:avLst/>
              <a:gdLst/>
              <a:ahLst/>
              <a:cxnLst/>
              <a:rect l="l" t="t" r="r" b="b"/>
              <a:pathLst>
                <a:path w="2356" h="2742" extrusionOk="0">
                  <a:moveTo>
                    <a:pt x="105" y="1"/>
                  </a:moveTo>
                  <a:cubicBezTo>
                    <a:pt x="50" y="1"/>
                    <a:pt x="1" y="66"/>
                    <a:pt x="52" y="117"/>
                  </a:cubicBezTo>
                  <a:cubicBezTo>
                    <a:pt x="601" y="567"/>
                    <a:pt x="1084" y="1094"/>
                    <a:pt x="1490" y="1676"/>
                  </a:cubicBezTo>
                  <a:cubicBezTo>
                    <a:pt x="1688" y="1950"/>
                    <a:pt x="1885" y="2225"/>
                    <a:pt x="2061" y="2510"/>
                  </a:cubicBezTo>
                  <a:cubicBezTo>
                    <a:pt x="2116" y="2576"/>
                    <a:pt x="2160" y="2730"/>
                    <a:pt x="2259" y="2741"/>
                  </a:cubicBezTo>
                  <a:cubicBezTo>
                    <a:pt x="2262" y="2741"/>
                    <a:pt x="2266" y="2741"/>
                    <a:pt x="2269" y="2741"/>
                  </a:cubicBezTo>
                  <a:cubicBezTo>
                    <a:pt x="2356" y="2741"/>
                    <a:pt x="2344" y="2611"/>
                    <a:pt x="2261" y="2598"/>
                  </a:cubicBezTo>
                  <a:lnTo>
                    <a:pt x="2261" y="2598"/>
                  </a:lnTo>
                  <a:cubicBezTo>
                    <a:pt x="2263" y="2598"/>
                    <a:pt x="2264" y="2599"/>
                    <a:pt x="2266" y="2599"/>
                  </a:cubicBezTo>
                  <a:cubicBezTo>
                    <a:pt x="2315" y="2599"/>
                    <a:pt x="2203" y="2475"/>
                    <a:pt x="2182" y="2433"/>
                  </a:cubicBezTo>
                  <a:cubicBezTo>
                    <a:pt x="2116" y="2323"/>
                    <a:pt x="2039" y="2225"/>
                    <a:pt x="1962" y="2115"/>
                  </a:cubicBezTo>
                  <a:cubicBezTo>
                    <a:pt x="1787" y="1873"/>
                    <a:pt x="1633" y="1621"/>
                    <a:pt x="1446" y="1390"/>
                  </a:cubicBezTo>
                  <a:cubicBezTo>
                    <a:pt x="1073" y="885"/>
                    <a:pt x="634" y="424"/>
                    <a:pt x="151" y="18"/>
                  </a:cubicBezTo>
                  <a:cubicBezTo>
                    <a:pt x="137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2">
              <a:extLst>
                <a:ext uri="{FF2B5EF4-FFF2-40B4-BE49-F238E27FC236}">
                  <a16:creationId xmlns:a16="http://schemas.microsoft.com/office/drawing/2014/main" id="{5CF2F6E8-20B9-FB27-7254-A6B545DDF43D}"/>
                </a:ext>
              </a:extLst>
            </p:cNvPr>
            <p:cNvSpPr/>
            <p:nvPr/>
          </p:nvSpPr>
          <p:spPr>
            <a:xfrm>
              <a:off x="2393500" y="1381750"/>
              <a:ext cx="57750" cy="73050"/>
            </a:xfrm>
            <a:custGeom>
              <a:avLst/>
              <a:gdLst/>
              <a:ahLst/>
              <a:cxnLst/>
              <a:rect l="l" t="t" r="r" b="b"/>
              <a:pathLst>
                <a:path w="2310" h="2922" extrusionOk="0">
                  <a:moveTo>
                    <a:pt x="96" y="0"/>
                  </a:moveTo>
                  <a:cubicBezTo>
                    <a:pt x="47" y="0"/>
                    <a:pt x="1" y="70"/>
                    <a:pt x="51" y="121"/>
                  </a:cubicBezTo>
                  <a:cubicBezTo>
                    <a:pt x="842" y="901"/>
                    <a:pt x="1532" y="1793"/>
                    <a:pt x="2091" y="2758"/>
                  </a:cubicBezTo>
                  <a:lnTo>
                    <a:pt x="2091" y="2758"/>
                  </a:lnTo>
                  <a:cubicBezTo>
                    <a:pt x="2077" y="2787"/>
                    <a:pt x="2080" y="2823"/>
                    <a:pt x="2115" y="2843"/>
                  </a:cubicBezTo>
                  <a:lnTo>
                    <a:pt x="2159" y="2887"/>
                  </a:lnTo>
                  <a:cubicBezTo>
                    <a:pt x="2176" y="2911"/>
                    <a:pt x="2199" y="2921"/>
                    <a:pt x="2221" y="2921"/>
                  </a:cubicBezTo>
                  <a:cubicBezTo>
                    <a:pt x="2268" y="2921"/>
                    <a:pt x="2310" y="2874"/>
                    <a:pt x="2280" y="2821"/>
                  </a:cubicBezTo>
                  <a:cubicBezTo>
                    <a:pt x="2278" y="2818"/>
                    <a:pt x="2277" y="2815"/>
                    <a:pt x="2275" y="2813"/>
                  </a:cubicBezTo>
                  <a:lnTo>
                    <a:pt x="2275" y="2813"/>
                  </a:lnTo>
                  <a:lnTo>
                    <a:pt x="2280" y="2810"/>
                  </a:lnTo>
                  <a:cubicBezTo>
                    <a:pt x="2273" y="2800"/>
                    <a:pt x="2266" y="2790"/>
                    <a:pt x="2257" y="2781"/>
                  </a:cubicBezTo>
                  <a:lnTo>
                    <a:pt x="2257" y="2781"/>
                  </a:lnTo>
                  <a:cubicBezTo>
                    <a:pt x="1690" y="1765"/>
                    <a:pt x="973" y="834"/>
                    <a:pt x="139" y="22"/>
                  </a:cubicBezTo>
                  <a:cubicBezTo>
                    <a:pt x="126" y="6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2">
              <a:extLst>
                <a:ext uri="{FF2B5EF4-FFF2-40B4-BE49-F238E27FC236}">
                  <a16:creationId xmlns:a16="http://schemas.microsoft.com/office/drawing/2014/main" id="{96249BB0-2D79-79BD-ECC3-F479B80F4023}"/>
                </a:ext>
              </a:extLst>
            </p:cNvPr>
            <p:cNvSpPr/>
            <p:nvPr/>
          </p:nvSpPr>
          <p:spPr>
            <a:xfrm>
              <a:off x="3086900" y="1157525"/>
              <a:ext cx="359525" cy="619800"/>
            </a:xfrm>
            <a:custGeom>
              <a:avLst/>
              <a:gdLst/>
              <a:ahLst/>
              <a:cxnLst/>
              <a:rect l="l" t="t" r="r" b="b"/>
              <a:pathLst>
                <a:path w="14381" h="24792" extrusionOk="0">
                  <a:moveTo>
                    <a:pt x="12953" y="0"/>
                  </a:moveTo>
                  <a:lnTo>
                    <a:pt x="12953" y="0"/>
                  </a:lnTo>
                  <a:cubicBezTo>
                    <a:pt x="12130" y="374"/>
                    <a:pt x="8672" y="3524"/>
                    <a:pt x="132" y="3941"/>
                  </a:cubicBezTo>
                  <a:cubicBezTo>
                    <a:pt x="88" y="5401"/>
                    <a:pt x="0" y="9518"/>
                    <a:pt x="132" y="12943"/>
                  </a:cubicBezTo>
                  <a:cubicBezTo>
                    <a:pt x="264" y="16378"/>
                    <a:pt x="955" y="23602"/>
                    <a:pt x="955" y="24469"/>
                  </a:cubicBezTo>
                  <a:cubicBezTo>
                    <a:pt x="1991" y="24708"/>
                    <a:pt x="3611" y="24791"/>
                    <a:pt x="5357" y="24791"/>
                  </a:cubicBezTo>
                  <a:cubicBezTo>
                    <a:pt x="9294" y="24791"/>
                    <a:pt x="13875" y="24370"/>
                    <a:pt x="13875" y="24370"/>
                  </a:cubicBezTo>
                  <a:cubicBezTo>
                    <a:pt x="13788" y="22317"/>
                    <a:pt x="12525" y="13173"/>
                    <a:pt x="12822" y="10571"/>
                  </a:cubicBezTo>
                  <a:cubicBezTo>
                    <a:pt x="13129" y="7959"/>
                    <a:pt x="14380" y="2975"/>
                    <a:pt x="12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2">
              <a:extLst>
                <a:ext uri="{FF2B5EF4-FFF2-40B4-BE49-F238E27FC236}">
                  <a16:creationId xmlns:a16="http://schemas.microsoft.com/office/drawing/2014/main" id="{D7E2FCF9-9D0D-73A0-76A8-DADF2008ACD4}"/>
                </a:ext>
              </a:extLst>
            </p:cNvPr>
            <p:cNvSpPr/>
            <p:nvPr/>
          </p:nvSpPr>
          <p:spPr>
            <a:xfrm>
              <a:off x="2561900" y="1286350"/>
              <a:ext cx="72750" cy="45175"/>
            </a:xfrm>
            <a:custGeom>
              <a:avLst/>
              <a:gdLst/>
              <a:ahLst/>
              <a:cxnLst/>
              <a:rect l="l" t="t" r="r" b="b"/>
              <a:pathLst>
                <a:path w="2910" h="1807" extrusionOk="0">
                  <a:moveTo>
                    <a:pt x="932" y="0"/>
                  </a:moveTo>
                  <a:cubicBezTo>
                    <a:pt x="685" y="0"/>
                    <a:pt x="449" y="74"/>
                    <a:pt x="253" y="270"/>
                  </a:cubicBezTo>
                  <a:cubicBezTo>
                    <a:pt x="0" y="885"/>
                    <a:pt x="187" y="1785"/>
                    <a:pt x="1713" y="1807"/>
                  </a:cubicBezTo>
                  <a:cubicBezTo>
                    <a:pt x="2361" y="1752"/>
                    <a:pt x="2657" y="1302"/>
                    <a:pt x="2152" y="1280"/>
                  </a:cubicBezTo>
                  <a:cubicBezTo>
                    <a:pt x="2866" y="1159"/>
                    <a:pt x="2909" y="907"/>
                    <a:pt x="2558" y="687"/>
                  </a:cubicBezTo>
                  <a:cubicBezTo>
                    <a:pt x="2311" y="520"/>
                    <a:pt x="1585" y="0"/>
                    <a:pt x="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2">
              <a:extLst>
                <a:ext uri="{FF2B5EF4-FFF2-40B4-BE49-F238E27FC236}">
                  <a16:creationId xmlns:a16="http://schemas.microsoft.com/office/drawing/2014/main" id="{ABD4C56A-51FA-DB44-E143-FDDD6781EC76}"/>
                </a:ext>
              </a:extLst>
            </p:cNvPr>
            <p:cNvSpPr/>
            <p:nvPr/>
          </p:nvSpPr>
          <p:spPr>
            <a:xfrm>
              <a:off x="2484500" y="878700"/>
              <a:ext cx="438850" cy="461350"/>
            </a:xfrm>
            <a:custGeom>
              <a:avLst/>
              <a:gdLst/>
              <a:ahLst/>
              <a:cxnLst/>
              <a:rect l="l" t="t" r="r" b="b"/>
              <a:pathLst>
                <a:path w="17554" h="18454" extrusionOk="0">
                  <a:moveTo>
                    <a:pt x="13020" y="0"/>
                  </a:moveTo>
                  <a:cubicBezTo>
                    <a:pt x="12427" y="2602"/>
                    <a:pt x="10967" y="4885"/>
                    <a:pt x="8541" y="9057"/>
                  </a:cubicBezTo>
                  <a:cubicBezTo>
                    <a:pt x="6115" y="13217"/>
                    <a:pt x="3854" y="15237"/>
                    <a:pt x="2152" y="16587"/>
                  </a:cubicBezTo>
                  <a:cubicBezTo>
                    <a:pt x="846" y="17619"/>
                    <a:pt x="1" y="18442"/>
                    <a:pt x="550" y="18453"/>
                  </a:cubicBezTo>
                  <a:cubicBezTo>
                    <a:pt x="559" y="18453"/>
                    <a:pt x="567" y="18454"/>
                    <a:pt x="576" y="18454"/>
                  </a:cubicBezTo>
                  <a:cubicBezTo>
                    <a:pt x="1364" y="18454"/>
                    <a:pt x="2404" y="17502"/>
                    <a:pt x="3250" y="16862"/>
                  </a:cubicBezTo>
                  <a:cubicBezTo>
                    <a:pt x="3533" y="16648"/>
                    <a:pt x="3775" y="16564"/>
                    <a:pt x="3954" y="16564"/>
                  </a:cubicBezTo>
                  <a:cubicBezTo>
                    <a:pt x="4316" y="16564"/>
                    <a:pt x="4419" y="16908"/>
                    <a:pt x="4073" y="17202"/>
                  </a:cubicBezTo>
                  <a:cubicBezTo>
                    <a:pt x="3558" y="17652"/>
                    <a:pt x="2767" y="18201"/>
                    <a:pt x="3107" y="18300"/>
                  </a:cubicBezTo>
                  <a:cubicBezTo>
                    <a:pt x="3127" y="18306"/>
                    <a:pt x="3153" y="18309"/>
                    <a:pt x="3185" y="18309"/>
                  </a:cubicBezTo>
                  <a:cubicBezTo>
                    <a:pt x="3716" y="18309"/>
                    <a:pt x="5881" y="17470"/>
                    <a:pt x="6368" y="16280"/>
                  </a:cubicBezTo>
                  <a:cubicBezTo>
                    <a:pt x="6884" y="15006"/>
                    <a:pt x="9386" y="12921"/>
                    <a:pt x="11615" y="11164"/>
                  </a:cubicBezTo>
                  <a:cubicBezTo>
                    <a:pt x="13843" y="9419"/>
                    <a:pt x="16972" y="5917"/>
                    <a:pt x="17554" y="2075"/>
                  </a:cubicBezTo>
                  <a:cubicBezTo>
                    <a:pt x="16972" y="1120"/>
                    <a:pt x="13020" y="0"/>
                    <a:pt x="13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2">
              <a:extLst>
                <a:ext uri="{FF2B5EF4-FFF2-40B4-BE49-F238E27FC236}">
                  <a16:creationId xmlns:a16="http://schemas.microsoft.com/office/drawing/2014/main" id="{D0EA8176-9F5D-00CC-EF72-C102BE9F001E}"/>
                </a:ext>
              </a:extLst>
            </p:cNvPr>
            <p:cNvSpPr/>
            <p:nvPr/>
          </p:nvSpPr>
          <p:spPr>
            <a:xfrm>
              <a:off x="2803125" y="644050"/>
              <a:ext cx="225325" cy="281325"/>
            </a:xfrm>
            <a:custGeom>
              <a:avLst/>
              <a:gdLst/>
              <a:ahLst/>
              <a:cxnLst/>
              <a:rect l="l" t="t" r="r" b="b"/>
              <a:pathLst>
                <a:path w="9013" h="11253" extrusionOk="0">
                  <a:moveTo>
                    <a:pt x="5083" y="1"/>
                  </a:moveTo>
                  <a:cubicBezTo>
                    <a:pt x="3393" y="1011"/>
                    <a:pt x="1098" y="3986"/>
                    <a:pt x="418" y="7279"/>
                  </a:cubicBezTo>
                  <a:cubicBezTo>
                    <a:pt x="1" y="9013"/>
                    <a:pt x="44" y="9749"/>
                    <a:pt x="44" y="9749"/>
                  </a:cubicBezTo>
                  <a:cubicBezTo>
                    <a:pt x="319" y="10023"/>
                    <a:pt x="2789" y="11253"/>
                    <a:pt x="5171" y="11253"/>
                  </a:cubicBezTo>
                  <a:cubicBezTo>
                    <a:pt x="7278" y="9200"/>
                    <a:pt x="9013" y="187"/>
                    <a:pt x="5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2">
              <a:extLst>
                <a:ext uri="{FF2B5EF4-FFF2-40B4-BE49-F238E27FC236}">
                  <a16:creationId xmlns:a16="http://schemas.microsoft.com/office/drawing/2014/main" id="{3C50545A-773D-B5C8-34A6-1334A1FC8545}"/>
                </a:ext>
              </a:extLst>
            </p:cNvPr>
            <p:cNvSpPr/>
            <p:nvPr/>
          </p:nvSpPr>
          <p:spPr>
            <a:xfrm>
              <a:off x="2555925" y="1288525"/>
              <a:ext cx="51000" cy="30650"/>
            </a:xfrm>
            <a:custGeom>
              <a:avLst/>
              <a:gdLst/>
              <a:ahLst/>
              <a:cxnLst/>
              <a:rect l="l" t="t" r="r" b="b"/>
              <a:pathLst>
                <a:path w="2040" h="1226" extrusionOk="0">
                  <a:moveTo>
                    <a:pt x="1261" y="0"/>
                  </a:moveTo>
                  <a:cubicBezTo>
                    <a:pt x="842" y="0"/>
                    <a:pt x="312" y="508"/>
                    <a:pt x="64" y="688"/>
                  </a:cubicBezTo>
                  <a:cubicBezTo>
                    <a:pt x="1" y="733"/>
                    <a:pt x="41" y="823"/>
                    <a:pt x="94" y="823"/>
                  </a:cubicBezTo>
                  <a:cubicBezTo>
                    <a:pt x="106" y="823"/>
                    <a:pt x="118" y="819"/>
                    <a:pt x="130" y="809"/>
                  </a:cubicBezTo>
                  <a:lnTo>
                    <a:pt x="130" y="798"/>
                  </a:lnTo>
                  <a:cubicBezTo>
                    <a:pt x="459" y="567"/>
                    <a:pt x="832" y="172"/>
                    <a:pt x="1260" y="150"/>
                  </a:cubicBezTo>
                  <a:cubicBezTo>
                    <a:pt x="1381" y="150"/>
                    <a:pt x="1502" y="227"/>
                    <a:pt x="1557" y="337"/>
                  </a:cubicBezTo>
                  <a:cubicBezTo>
                    <a:pt x="1634" y="523"/>
                    <a:pt x="1348" y="666"/>
                    <a:pt x="1238" y="743"/>
                  </a:cubicBezTo>
                  <a:cubicBezTo>
                    <a:pt x="1052" y="864"/>
                    <a:pt x="854" y="963"/>
                    <a:pt x="668" y="1094"/>
                  </a:cubicBezTo>
                  <a:cubicBezTo>
                    <a:pt x="603" y="1140"/>
                    <a:pt x="647" y="1225"/>
                    <a:pt x="702" y="1225"/>
                  </a:cubicBezTo>
                  <a:cubicBezTo>
                    <a:pt x="712" y="1225"/>
                    <a:pt x="723" y="1222"/>
                    <a:pt x="733" y="1215"/>
                  </a:cubicBezTo>
                  <a:cubicBezTo>
                    <a:pt x="1019" y="1017"/>
                    <a:pt x="2040" y="622"/>
                    <a:pt x="1579" y="139"/>
                  </a:cubicBezTo>
                  <a:cubicBezTo>
                    <a:pt x="1487" y="40"/>
                    <a:pt x="1378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2">
              <a:extLst>
                <a:ext uri="{FF2B5EF4-FFF2-40B4-BE49-F238E27FC236}">
                  <a16:creationId xmlns:a16="http://schemas.microsoft.com/office/drawing/2014/main" id="{4CA0EBA5-843F-7CED-ED2E-D629A1821E50}"/>
                </a:ext>
              </a:extLst>
            </p:cNvPr>
            <p:cNvSpPr/>
            <p:nvPr/>
          </p:nvSpPr>
          <p:spPr>
            <a:xfrm>
              <a:off x="2582475" y="1297300"/>
              <a:ext cx="4150" cy="12275"/>
            </a:xfrm>
            <a:custGeom>
              <a:avLst/>
              <a:gdLst/>
              <a:ahLst/>
              <a:cxnLst/>
              <a:rect l="l" t="t" r="r" b="b"/>
              <a:pathLst>
                <a:path w="166" h="491" extrusionOk="0">
                  <a:moveTo>
                    <a:pt x="76" y="0"/>
                  </a:moveTo>
                  <a:cubicBezTo>
                    <a:pt x="48" y="0"/>
                    <a:pt x="21" y="16"/>
                    <a:pt x="12" y="52"/>
                  </a:cubicBezTo>
                  <a:cubicBezTo>
                    <a:pt x="1" y="172"/>
                    <a:pt x="12" y="304"/>
                    <a:pt x="34" y="425"/>
                  </a:cubicBezTo>
                  <a:cubicBezTo>
                    <a:pt x="34" y="469"/>
                    <a:pt x="67" y="491"/>
                    <a:pt x="100" y="491"/>
                  </a:cubicBezTo>
                  <a:cubicBezTo>
                    <a:pt x="133" y="491"/>
                    <a:pt x="165" y="469"/>
                    <a:pt x="165" y="425"/>
                  </a:cubicBezTo>
                  <a:cubicBezTo>
                    <a:pt x="143" y="315"/>
                    <a:pt x="143" y="194"/>
                    <a:pt x="143" y="85"/>
                  </a:cubicBezTo>
                  <a:cubicBezTo>
                    <a:pt x="156" y="33"/>
                    <a:pt x="116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2">
              <a:extLst>
                <a:ext uri="{FF2B5EF4-FFF2-40B4-BE49-F238E27FC236}">
                  <a16:creationId xmlns:a16="http://schemas.microsoft.com/office/drawing/2014/main" id="{48CF2381-6FD2-AEDD-4170-2F15D35E1257}"/>
                </a:ext>
              </a:extLst>
            </p:cNvPr>
            <p:cNvSpPr/>
            <p:nvPr/>
          </p:nvSpPr>
          <p:spPr>
            <a:xfrm>
              <a:off x="2576475" y="1287850"/>
              <a:ext cx="63875" cy="46950"/>
            </a:xfrm>
            <a:custGeom>
              <a:avLst/>
              <a:gdLst/>
              <a:ahLst/>
              <a:cxnLst/>
              <a:rect l="l" t="t" r="r" b="b"/>
              <a:pathLst>
                <a:path w="2555" h="1878" extrusionOk="0">
                  <a:moveTo>
                    <a:pt x="2460" y="0"/>
                  </a:moveTo>
                  <a:cubicBezTo>
                    <a:pt x="2439" y="0"/>
                    <a:pt x="2417" y="10"/>
                    <a:pt x="2403" y="34"/>
                  </a:cubicBezTo>
                  <a:cubicBezTo>
                    <a:pt x="2173" y="496"/>
                    <a:pt x="1800" y="880"/>
                    <a:pt x="1349" y="1132"/>
                  </a:cubicBezTo>
                  <a:cubicBezTo>
                    <a:pt x="932" y="1363"/>
                    <a:pt x="449" y="1483"/>
                    <a:pt x="65" y="1747"/>
                  </a:cubicBezTo>
                  <a:cubicBezTo>
                    <a:pt x="1" y="1793"/>
                    <a:pt x="44" y="1878"/>
                    <a:pt x="99" y="1878"/>
                  </a:cubicBezTo>
                  <a:cubicBezTo>
                    <a:pt x="110" y="1878"/>
                    <a:pt x="120" y="1875"/>
                    <a:pt x="131" y="1868"/>
                  </a:cubicBezTo>
                  <a:lnTo>
                    <a:pt x="131" y="1857"/>
                  </a:lnTo>
                  <a:cubicBezTo>
                    <a:pt x="548" y="1571"/>
                    <a:pt x="1075" y="1440"/>
                    <a:pt x="1503" y="1187"/>
                  </a:cubicBezTo>
                  <a:cubicBezTo>
                    <a:pt x="1942" y="935"/>
                    <a:pt x="2305" y="561"/>
                    <a:pt x="2524" y="100"/>
                  </a:cubicBezTo>
                  <a:cubicBezTo>
                    <a:pt x="2554" y="48"/>
                    <a:pt x="2507" y="0"/>
                    <a:pt x="2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2">
              <a:extLst>
                <a:ext uri="{FF2B5EF4-FFF2-40B4-BE49-F238E27FC236}">
                  <a16:creationId xmlns:a16="http://schemas.microsoft.com/office/drawing/2014/main" id="{4D2CD54F-8C4C-EEC9-801D-12F3C3B83668}"/>
                </a:ext>
              </a:extLst>
            </p:cNvPr>
            <p:cNvSpPr/>
            <p:nvPr/>
          </p:nvSpPr>
          <p:spPr>
            <a:xfrm>
              <a:off x="2883250" y="657550"/>
              <a:ext cx="212725" cy="576350"/>
            </a:xfrm>
            <a:custGeom>
              <a:avLst/>
              <a:gdLst/>
              <a:ahLst/>
              <a:cxnLst/>
              <a:rect l="l" t="t" r="r" b="b"/>
              <a:pathLst>
                <a:path w="8509" h="23054" extrusionOk="0">
                  <a:moveTo>
                    <a:pt x="2536" y="1"/>
                  </a:moveTo>
                  <a:cubicBezTo>
                    <a:pt x="2308" y="1"/>
                    <a:pt x="1838" y="458"/>
                    <a:pt x="1099" y="3259"/>
                  </a:cubicBezTo>
                  <a:cubicBezTo>
                    <a:pt x="1" y="7419"/>
                    <a:pt x="2262" y="17299"/>
                    <a:pt x="3250" y="19681"/>
                  </a:cubicBezTo>
                  <a:cubicBezTo>
                    <a:pt x="4396" y="22455"/>
                    <a:pt x="5920" y="23053"/>
                    <a:pt x="7141" y="23053"/>
                  </a:cubicBezTo>
                  <a:cubicBezTo>
                    <a:pt x="7673" y="23053"/>
                    <a:pt x="8148" y="22939"/>
                    <a:pt x="8508" y="22842"/>
                  </a:cubicBezTo>
                  <a:cubicBezTo>
                    <a:pt x="7367" y="22338"/>
                    <a:pt x="3755" y="8298"/>
                    <a:pt x="3426" y="6464"/>
                  </a:cubicBezTo>
                  <a:cubicBezTo>
                    <a:pt x="3107" y="4631"/>
                    <a:pt x="2701" y="108"/>
                    <a:pt x="2701" y="108"/>
                  </a:cubicBezTo>
                  <a:cubicBezTo>
                    <a:pt x="2701" y="108"/>
                    <a:pt x="2647" y="1"/>
                    <a:pt x="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2">
              <a:extLst>
                <a:ext uri="{FF2B5EF4-FFF2-40B4-BE49-F238E27FC236}">
                  <a16:creationId xmlns:a16="http://schemas.microsoft.com/office/drawing/2014/main" id="{B7BAF83D-4A95-B4A5-AD27-A7958FAC6309}"/>
                </a:ext>
              </a:extLst>
            </p:cNvPr>
            <p:cNvSpPr/>
            <p:nvPr/>
          </p:nvSpPr>
          <p:spPr>
            <a:xfrm>
              <a:off x="2874475" y="647100"/>
              <a:ext cx="228350" cy="598225"/>
            </a:xfrm>
            <a:custGeom>
              <a:avLst/>
              <a:gdLst/>
              <a:ahLst/>
              <a:cxnLst/>
              <a:rect l="l" t="t" r="r" b="b"/>
              <a:pathLst>
                <a:path w="9134" h="23929" extrusionOk="0">
                  <a:moveTo>
                    <a:pt x="2724" y="1"/>
                  </a:moveTo>
                  <a:cubicBezTo>
                    <a:pt x="2711" y="1"/>
                    <a:pt x="2715" y="34"/>
                    <a:pt x="2745" y="120"/>
                  </a:cubicBezTo>
                  <a:cubicBezTo>
                    <a:pt x="1" y="4380"/>
                    <a:pt x="308" y="9396"/>
                    <a:pt x="1087" y="13106"/>
                  </a:cubicBezTo>
                  <a:cubicBezTo>
                    <a:pt x="1856" y="16806"/>
                    <a:pt x="4468" y="22668"/>
                    <a:pt x="5017" y="23392"/>
                  </a:cubicBezTo>
                  <a:cubicBezTo>
                    <a:pt x="5280" y="23745"/>
                    <a:pt x="5816" y="23928"/>
                    <a:pt x="6474" y="23928"/>
                  </a:cubicBezTo>
                  <a:cubicBezTo>
                    <a:pt x="7189" y="23928"/>
                    <a:pt x="8048" y="23712"/>
                    <a:pt x="8859" y="23260"/>
                  </a:cubicBezTo>
                  <a:cubicBezTo>
                    <a:pt x="8859" y="23260"/>
                    <a:pt x="9134" y="22843"/>
                    <a:pt x="8673" y="22799"/>
                  </a:cubicBezTo>
                  <a:cubicBezTo>
                    <a:pt x="8088" y="23073"/>
                    <a:pt x="7399" y="23267"/>
                    <a:pt x="6858" y="23267"/>
                  </a:cubicBezTo>
                  <a:cubicBezTo>
                    <a:pt x="6595" y="23267"/>
                    <a:pt x="6368" y="23222"/>
                    <a:pt x="6203" y="23118"/>
                  </a:cubicBezTo>
                  <a:cubicBezTo>
                    <a:pt x="5698" y="22799"/>
                    <a:pt x="3963" y="19045"/>
                    <a:pt x="2635" y="15346"/>
                  </a:cubicBezTo>
                  <a:cubicBezTo>
                    <a:pt x="1307" y="11636"/>
                    <a:pt x="1208" y="2480"/>
                    <a:pt x="3052" y="472"/>
                  </a:cubicBezTo>
                  <a:cubicBezTo>
                    <a:pt x="3052" y="472"/>
                    <a:pt x="2772" y="1"/>
                    <a:pt x="2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2">
              <a:extLst>
                <a:ext uri="{FF2B5EF4-FFF2-40B4-BE49-F238E27FC236}">
                  <a16:creationId xmlns:a16="http://schemas.microsoft.com/office/drawing/2014/main" id="{E693746D-0A57-C616-2035-9F90B4B88EE1}"/>
                </a:ext>
              </a:extLst>
            </p:cNvPr>
            <p:cNvSpPr/>
            <p:nvPr/>
          </p:nvSpPr>
          <p:spPr>
            <a:xfrm>
              <a:off x="2939250" y="611650"/>
              <a:ext cx="500300" cy="660325"/>
            </a:xfrm>
            <a:custGeom>
              <a:avLst/>
              <a:gdLst/>
              <a:ahLst/>
              <a:cxnLst/>
              <a:rect l="l" t="t" r="r" b="b"/>
              <a:pathLst>
                <a:path w="20012" h="26413" extrusionOk="0">
                  <a:moveTo>
                    <a:pt x="3928" y="1"/>
                  </a:moveTo>
                  <a:cubicBezTo>
                    <a:pt x="3922" y="1"/>
                    <a:pt x="3915" y="1"/>
                    <a:pt x="3908" y="2"/>
                  </a:cubicBezTo>
                  <a:cubicBezTo>
                    <a:pt x="2064" y="100"/>
                    <a:pt x="209" y="1813"/>
                    <a:pt x="143" y="4864"/>
                  </a:cubicBezTo>
                  <a:cubicBezTo>
                    <a:pt x="0" y="8048"/>
                    <a:pt x="341" y="9058"/>
                    <a:pt x="527" y="10221"/>
                  </a:cubicBezTo>
                  <a:cubicBezTo>
                    <a:pt x="1054" y="13591"/>
                    <a:pt x="2898" y="18729"/>
                    <a:pt x="4270" y="20891"/>
                  </a:cubicBezTo>
                  <a:cubicBezTo>
                    <a:pt x="5643" y="23054"/>
                    <a:pt x="4984" y="25754"/>
                    <a:pt x="5467" y="26029"/>
                  </a:cubicBezTo>
                  <a:cubicBezTo>
                    <a:pt x="5845" y="26248"/>
                    <a:pt x="6740" y="26413"/>
                    <a:pt x="7964" y="26413"/>
                  </a:cubicBezTo>
                  <a:cubicBezTo>
                    <a:pt x="9374" y="26413"/>
                    <a:pt x="11220" y="26195"/>
                    <a:pt x="13217" y="25590"/>
                  </a:cubicBezTo>
                  <a:cubicBezTo>
                    <a:pt x="16960" y="24459"/>
                    <a:pt x="20012" y="22779"/>
                    <a:pt x="19803" y="22055"/>
                  </a:cubicBezTo>
                  <a:cubicBezTo>
                    <a:pt x="19287" y="20266"/>
                    <a:pt x="18266" y="16972"/>
                    <a:pt x="17959" y="16083"/>
                  </a:cubicBezTo>
                  <a:cubicBezTo>
                    <a:pt x="17642" y="15197"/>
                    <a:pt x="5848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2">
              <a:extLst>
                <a:ext uri="{FF2B5EF4-FFF2-40B4-BE49-F238E27FC236}">
                  <a16:creationId xmlns:a16="http://schemas.microsoft.com/office/drawing/2014/main" id="{4A228CE9-7423-410A-A495-C5F0B363C77F}"/>
                </a:ext>
              </a:extLst>
            </p:cNvPr>
            <p:cNvSpPr/>
            <p:nvPr/>
          </p:nvSpPr>
          <p:spPr>
            <a:xfrm>
              <a:off x="2656575" y="422025"/>
              <a:ext cx="416900" cy="306550"/>
            </a:xfrm>
            <a:custGeom>
              <a:avLst/>
              <a:gdLst/>
              <a:ahLst/>
              <a:cxnLst/>
              <a:rect l="l" t="t" r="r" b="b"/>
              <a:pathLst>
                <a:path w="16676" h="12262" extrusionOk="0">
                  <a:moveTo>
                    <a:pt x="5979" y="0"/>
                  </a:moveTo>
                  <a:cubicBezTo>
                    <a:pt x="3423" y="0"/>
                    <a:pt x="2005" y="996"/>
                    <a:pt x="1033" y="2746"/>
                  </a:cubicBezTo>
                  <a:cubicBezTo>
                    <a:pt x="34" y="4535"/>
                    <a:pt x="1" y="6138"/>
                    <a:pt x="791" y="7136"/>
                  </a:cubicBezTo>
                  <a:cubicBezTo>
                    <a:pt x="1581" y="8333"/>
                    <a:pt x="2778" y="8717"/>
                    <a:pt x="3151" y="9672"/>
                  </a:cubicBezTo>
                  <a:cubicBezTo>
                    <a:pt x="3535" y="10638"/>
                    <a:pt x="3645" y="11472"/>
                    <a:pt x="3985" y="11494"/>
                  </a:cubicBezTo>
                  <a:cubicBezTo>
                    <a:pt x="3995" y="11495"/>
                    <a:pt x="4005" y="11495"/>
                    <a:pt x="4015" y="11495"/>
                  </a:cubicBezTo>
                  <a:cubicBezTo>
                    <a:pt x="4329" y="11495"/>
                    <a:pt x="4896" y="11167"/>
                    <a:pt x="5226" y="10880"/>
                  </a:cubicBezTo>
                  <a:cubicBezTo>
                    <a:pt x="5810" y="11109"/>
                    <a:pt x="6206" y="12261"/>
                    <a:pt x="7536" y="12261"/>
                  </a:cubicBezTo>
                  <a:cubicBezTo>
                    <a:pt x="7605" y="12261"/>
                    <a:pt x="7676" y="12258"/>
                    <a:pt x="7751" y="12252"/>
                  </a:cubicBezTo>
                  <a:cubicBezTo>
                    <a:pt x="9265" y="12109"/>
                    <a:pt x="9880" y="10496"/>
                    <a:pt x="10188" y="9606"/>
                  </a:cubicBezTo>
                  <a:cubicBezTo>
                    <a:pt x="11450" y="10309"/>
                    <a:pt x="12954" y="10309"/>
                    <a:pt x="12954" y="10309"/>
                  </a:cubicBezTo>
                  <a:cubicBezTo>
                    <a:pt x="12954" y="10309"/>
                    <a:pt x="16324" y="5457"/>
                    <a:pt x="16675" y="5457"/>
                  </a:cubicBezTo>
                  <a:cubicBezTo>
                    <a:pt x="14546" y="4908"/>
                    <a:pt x="12109" y="4908"/>
                    <a:pt x="11187" y="4491"/>
                  </a:cubicBezTo>
                  <a:cubicBezTo>
                    <a:pt x="10253" y="4085"/>
                    <a:pt x="8750" y="34"/>
                    <a:pt x="6104" y="1"/>
                  </a:cubicBezTo>
                  <a:cubicBezTo>
                    <a:pt x="6062" y="1"/>
                    <a:pt x="6020" y="0"/>
                    <a:pt x="5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2">
              <a:extLst>
                <a:ext uri="{FF2B5EF4-FFF2-40B4-BE49-F238E27FC236}">
                  <a16:creationId xmlns:a16="http://schemas.microsoft.com/office/drawing/2014/main" id="{BE569663-35E3-4705-32C9-DB3518032CFA}"/>
                </a:ext>
              </a:extLst>
            </p:cNvPr>
            <p:cNvSpPr/>
            <p:nvPr/>
          </p:nvSpPr>
          <p:spPr>
            <a:xfrm>
              <a:off x="3002650" y="544725"/>
              <a:ext cx="88100" cy="51325"/>
            </a:xfrm>
            <a:custGeom>
              <a:avLst/>
              <a:gdLst/>
              <a:ahLst/>
              <a:cxnLst/>
              <a:rect l="l" t="t" r="r" b="b"/>
              <a:pathLst>
                <a:path w="3524" h="2053" extrusionOk="0">
                  <a:moveTo>
                    <a:pt x="0" y="0"/>
                  </a:moveTo>
                  <a:cubicBezTo>
                    <a:pt x="253" y="132"/>
                    <a:pt x="439" y="988"/>
                    <a:pt x="143" y="2053"/>
                  </a:cubicBezTo>
                  <a:cubicBezTo>
                    <a:pt x="1284" y="1284"/>
                    <a:pt x="3524" y="736"/>
                    <a:pt x="3392" y="549"/>
                  </a:cubicBezTo>
                  <a:cubicBezTo>
                    <a:pt x="3249" y="362"/>
                    <a:pt x="1877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2">
              <a:extLst>
                <a:ext uri="{FF2B5EF4-FFF2-40B4-BE49-F238E27FC236}">
                  <a16:creationId xmlns:a16="http://schemas.microsoft.com/office/drawing/2014/main" id="{C034E8CD-3AC8-3098-D9B5-EB2CB336F4ED}"/>
                </a:ext>
              </a:extLst>
            </p:cNvPr>
            <p:cNvSpPr/>
            <p:nvPr/>
          </p:nvSpPr>
          <p:spPr>
            <a:xfrm>
              <a:off x="2761150" y="431375"/>
              <a:ext cx="188825" cy="174025"/>
            </a:xfrm>
            <a:custGeom>
              <a:avLst/>
              <a:gdLst/>
              <a:ahLst/>
              <a:cxnLst/>
              <a:rect l="l" t="t" r="r" b="b"/>
              <a:pathLst>
                <a:path w="7553" h="6961" extrusionOk="0">
                  <a:moveTo>
                    <a:pt x="3260" y="0"/>
                  </a:moveTo>
                  <a:cubicBezTo>
                    <a:pt x="2657" y="319"/>
                    <a:pt x="1636" y="868"/>
                    <a:pt x="1515" y="934"/>
                  </a:cubicBezTo>
                  <a:cubicBezTo>
                    <a:pt x="1339" y="1032"/>
                    <a:pt x="0" y="3678"/>
                    <a:pt x="1712" y="4984"/>
                  </a:cubicBezTo>
                  <a:cubicBezTo>
                    <a:pt x="2404" y="5500"/>
                    <a:pt x="2733" y="6389"/>
                    <a:pt x="3085" y="6872"/>
                  </a:cubicBezTo>
                  <a:cubicBezTo>
                    <a:pt x="3131" y="6934"/>
                    <a:pt x="3198" y="6960"/>
                    <a:pt x="3273" y="6960"/>
                  </a:cubicBezTo>
                  <a:cubicBezTo>
                    <a:pt x="3533" y="6960"/>
                    <a:pt x="3886" y="6639"/>
                    <a:pt x="3809" y="6323"/>
                  </a:cubicBezTo>
                  <a:cubicBezTo>
                    <a:pt x="3710" y="5906"/>
                    <a:pt x="3052" y="4984"/>
                    <a:pt x="3601" y="4325"/>
                  </a:cubicBezTo>
                  <a:cubicBezTo>
                    <a:pt x="3768" y="4128"/>
                    <a:pt x="3935" y="4051"/>
                    <a:pt x="4099" y="4051"/>
                  </a:cubicBezTo>
                  <a:cubicBezTo>
                    <a:pt x="4472" y="4051"/>
                    <a:pt x="4825" y="4453"/>
                    <a:pt x="5115" y="4743"/>
                  </a:cubicBezTo>
                  <a:cubicBezTo>
                    <a:pt x="5489" y="4920"/>
                    <a:pt x="5847" y="4994"/>
                    <a:pt x="6170" y="4994"/>
                  </a:cubicBezTo>
                  <a:cubicBezTo>
                    <a:pt x="6845" y="4994"/>
                    <a:pt x="7367" y="4671"/>
                    <a:pt x="7552" y="4293"/>
                  </a:cubicBezTo>
                  <a:cubicBezTo>
                    <a:pt x="7366" y="4249"/>
                    <a:pt x="7179" y="4194"/>
                    <a:pt x="7004" y="4117"/>
                  </a:cubicBezTo>
                  <a:cubicBezTo>
                    <a:pt x="6246" y="3788"/>
                    <a:pt x="5093" y="1021"/>
                    <a:pt x="3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2">
              <a:extLst>
                <a:ext uri="{FF2B5EF4-FFF2-40B4-BE49-F238E27FC236}">
                  <a16:creationId xmlns:a16="http://schemas.microsoft.com/office/drawing/2014/main" id="{B3299F7D-A772-3FCF-6556-033E66A36BC6}"/>
                </a:ext>
              </a:extLst>
            </p:cNvPr>
            <p:cNvSpPr/>
            <p:nvPr/>
          </p:nvSpPr>
          <p:spPr>
            <a:xfrm>
              <a:off x="2593175" y="369425"/>
              <a:ext cx="318925" cy="315900"/>
            </a:xfrm>
            <a:custGeom>
              <a:avLst/>
              <a:gdLst/>
              <a:ahLst/>
              <a:cxnLst/>
              <a:rect l="l" t="t" r="r" b="b"/>
              <a:pathLst>
                <a:path w="12757" h="12636" extrusionOk="0">
                  <a:moveTo>
                    <a:pt x="5946" y="1"/>
                  </a:moveTo>
                  <a:cubicBezTo>
                    <a:pt x="4807" y="1"/>
                    <a:pt x="3535" y="470"/>
                    <a:pt x="2163" y="1831"/>
                  </a:cubicBezTo>
                  <a:cubicBezTo>
                    <a:pt x="440" y="3686"/>
                    <a:pt x="1" y="6496"/>
                    <a:pt x="1296" y="8209"/>
                  </a:cubicBezTo>
                  <a:cubicBezTo>
                    <a:pt x="2603" y="9932"/>
                    <a:pt x="2987" y="10206"/>
                    <a:pt x="3086" y="10338"/>
                  </a:cubicBezTo>
                  <a:cubicBezTo>
                    <a:pt x="3217" y="10646"/>
                    <a:pt x="1538" y="12051"/>
                    <a:pt x="2394" y="12567"/>
                  </a:cubicBezTo>
                  <a:cubicBezTo>
                    <a:pt x="2473" y="12614"/>
                    <a:pt x="2569" y="12636"/>
                    <a:pt x="2679" y="12636"/>
                  </a:cubicBezTo>
                  <a:cubicBezTo>
                    <a:pt x="3773" y="12636"/>
                    <a:pt x="6271" y="10446"/>
                    <a:pt x="7927" y="8790"/>
                  </a:cubicBezTo>
                  <a:cubicBezTo>
                    <a:pt x="9738" y="6979"/>
                    <a:pt x="12757" y="3620"/>
                    <a:pt x="12515" y="1963"/>
                  </a:cubicBezTo>
                  <a:cubicBezTo>
                    <a:pt x="12482" y="1806"/>
                    <a:pt x="12360" y="1630"/>
                    <a:pt x="12114" y="1630"/>
                  </a:cubicBezTo>
                  <a:cubicBezTo>
                    <a:pt x="11875" y="1630"/>
                    <a:pt x="11519" y="1795"/>
                    <a:pt x="11011" y="2303"/>
                  </a:cubicBezTo>
                  <a:cubicBezTo>
                    <a:pt x="10100" y="2021"/>
                    <a:pt x="8310" y="1"/>
                    <a:pt x="5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2">
              <a:extLst>
                <a:ext uri="{FF2B5EF4-FFF2-40B4-BE49-F238E27FC236}">
                  <a16:creationId xmlns:a16="http://schemas.microsoft.com/office/drawing/2014/main" id="{37C4AEE6-D751-D6AF-BCE7-689CEEE26A32}"/>
                </a:ext>
              </a:extLst>
            </p:cNvPr>
            <p:cNvSpPr/>
            <p:nvPr/>
          </p:nvSpPr>
          <p:spPr>
            <a:xfrm>
              <a:off x="2752075" y="641775"/>
              <a:ext cx="17425" cy="16900"/>
            </a:xfrm>
            <a:custGeom>
              <a:avLst/>
              <a:gdLst/>
              <a:ahLst/>
              <a:cxnLst/>
              <a:rect l="l" t="t" r="r" b="b"/>
              <a:pathLst>
                <a:path w="697" h="676" extrusionOk="0">
                  <a:moveTo>
                    <a:pt x="205" y="194"/>
                  </a:move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close/>
                  <a:moveTo>
                    <a:pt x="176" y="1"/>
                  </a:moveTo>
                  <a:cubicBezTo>
                    <a:pt x="80" y="1"/>
                    <a:pt x="1" y="82"/>
                    <a:pt x="1" y="191"/>
                  </a:cubicBezTo>
                  <a:cubicBezTo>
                    <a:pt x="9" y="325"/>
                    <a:pt x="73" y="442"/>
                    <a:pt x="174" y="521"/>
                  </a:cubicBezTo>
                  <a:lnTo>
                    <a:pt x="174" y="521"/>
                  </a:lnTo>
                  <a:cubicBezTo>
                    <a:pt x="258" y="604"/>
                    <a:pt x="366" y="663"/>
                    <a:pt x="462" y="663"/>
                  </a:cubicBezTo>
                  <a:cubicBezTo>
                    <a:pt x="470" y="663"/>
                    <a:pt x="479" y="663"/>
                    <a:pt x="487" y="662"/>
                  </a:cubicBezTo>
                  <a:lnTo>
                    <a:pt x="487" y="662"/>
                  </a:lnTo>
                  <a:cubicBezTo>
                    <a:pt x="501" y="666"/>
                    <a:pt x="514" y="670"/>
                    <a:pt x="528" y="674"/>
                  </a:cubicBezTo>
                  <a:cubicBezTo>
                    <a:pt x="534" y="675"/>
                    <a:pt x="540" y="676"/>
                    <a:pt x="546" y="676"/>
                  </a:cubicBezTo>
                  <a:cubicBezTo>
                    <a:pt x="572" y="676"/>
                    <a:pt x="592" y="660"/>
                    <a:pt x="603" y="639"/>
                  </a:cubicBezTo>
                  <a:lnTo>
                    <a:pt x="603" y="639"/>
                  </a:lnTo>
                  <a:cubicBezTo>
                    <a:pt x="638" y="618"/>
                    <a:pt x="667" y="586"/>
                    <a:pt x="681" y="542"/>
                  </a:cubicBezTo>
                  <a:cubicBezTo>
                    <a:pt x="697" y="495"/>
                    <a:pt x="693" y="447"/>
                    <a:pt x="678" y="401"/>
                  </a:cubicBezTo>
                  <a:lnTo>
                    <a:pt x="678" y="401"/>
                  </a:lnTo>
                  <a:cubicBezTo>
                    <a:pt x="665" y="192"/>
                    <a:pt x="400" y="13"/>
                    <a:pt x="209" y="4"/>
                  </a:cubicBezTo>
                  <a:cubicBezTo>
                    <a:pt x="198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2">
              <a:extLst>
                <a:ext uri="{FF2B5EF4-FFF2-40B4-BE49-F238E27FC236}">
                  <a16:creationId xmlns:a16="http://schemas.microsoft.com/office/drawing/2014/main" id="{0BBB0A06-3635-3966-2E76-CE46D5915C19}"/>
                </a:ext>
              </a:extLst>
            </p:cNvPr>
            <p:cNvSpPr/>
            <p:nvPr/>
          </p:nvSpPr>
          <p:spPr>
            <a:xfrm>
              <a:off x="2804775" y="681100"/>
              <a:ext cx="21425" cy="31875"/>
            </a:xfrm>
            <a:custGeom>
              <a:avLst/>
              <a:gdLst/>
              <a:ahLst/>
              <a:cxnLst/>
              <a:rect l="l" t="t" r="r" b="b"/>
              <a:pathLst>
                <a:path w="857" h="1275" extrusionOk="0">
                  <a:moveTo>
                    <a:pt x="763" y="1"/>
                  </a:moveTo>
                  <a:cubicBezTo>
                    <a:pt x="728" y="1"/>
                    <a:pt x="692" y="23"/>
                    <a:pt x="692" y="67"/>
                  </a:cubicBezTo>
                  <a:cubicBezTo>
                    <a:pt x="714" y="440"/>
                    <a:pt x="516" y="1077"/>
                    <a:pt x="88" y="1131"/>
                  </a:cubicBezTo>
                  <a:cubicBezTo>
                    <a:pt x="0" y="1142"/>
                    <a:pt x="44" y="1274"/>
                    <a:pt x="132" y="1274"/>
                  </a:cubicBezTo>
                  <a:lnTo>
                    <a:pt x="132" y="1263"/>
                  </a:lnTo>
                  <a:cubicBezTo>
                    <a:pt x="615" y="1197"/>
                    <a:pt x="857" y="495"/>
                    <a:pt x="835" y="67"/>
                  </a:cubicBezTo>
                  <a:cubicBezTo>
                    <a:pt x="835" y="23"/>
                    <a:pt x="79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2">
              <a:extLst>
                <a:ext uri="{FF2B5EF4-FFF2-40B4-BE49-F238E27FC236}">
                  <a16:creationId xmlns:a16="http://schemas.microsoft.com/office/drawing/2014/main" id="{7C1A43DE-0900-BFA3-E541-CACDF62A1CCA}"/>
                </a:ext>
              </a:extLst>
            </p:cNvPr>
            <p:cNvSpPr/>
            <p:nvPr/>
          </p:nvSpPr>
          <p:spPr>
            <a:xfrm>
              <a:off x="2871075" y="539475"/>
              <a:ext cx="26475" cy="56925"/>
            </a:xfrm>
            <a:custGeom>
              <a:avLst/>
              <a:gdLst/>
              <a:ahLst/>
              <a:cxnLst/>
              <a:rect l="l" t="t" r="r" b="b"/>
              <a:pathLst>
                <a:path w="1059" h="2277" extrusionOk="0">
                  <a:moveTo>
                    <a:pt x="443" y="1"/>
                  </a:moveTo>
                  <a:cubicBezTo>
                    <a:pt x="396" y="1"/>
                    <a:pt x="348" y="51"/>
                    <a:pt x="378" y="111"/>
                  </a:cubicBezTo>
                  <a:cubicBezTo>
                    <a:pt x="620" y="484"/>
                    <a:pt x="828" y="792"/>
                    <a:pt x="817" y="1253"/>
                  </a:cubicBezTo>
                  <a:cubicBezTo>
                    <a:pt x="806" y="1714"/>
                    <a:pt x="499" y="2010"/>
                    <a:pt x="82" y="2131"/>
                  </a:cubicBezTo>
                  <a:cubicBezTo>
                    <a:pt x="0" y="2151"/>
                    <a:pt x="23" y="2276"/>
                    <a:pt x="97" y="2276"/>
                  </a:cubicBezTo>
                  <a:cubicBezTo>
                    <a:pt x="102" y="2276"/>
                    <a:pt x="108" y="2275"/>
                    <a:pt x="115" y="2274"/>
                  </a:cubicBezTo>
                  <a:cubicBezTo>
                    <a:pt x="521" y="2175"/>
                    <a:pt x="839" y="1857"/>
                    <a:pt x="927" y="1450"/>
                  </a:cubicBezTo>
                  <a:cubicBezTo>
                    <a:pt x="1059" y="902"/>
                    <a:pt x="773" y="474"/>
                    <a:pt x="499" y="34"/>
                  </a:cubicBezTo>
                  <a:cubicBezTo>
                    <a:pt x="485" y="11"/>
                    <a:pt x="464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2">
              <a:extLst>
                <a:ext uri="{FF2B5EF4-FFF2-40B4-BE49-F238E27FC236}">
                  <a16:creationId xmlns:a16="http://schemas.microsoft.com/office/drawing/2014/main" id="{2AD06576-DC8B-C466-47F3-71F6A3947545}"/>
                </a:ext>
              </a:extLst>
            </p:cNvPr>
            <p:cNvSpPr/>
            <p:nvPr/>
          </p:nvSpPr>
          <p:spPr>
            <a:xfrm>
              <a:off x="2696650" y="545200"/>
              <a:ext cx="57725" cy="62550"/>
            </a:xfrm>
            <a:custGeom>
              <a:avLst/>
              <a:gdLst/>
              <a:ahLst/>
              <a:cxnLst/>
              <a:rect l="l" t="t" r="r" b="b"/>
              <a:pathLst>
                <a:path w="2309" h="2502" extrusionOk="0">
                  <a:moveTo>
                    <a:pt x="1380" y="0"/>
                  </a:moveTo>
                  <a:cubicBezTo>
                    <a:pt x="1117" y="0"/>
                    <a:pt x="902" y="255"/>
                    <a:pt x="736" y="431"/>
                  </a:cubicBezTo>
                  <a:cubicBezTo>
                    <a:pt x="560" y="607"/>
                    <a:pt x="165" y="914"/>
                    <a:pt x="110" y="1178"/>
                  </a:cubicBezTo>
                  <a:cubicBezTo>
                    <a:pt x="0" y="1628"/>
                    <a:pt x="714" y="1957"/>
                    <a:pt x="483" y="2396"/>
                  </a:cubicBezTo>
                  <a:cubicBezTo>
                    <a:pt x="453" y="2449"/>
                    <a:pt x="500" y="2501"/>
                    <a:pt x="543" y="2501"/>
                  </a:cubicBezTo>
                  <a:cubicBezTo>
                    <a:pt x="563" y="2501"/>
                    <a:pt x="583" y="2490"/>
                    <a:pt x="593" y="2462"/>
                  </a:cubicBezTo>
                  <a:lnTo>
                    <a:pt x="604" y="2473"/>
                  </a:lnTo>
                  <a:cubicBezTo>
                    <a:pt x="758" y="2198"/>
                    <a:pt x="648" y="2012"/>
                    <a:pt x="483" y="1770"/>
                  </a:cubicBezTo>
                  <a:cubicBezTo>
                    <a:pt x="352" y="1595"/>
                    <a:pt x="165" y="1408"/>
                    <a:pt x="275" y="1167"/>
                  </a:cubicBezTo>
                  <a:cubicBezTo>
                    <a:pt x="341" y="1013"/>
                    <a:pt x="516" y="892"/>
                    <a:pt x="626" y="771"/>
                  </a:cubicBezTo>
                  <a:cubicBezTo>
                    <a:pt x="797" y="582"/>
                    <a:pt x="1082" y="155"/>
                    <a:pt x="1376" y="155"/>
                  </a:cubicBezTo>
                  <a:cubicBezTo>
                    <a:pt x="1422" y="155"/>
                    <a:pt x="1469" y="166"/>
                    <a:pt x="1515" y="190"/>
                  </a:cubicBezTo>
                  <a:cubicBezTo>
                    <a:pt x="1779" y="332"/>
                    <a:pt x="1932" y="618"/>
                    <a:pt x="2207" y="717"/>
                  </a:cubicBezTo>
                  <a:cubicBezTo>
                    <a:pt x="2215" y="720"/>
                    <a:pt x="2223" y="722"/>
                    <a:pt x="2230" y="722"/>
                  </a:cubicBezTo>
                  <a:cubicBezTo>
                    <a:pt x="2290" y="722"/>
                    <a:pt x="2308" y="614"/>
                    <a:pt x="2240" y="585"/>
                  </a:cubicBezTo>
                  <a:cubicBezTo>
                    <a:pt x="1932" y="475"/>
                    <a:pt x="1757" y="47"/>
                    <a:pt x="1427" y="3"/>
                  </a:cubicBezTo>
                  <a:cubicBezTo>
                    <a:pt x="1412" y="1"/>
                    <a:pt x="1396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2">
              <a:extLst>
                <a:ext uri="{FF2B5EF4-FFF2-40B4-BE49-F238E27FC236}">
                  <a16:creationId xmlns:a16="http://schemas.microsoft.com/office/drawing/2014/main" id="{BC830B15-0096-AE1B-0DEE-257ED7BE387C}"/>
                </a:ext>
              </a:extLst>
            </p:cNvPr>
            <p:cNvSpPr/>
            <p:nvPr/>
          </p:nvSpPr>
          <p:spPr>
            <a:xfrm>
              <a:off x="2651650" y="608850"/>
              <a:ext cx="26350" cy="44825"/>
            </a:xfrm>
            <a:custGeom>
              <a:avLst/>
              <a:gdLst/>
              <a:ahLst/>
              <a:cxnLst/>
              <a:rect l="l" t="t" r="r" b="b"/>
              <a:pathLst>
                <a:path w="1054" h="1793" extrusionOk="0">
                  <a:moveTo>
                    <a:pt x="86" y="1"/>
                  </a:moveTo>
                  <a:cubicBezTo>
                    <a:pt x="36" y="1"/>
                    <a:pt x="1" y="90"/>
                    <a:pt x="55" y="135"/>
                  </a:cubicBezTo>
                  <a:cubicBezTo>
                    <a:pt x="329" y="333"/>
                    <a:pt x="560" y="586"/>
                    <a:pt x="747" y="860"/>
                  </a:cubicBezTo>
                  <a:cubicBezTo>
                    <a:pt x="977" y="1211"/>
                    <a:pt x="681" y="1442"/>
                    <a:pt x="450" y="1672"/>
                  </a:cubicBezTo>
                  <a:cubicBezTo>
                    <a:pt x="400" y="1723"/>
                    <a:pt x="446" y="1793"/>
                    <a:pt x="500" y="1793"/>
                  </a:cubicBezTo>
                  <a:cubicBezTo>
                    <a:pt x="517" y="1793"/>
                    <a:pt x="534" y="1786"/>
                    <a:pt x="549" y="1771"/>
                  </a:cubicBezTo>
                  <a:cubicBezTo>
                    <a:pt x="725" y="1595"/>
                    <a:pt x="1054" y="1343"/>
                    <a:pt x="977" y="1047"/>
                  </a:cubicBezTo>
                  <a:cubicBezTo>
                    <a:pt x="867" y="629"/>
                    <a:pt x="461" y="267"/>
                    <a:pt x="121" y="15"/>
                  </a:cubicBezTo>
                  <a:cubicBezTo>
                    <a:pt x="109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2">
              <a:extLst>
                <a:ext uri="{FF2B5EF4-FFF2-40B4-BE49-F238E27FC236}">
                  <a16:creationId xmlns:a16="http://schemas.microsoft.com/office/drawing/2014/main" id="{77A273DB-038C-7650-13F8-646FA145AE7A}"/>
                </a:ext>
              </a:extLst>
            </p:cNvPr>
            <p:cNvSpPr/>
            <p:nvPr/>
          </p:nvSpPr>
          <p:spPr>
            <a:xfrm>
              <a:off x="2680200" y="425425"/>
              <a:ext cx="197250" cy="211325"/>
            </a:xfrm>
            <a:custGeom>
              <a:avLst/>
              <a:gdLst/>
              <a:ahLst/>
              <a:cxnLst/>
              <a:rect l="l" t="t" r="r" b="b"/>
              <a:pathLst>
                <a:path w="7890" h="8453" extrusionOk="0">
                  <a:moveTo>
                    <a:pt x="7806" y="0"/>
                  </a:moveTo>
                  <a:cubicBezTo>
                    <a:pt x="7777" y="0"/>
                    <a:pt x="7748" y="16"/>
                    <a:pt x="7739" y="52"/>
                  </a:cubicBezTo>
                  <a:cubicBezTo>
                    <a:pt x="7464" y="897"/>
                    <a:pt x="6773" y="1523"/>
                    <a:pt x="6257" y="2225"/>
                  </a:cubicBezTo>
                  <a:cubicBezTo>
                    <a:pt x="5960" y="2642"/>
                    <a:pt x="5675" y="3049"/>
                    <a:pt x="5357" y="3444"/>
                  </a:cubicBezTo>
                  <a:cubicBezTo>
                    <a:pt x="5038" y="3839"/>
                    <a:pt x="4698" y="4146"/>
                    <a:pt x="4380" y="4509"/>
                  </a:cubicBezTo>
                  <a:cubicBezTo>
                    <a:pt x="3765" y="5211"/>
                    <a:pt x="3161" y="5914"/>
                    <a:pt x="2503" y="6572"/>
                  </a:cubicBezTo>
                  <a:cubicBezTo>
                    <a:pt x="1767" y="7297"/>
                    <a:pt x="889" y="7736"/>
                    <a:pt x="55" y="8318"/>
                  </a:cubicBezTo>
                  <a:cubicBezTo>
                    <a:pt x="0" y="8363"/>
                    <a:pt x="35" y="8452"/>
                    <a:pt x="92" y="8452"/>
                  </a:cubicBezTo>
                  <a:cubicBezTo>
                    <a:pt x="104" y="8452"/>
                    <a:pt x="118" y="8448"/>
                    <a:pt x="131" y="8438"/>
                  </a:cubicBezTo>
                  <a:lnTo>
                    <a:pt x="131" y="8449"/>
                  </a:lnTo>
                  <a:cubicBezTo>
                    <a:pt x="944" y="7879"/>
                    <a:pt x="1789" y="7440"/>
                    <a:pt x="2514" y="6759"/>
                  </a:cubicBezTo>
                  <a:cubicBezTo>
                    <a:pt x="3238" y="6067"/>
                    <a:pt x="3897" y="5277"/>
                    <a:pt x="4555" y="4520"/>
                  </a:cubicBezTo>
                  <a:cubicBezTo>
                    <a:pt x="4874" y="4157"/>
                    <a:pt x="5225" y="3839"/>
                    <a:pt x="5532" y="3455"/>
                  </a:cubicBezTo>
                  <a:cubicBezTo>
                    <a:pt x="5840" y="3082"/>
                    <a:pt x="6103" y="2686"/>
                    <a:pt x="6378" y="2302"/>
                  </a:cubicBezTo>
                  <a:cubicBezTo>
                    <a:pt x="6893" y="1589"/>
                    <a:pt x="7596" y="952"/>
                    <a:pt x="7870" y="85"/>
                  </a:cubicBezTo>
                  <a:cubicBezTo>
                    <a:pt x="7890" y="33"/>
                    <a:pt x="7848" y="0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2">
              <a:extLst>
                <a:ext uri="{FF2B5EF4-FFF2-40B4-BE49-F238E27FC236}">
                  <a16:creationId xmlns:a16="http://schemas.microsoft.com/office/drawing/2014/main" id="{B9246FD9-8D24-012F-E5C9-242717D85208}"/>
                </a:ext>
              </a:extLst>
            </p:cNvPr>
            <p:cNvSpPr/>
            <p:nvPr/>
          </p:nvSpPr>
          <p:spPr>
            <a:xfrm>
              <a:off x="2650750" y="413625"/>
              <a:ext cx="250100" cy="259700"/>
            </a:xfrm>
            <a:custGeom>
              <a:avLst/>
              <a:gdLst/>
              <a:ahLst/>
              <a:cxnLst/>
              <a:rect l="l" t="t" r="r" b="b"/>
              <a:pathLst>
                <a:path w="10004" h="10388" extrusionOk="0">
                  <a:moveTo>
                    <a:pt x="9807" y="0"/>
                  </a:moveTo>
                  <a:cubicBezTo>
                    <a:pt x="9766" y="0"/>
                    <a:pt x="9723" y="33"/>
                    <a:pt x="9729" y="85"/>
                  </a:cubicBezTo>
                  <a:cubicBezTo>
                    <a:pt x="9883" y="699"/>
                    <a:pt x="9542" y="1248"/>
                    <a:pt x="9191" y="1720"/>
                  </a:cubicBezTo>
                  <a:cubicBezTo>
                    <a:pt x="8840" y="2203"/>
                    <a:pt x="8467" y="2675"/>
                    <a:pt x="8093" y="3114"/>
                  </a:cubicBezTo>
                  <a:cubicBezTo>
                    <a:pt x="7720" y="3565"/>
                    <a:pt x="7303" y="3938"/>
                    <a:pt x="6941" y="4377"/>
                  </a:cubicBezTo>
                  <a:cubicBezTo>
                    <a:pt x="6579" y="4805"/>
                    <a:pt x="6249" y="5244"/>
                    <a:pt x="5898" y="5661"/>
                  </a:cubicBezTo>
                  <a:cubicBezTo>
                    <a:pt x="5547" y="6089"/>
                    <a:pt x="5239" y="6517"/>
                    <a:pt x="4833" y="6902"/>
                  </a:cubicBezTo>
                  <a:cubicBezTo>
                    <a:pt x="4372" y="7330"/>
                    <a:pt x="3922" y="7758"/>
                    <a:pt x="3428" y="8153"/>
                  </a:cubicBezTo>
                  <a:cubicBezTo>
                    <a:pt x="2901" y="8559"/>
                    <a:pt x="2363" y="8976"/>
                    <a:pt x="1825" y="9361"/>
                  </a:cubicBezTo>
                  <a:cubicBezTo>
                    <a:pt x="1573" y="9547"/>
                    <a:pt x="1298" y="9712"/>
                    <a:pt x="1035" y="9876"/>
                  </a:cubicBezTo>
                  <a:cubicBezTo>
                    <a:pt x="815" y="10014"/>
                    <a:pt x="541" y="10259"/>
                    <a:pt x="271" y="10259"/>
                  </a:cubicBezTo>
                  <a:cubicBezTo>
                    <a:pt x="218" y="10259"/>
                    <a:pt x="165" y="10249"/>
                    <a:pt x="113" y="10228"/>
                  </a:cubicBezTo>
                  <a:cubicBezTo>
                    <a:pt x="103" y="10224"/>
                    <a:pt x="94" y="10223"/>
                    <a:pt x="86" y="10223"/>
                  </a:cubicBezTo>
                  <a:cubicBezTo>
                    <a:pt x="19" y="10223"/>
                    <a:pt x="1" y="10331"/>
                    <a:pt x="69" y="10370"/>
                  </a:cubicBezTo>
                  <a:lnTo>
                    <a:pt x="80" y="10348"/>
                  </a:lnTo>
                  <a:cubicBezTo>
                    <a:pt x="144" y="10376"/>
                    <a:pt x="211" y="10388"/>
                    <a:pt x="278" y="10388"/>
                  </a:cubicBezTo>
                  <a:cubicBezTo>
                    <a:pt x="672" y="10388"/>
                    <a:pt x="1108" y="9978"/>
                    <a:pt x="1408" y="9800"/>
                  </a:cubicBezTo>
                  <a:cubicBezTo>
                    <a:pt x="2012" y="9415"/>
                    <a:pt x="2561" y="8965"/>
                    <a:pt x="3132" y="8537"/>
                  </a:cubicBezTo>
                  <a:cubicBezTo>
                    <a:pt x="3702" y="8109"/>
                    <a:pt x="4175" y="7670"/>
                    <a:pt x="4690" y="7209"/>
                  </a:cubicBezTo>
                  <a:cubicBezTo>
                    <a:pt x="4932" y="6978"/>
                    <a:pt x="5184" y="6759"/>
                    <a:pt x="5415" y="6506"/>
                  </a:cubicBezTo>
                  <a:cubicBezTo>
                    <a:pt x="5645" y="6265"/>
                    <a:pt x="5799" y="6001"/>
                    <a:pt x="5997" y="5760"/>
                  </a:cubicBezTo>
                  <a:cubicBezTo>
                    <a:pt x="6381" y="5299"/>
                    <a:pt x="6732" y="4838"/>
                    <a:pt x="7105" y="4388"/>
                  </a:cubicBezTo>
                  <a:cubicBezTo>
                    <a:pt x="7523" y="3883"/>
                    <a:pt x="8017" y="3455"/>
                    <a:pt x="8412" y="2939"/>
                  </a:cubicBezTo>
                  <a:cubicBezTo>
                    <a:pt x="8785" y="2478"/>
                    <a:pt x="9158" y="2028"/>
                    <a:pt x="9498" y="1545"/>
                  </a:cubicBezTo>
                  <a:cubicBezTo>
                    <a:pt x="9795" y="1095"/>
                    <a:pt x="10003" y="590"/>
                    <a:pt x="9872" y="52"/>
                  </a:cubicBezTo>
                  <a:cubicBezTo>
                    <a:pt x="9863" y="16"/>
                    <a:pt x="9835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2">
              <a:extLst>
                <a:ext uri="{FF2B5EF4-FFF2-40B4-BE49-F238E27FC236}">
                  <a16:creationId xmlns:a16="http://schemas.microsoft.com/office/drawing/2014/main" id="{B8B94514-2BF6-0F6B-9393-0A5125ECF47C}"/>
                </a:ext>
              </a:extLst>
            </p:cNvPr>
            <p:cNvSpPr/>
            <p:nvPr/>
          </p:nvSpPr>
          <p:spPr>
            <a:xfrm>
              <a:off x="2615150" y="381350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extrusionOk="0">
                  <a:moveTo>
                    <a:pt x="5346" y="0"/>
                  </a:moveTo>
                  <a:cubicBezTo>
                    <a:pt x="4799" y="0"/>
                    <a:pt x="4262" y="91"/>
                    <a:pt x="3721" y="311"/>
                  </a:cubicBezTo>
                  <a:cubicBezTo>
                    <a:pt x="2942" y="651"/>
                    <a:pt x="2228" y="1145"/>
                    <a:pt x="1647" y="1771"/>
                  </a:cubicBezTo>
                  <a:cubicBezTo>
                    <a:pt x="1054" y="2364"/>
                    <a:pt x="538" y="3044"/>
                    <a:pt x="275" y="3835"/>
                  </a:cubicBezTo>
                  <a:cubicBezTo>
                    <a:pt x="0" y="4680"/>
                    <a:pt x="44" y="5602"/>
                    <a:pt x="253" y="6458"/>
                  </a:cubicBezTo>
                  <a:cubicBezTo>
                    <a:pt x="261" y="6492"/>
                    <a:pt x="285" y="6506"/>
                    <a:pt x="312" y="6506"/>
                  </a:cubicBezTo>
                  <a:cubicBezTo>
                    <a:pt x="354" y="6506"/>
                    <a:pt x="402" y="6469"/>
                    <a:pt x="395" y="6414"/>
                  </a:cubicBezTo>
                  <a:lnTo>
                    <a:pt x="395" y="6414"/>
                  </a:lnTo>
                  <a:lnTo>
                    <a:pt x="384" y="6425"/>
                  </a:lnTo>
                  <a:cubicBezTo>
                    <a:pt x="165" y="5624"/>
                    <a:pt x="165" y="4790"/>
                    <a:pt x="373" y="3988"/>
                  </a:cubicBezTo>
                  <a:cubicBezTo>
                    <a:pt x="593" y="3154"/>
                    <a:pt x="1153" y="2484"/>
                    <a:pt x="1745" y="1870"/>
                  </a:cubicBezTo>
                  <a:cubicBezTo>
                    <a:pt x="2272" y="1321"/>
                    <a:pt x="2887" y="871"/>
                    <a:pt x="3579" y="530"/>
                  </a:cubicBezTo>
                  <a:cubicBezTo>
                    <a:pt x="4147" y="253"/>
                    <a:pt x="4732" y="142"/>
                    <a:pt x="5330" y="142"/>
                  </a:cubicBezTo>
                  <a:cubicBezTo>
                    <a:pt x="5679" y="142"/>
                    <a:pt x="6033" y="180"/>
                    <a:pt x="6389" y="245"/>
                  </a:cubicBezTo>
                  <a:cubicBezTo>
                    <a:pt x="6392" y="246"/>
                    <a:pt x="6396" y="246"/>
                    <a:pt x="6399" y="246"/>
                  </a:cubicBezTo>
                  <a:cubicBezTo>
                    <a:pt x="6479" y="246"/>
                    <a:pt x="6506" y="123"/>
                    <a:pt x="6422" y="102"/>
                  </a:cubicBezTo>
                  <a:cubicBezTo>
                    <a:pt x="6056" y="38"/>
                    <a:pt x="5699" y="0"/>
                    <a:pt x="5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2">
              <a:extLst>
                <a:ext uri="{FF2B5EF4-FFF2-40B4-BE49-F238E27FC236}">
                  <a16:creationId xmlns:a16="http://schemas.microsoft.com/office/drawing/2014/main" id="{054F2353-0F11-56C8-FC28-72B05ED49D4A}"/>
                </a:ext>
              </a:extLst>
            </p:cNvPr>
            <p:cNvSpPr/>
            <p:nvPr/>
          </p:nvSpPr>
          <p:spPr>
            <a:xfrm>
              <a:off x="2773750" y="466675"/>
              <a:ext cx="64250" cy="70800"/>
            </a:xfrm>
            <a:custGeom>
              <a:avLst/>
              <a:gdLst/>
              <a:ahLst/>
              <a:cxnLst/>
              <a:rect l="l" t="t" r="r" b="b"/>
              <a:pathLst>
                <a:path w="2570" h="2832" extrusionOk="0">
                  <a:moveTo>
                    <a:pt x="1397" y="0"/>
                  </a:moveTo>
                  <a:cubicBezTo>
                    <a:pt x="1360" y="0"/>
                    <a:pt x="1323" y="5"/>
                    <a:pt x="1285" y="15"/>
                  </a:cubicBezTo>
                  <a:cubicBezTo>
                    <a:pt x="967" y="81"/>
                    <a:pt x="714" y="488"/>
                    <a:pt x="517" y="707"/>
                  </a:cubicBezTo>
                  <a:cubicBezTo>
                    <a:pt x="275" y="960"/>
                    <a:pt x="34" y="1168"/>
                    <a:pt x="1" y="1530"/>
                  </a:cubicBezTo>
                  <a:cubicBezTo>
                    <a:pt x="12" y="1695"/>
                    <a:pt x="67" y="1849"/>
                    <a:pt x="177" y="1980"/>
                  </a:cubicBezTo>
                  <a:cubicBezTo>
                    <a:pt x="275" y="2090"/>
                    <a:pt x="572" y="2321"/>
                    <a:pt x="407" y="2507"/>
                  </a:cubicBezTo>
                  <a:cubicBezTo>
                    <a:pt x="330" y="2584"/>
                    <a:pt x="253" y="2650"/>
                    <a:pt x="166" y="2716"/>
                  </a:cubicBezTo>
                  <a:cubicBezTo>
                    <a:pt x="114" y="2767"/>
                    <a:pt x="163" y="2832"/>
                    <a:pt x="218" y="2832"/>
                  </a:cubicBezTo>
                  <a:cubicBezTo>
                    <a:pt x="234" y="2832"/>
                    <a:pt x="250" y="2827"/>
                    <a:pt x="264" y="2815"/>
                  </a:cubicBezTo>
                  <a:lnTo>
                    <a:pt x="264" y="2804"/>
                  </a:lnTo>
                  <a:cubicBezTo>
                    <a:pt x="385" y="2705"/>
                    <a:pt x="747" y="2463"/>
                    <a:pt x="616" y="2255"/>
                  </a:cubicBezTo>
                  <a:cubicBezTo>
                    <a:pt x="451" y="2002"/>
                    <a:pt x="166" y="1871"/>
                    <a:pt x="144" y="1530"/>
                  </a:cubicBezTo>
                  <a:cubicBezTo>
                    <a:pt x="122" y="1256"/>
                    <a:pt x="374" y="1036"/>
                    <a:pt x="550" y="872"/>
                  </a:cubicBezTo>
                  <a:cubicBezTo>
                    <a:pt x="773" y="648"/>
                    <a:pt x="1064" y="162"/>
                    <a:pt x="1391" y="162"/>
                  </a:cubicBezTo>
                  <a:cubicBezTo>
                    <a:pt x="1481" y="162"/>
                    <a:pt x="1574" y="199"/>
                    <a:pt x="1670" y="290"/>
                  </a:cubicBezTo>
                  <a:cubicBezTo>
                    <a:pt x="1803" y="412"/>
                    <a:pt x="1942" y="467"/>
                    <a:pt x="2085" y="467"/>
                  </a:cubicBezTo>
                  <a:cubicBezTo>
                    <a:pt x="2225" y="467"/>
                    <a:pt x="2368" y="415"/>
                    <a:pt x="2515" y="323"/>
                  </a:cubicBezTo>
                  <a:cubicBezTo>
                    <a:pt x="2570" y="286"/>
                    <a:pt x="2540" y="203"/>
                    <a:pt x="2484" y="203"/>
                  </a:cubicBezTo>
                  <a:cubicBezTo>
                    <a:pt x="2473" y="203"/>
                    <a:pt x="2461" y="206"/>
                    <a:pt x="2449" y="213"/>
                  </a:cubicBezTo>
                  <a:cubicBezTo>
                    <a:pt x="2331" y="279"/>
                    <a:pt x="2208" y="341"/>
                    <a:pt x="2080" y="341"/>
                  </a:cubicBezTo>
                  <a:cubicBezTo>
                    <a:pt x="2018" y="341"/>
                    <a:pt x="1954" y="326"/>
                    <a:pt x="1889" y="290"/>
                  </a:cubicBezTo>
                  <a:cubicBezTo>
                    <a:pt x="1790" y="235"/>
                    <a:pt x="1724" y="125"/>
                    <a:pt x="1626" y="70"/>
                  </a:cubicBezTo>
                  <a:cubicBezTo>
                    <a:pt x="1557" y="25"/>
                    <a:pt x="1479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2">
              <a:extLst>
                <a:ext uri="{FF2B5EF4-FFF2-40B4-BE49-F238E27FC236}">
                  <a16:creationId xmlns:a16="http://schemas.microsoft.com/office/drawing/2014/main" id="{54FCC0D6-7FC7-5602-2951-43696B9FECEB}"/>
                </a:ext>
              </a:extLst>
            </p:cNvPr>
            <p:cNvSpPr/>
            <p:nvPr/>
          </p:nvSpPr>
          <p:spPr>
            <a:xfrm>
              <a:off x="2964575" y="555800"/>
              <a:ext cx="457150" cy="670025"/>
            </a:xfrm>
            <a:custGeom>
              <a:avLst/>
              <a:gdLst/>
              <a:ahLst/>
              <a:cxnLst/>
              <a:rect l="l" t="t" r="r" b="b"/>
              <a:pathLst>
                <a:path w="18286" h="26801" extrusionOk="0">
                  <a:moveTo>
                    <a:pt x="4539" y="0"/>
                  </a:moveTo>
                  <a:cubicBezTo>
                    <a:pt x="4384" y="0"/>
                    <a:pt x="4228" y="6"/>
                    <a:pt x="4070" y="18"/>
                  </a:cubicBezTo>
                  <a:cubicBezTo>
                    <a:pt x="4053" y="18"/>
                    <a:pt x="4037" y="17"/>
                    <a:pt x="4020" y="17"/>
                  </a:cubicBezTo>
                  <a:cubicBezTo>
                    <a:pt x="2154" y="17"/>
                    <a:pt x="0" y="3072"/>
                    <a:pt x="359" y="7055"/>
                  </a:cubicBezTo>
                  <a:cubicBezTo>
                    <a:pt x="733" y="11083"/>
                    <a:pt x="2050" y="17165"/>
                    <a:pt x="3740" y="20096"/>
                  </a:cubicBezTo>
                  <a:cubicBezTo>
                    <a:pt x="5442" y="23016"/>
                    <a:pt x="6814" y="26408"/>
                    <a:pt x="7769" y="26682"/>
                  </a:cubicBezTo>
                  <a:cubicBezTo>
                    <a:pt x="8015" y="26752"/>
                    <a:pt x="8357" y="26801"/>
                    <a:pt x="8782" y="26801"/>
                  </a:cubicBezTo>
                  <a:cubicBezTo>
                    <a:pt x="10031" y="26801"/>
                    <a:pt x="11994" y="26377"/>
                    <a:pt x="14312" y="24805"/>
                  </a:cubicBezTo>
                  <a:cubicBezTo>
                    <a:pt x="17418" y="22697"/>
                    <a:pt x="18285" y="22335"/>
                    <a:pt x="17835" y="19909"/>
                  </a:cubicBezTo>
                  <a:cubicBezTo>
                    <a:pt x="17374" y="17483"/>
                    <a:pt x="15321" y="10666"/>
                    <a:pt x="13763" y="7922"/>
                  </a:cubicBezTo>
                  <a:cubicBezTo>
                    <a:pt x="12254" y="5266"/>
                    <a:pt x="9163" y="0"/>
                    <a:pt x="4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2">
              <a:extLst>
                <a:ext uri="{FF2B5EF4-FFF2-40B4-BE49-F238E27FC236}">
                  <a16:creationId xmlns:a16="http://schemas.microsoft.com/office/drawing/2014/main" id="{8FFFEA92-12FE-07C1-0482-548FB4439F18}"/>
                </a:ext>
              </a:extLst>
            </p:cNvPr>
            <p:cNvSpPr/>
            <p:nvPr/>
          </p:nvSpPr>
          <p:spPr>
            <a:xfrm>
              <a:off x="3057800" y="940175"/>
              <a:ext cx="337300" cy="174275"/>
            </a:xfrm>
            <a:custGeom>
              <a:avLst/>
              <a:gdLst/>
              <a:ahLst/>
              <a:cxnLst/>
              <a:rect l="l" t="t" r="r" b="b"/>
              <a:pathLst>
                <a:path w="13492" h="6971" extrusionOk="0">
                  <a:moveTo>
                    <a:pt x="12899" y="0"/>
                  </a:moveTo>
                  <a:cubicBezTo>
                    <a:pt x="12207" y="374"/>
                    <a:pt x="10451" y="1702"/>
                    <a:pt x="8310" y="2569"/>
                  </a:cubicBezTo>
                  <a:cubicBezTo>
                    <a:pt x="5840" y="3568"/>
                    <a:pt x="2031" y="4150"/>
                    <a:pt x="0" y="4490"/>
                  </a:cubicBezTo>
                  <a:lnTo>
                    <a:pt x="275" y="5182"/>
                  </a:lnTo>
                  <a:cubicBezTo>
                    <a:pt x="615" y="5774"/>
                    <a:pt x="934" y="6378"/>
                    <a:pt x="1230" y="6971"/>
                  </a:cubicBezTo>
                  <a:cubicBezTo>
                    <a:pt x="2778" y="6751"/>
                    <a:pt x="4293" y="6378"/>
                    <a:pt x="5764" y="5873"/>
                  </a:cubicBezTo>
                  <a:cubicBezTo>
                    <a:pt x="8299" y="4984"/>
                    <a:pt x="9463" y="4501"/>
                    <a:pt x="11252" y="3469"/>
                  </a:cubicBezTo>
                  <a:cubicBezTo>
                    <a:pt x="12998" y="2459"/>
                    <a:pt x="12734" y="2536"/>
                    <a:pt x="13492" y="2064"/>
                  </a:cubicBezTo>
                  <a:cubicBezTo>
                    <a:pt x="13316" y="1427"/>
                    <a:pt x="13118" y="725"/>
                    <a:pt x="1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2">
              <a:extLst>
                <a:ext uri="{FF2B5EF4-FFF2-40B4-BE49-F238E27FC236}">
                  <a16:creationId xmlns:a16="http://schemas.microsoft.com/office/drawing/2014/main" id="{83B41DA6-EF3F-11F4-3D50-262F22AFC4CA}"/>
                </a:ext>
              </a:extLst>
            </p:cNvPr>
            <p:cNvSpPr/>
            <p:nvPr/>
          </p:nvSpPr>
          <p:spPr>
            <a:xfrm>
              <a:off x="2990025" y="744225"/>
              <a:ext cx="340300" cy="155475"/>
            </a:xfrm>
            <a:custGeom>
              <a:avLst/>
              <a:gdLst/>
              <a:ahLst/>
              <a:cxnLst/>
              <a:rect l="l" t="t" r="r" b="b"/>
              <a:pathLst>
                <a:path w="13612" h="6219" extrusionOk="0">
                  <a:moveTo>
                    <a:pt x="12525" y="1"/>
                  </a:moveTo>
                  <a:cubicBezTo>
                    <a:pt x="12174" y="176"/>
                    <a:pt x="11548" y="527"/>
                    <a:pt x="10461" y="1164"/>
                  </a:cubicBezTo>
                  <a:cubicBezTo>
                    <a:pt x="8409" y="2372"/>
                    <a:pt x="1669" y="3799"/>
                    <a:pt x="0" y="3996"/>
                  </a:cubicBezTo>
                  <a:cubicBezTo>
                    <a:pt x="143" y="4732"/>
                    <a:pt x="307" y="5467"/>
                    <a:pt x="483" y="6203"/>
                  </a:cubicBezTo>
                  <a:cubicBezTo>
                    <a:pt x="699" y="6213"/>
                    <a:pt x="915" y="6218"/>
                    <a:pt x="1133" y="6218"/>
                  </a:cubicBezTo>
                  <a:cubicBezTo>
                    <a:pt x="5873" y="6218"/>
                    <a:pt x="11072" y="3781"/>
                    <a:pt x="13612" y="2196"/>
                  </a:cubicBezTo>
                  <a:cubicBezTo>
                    <a:pt x="13359" y="1581"/>
                    <a:pt x="13063" y="978"/>
                    <a:pt x="12745" y="385"/>
                  </a:cubicBezTo>
                  <a:lnTo>
                    <a:pt x="12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2">
              <a:extLst>
                <a:ext uri="{FF2B5EF4-FFF2-40B4-BE49-F238E27FC236}">
                  <a16:creationId xmlns:a16="http://schemas.microsoft.com/office/drawing/2014/main" id="{2D1E0EDB-9259-8AE1-62EC-A420B1051AA5}"/>
                </a:ext>
              </a:extLst>
            </p:cNvPr>
            <p:cNvSpPr/>
            <p:nvPr/>
          </p:nvSpPr>
          <p:spPr>
            <a:xfrm>
              <a:off x="2986175" y="584225"/>
              <a:ext cx="135050" cy="80450"/>
            </a:xfrm>
            <a:custGeom>
              <a:avLst/>
              <a:gdLst/>
              <a:ahLst/>
              <a:cxnLst/>
              <a:rect l="l" t="t" r="r" b="b"/>
              <a:pathLst>
                <a:path w="5402" h="3218" extrusionOk="0">
                  <a:moveTo>
                    <a:pt x="1131" y="1"/>
                  </a:moveTo>
                  <a:cubicBezTo>
                    <a:pt x="637" y="572"/>
                    <a:pt x="253" y="1241"/>
                    <a:pt x="0" y="1955"/>
                  </a:cubicBezTo>
                  <a:cubicBezTo>
                    <a:pt x="89" y="1945"/>
                    <a:pt x="180" y="1940"/>
                    <a:pt x="272" y="1940"/>
                  </a:cubicBezTo>
                  <a:cubicBezTo>
                    <a:pt x="1224" y="1940"/>
                    <a:pt x="2327" y="2446"/>
                    <a:pt x="3337" y="3217"/>
                  </a:cubicBezTo>
                  <a:cubicBezTo>
                    <a:pt x="3974" y="2449"/>
                    <a:pt x="5401" y="2032"/>
                    <a:pt x="5401" y="2032"/>
                  </a:cubicBezTo>
                  <a:cubicBezTo>
                    <a:pt x="5160" y="1647"/>
                    <a:pt x="3030" y="319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2">
              <a:extLst>
                <a:ext uri="{FF2B5EF4-FFF2-40B4-BE49-F238E27FC236}">
                  <a16:creationId xmlns:a16="http://schemas.microsoft.com/office/drawing/2014/main" id="{A7057727-7F6D-BBD2-DDF0-8824161D0033}"/>
                </a:ext>
              </a:extLst>
            </p:cNvPr>
            <p:cNvSpPr/>
            <p:nvPr/>
          </p:nvSpPr>
          <p:spPr>
            <a:xfrm>
              <a:off x="2922775" y="1049675"/>
              <a:ext cx="48875" cy="62725"/>
            </a:xfrm>
            <a:custGeom>
              <a:avLst/>
              <a:gdLst/>
              <a:ahLst/>
              <a:cxnLst/>
              <a:rect l="l" t="t" r="r" b="b"/>
              <a:pathLst>
                <a:path w="1955" h="2509" extrusionOk="0">
                  <a:moveTo>
                    <a:pt x="1" y="0"/>
                  </a:moveTo>
                  <a:cubicBezTo>
                    <a:pt x="275" y="824"/>
                    <a:pt x="571" y="1647"/>
                    <a:pt x="879" y="2448"/>
                  </a:cubicBezTo>
                  <a:cubicBezTo>
                    <a:pt x="1075" y="2490"/>
                    <a:pt x="1271" y="2509"/>
                    <a:pt x="1466" y="2509"/>
                  </a:cubicBezTo>
                  <a:cubicBezTo>
                    <a:pt x="1630" y="2509"/>
                    <a:pt x="1794" y="2495"/>
                    <a:pt x="1955" y="2470"/>
                  </a:cubicBezTo>
                  <a:cubicBezTo>
                    <a:pt x="1647" y="1724"/>
                    <a:pt x="1329" y="922"/>
                    <a:pt x="1033" y="121"/>
                  </a:cubicBezTo>
                  <a:cubicBezTo>
                    <a:pt x="681" y="99"/>
                    <a:pt x="341" y="6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2">
              <a:extLst>
                <a:ext uri="{FF2B5EF4-FFF2-40B4-BE49-F238E27FC236}">
                  <a16:creationId xmlns:a16="http://schemas.microsoft.com/office/drawing/2014/main" id="{3D13F0ED-4360-CBAC-4491-B7A6504D6953}"/>
                </a:ext>
              </a:extLst>
            </p:cNvPr>
            <p:cNvSpPr/>
            <p:nvPr/>
          </p:nvSpPr>
          <p:spPr>
            <a:xfrm>
              <a:off x="2795950" y="867175"/>
              <a:ext cx="415550" cy="577800"/>
            </a:xfrm>
            <a:custGeom>
              <a:avLst/>
              <a:gdLst/>
              <a:ahLst/>
              <a:cxnLst/>
              <a:rect l="l" t="t" r="r" b="b"/>
              <a:pathLst>
                <a:path w="16622" h="23112" extrusionOk="0">
                  <a:moveTo>
                    <a:pt x="16622" y="0"/>
                  </a:moveTo>
                  <a:lnTo>
                    <a:pt x="10079" y="187"/>
                  </a:lnTo>
                  <a:cubicBezTo>
                    <a:pt x="9893" y="3524"/>
                    <a:pt x="10398" y="5577"/>
                    <a:pt x="8564" y="8508"/>
                  </a:cubicBezTo>
                  <a:cubicBezTo>
                    <a:pt x="6742" y="11439"/>
                    <a:pt x="6007" y="14776"/>
                    <a:pt x="3306" y="17476"/>
                  </a:cubicBezTo>
                  <a:cubicBezTo>
                    <a:pt x="606" y="20177"/>
                    <a:pt x="518" y="20715"/>
                    <a:pt x="112" y="22185"/>
                  </a:cubicBezTo>
                  <a:cubicBezTo>
                    <a:pt x="1" y="22715"/>
                    <a:pt x="63" y="23112"/>
                    <a:pt x="266" y="23112"/>
                  </a:cubicBezTo>
                  <a:cubicBezTo>
                    <a:pt x="324" y="23112"/>
                    <a:pt x="394" y="23079"/>
                    <a:pt x="474" y="23009"/>
                  </a:cubicBezTo>
                  <a:cubicBezTo>
                    <a:pt x="611" y="23075"/>
                    <a:pt x="723" y="23104"/>
                    <a:pt x="819" y="23104"/>
                  </a:cubicBezTo>
                  <a:cubicBezTo>
                    <a:pt x="977" y="23104"/>
                    <a:pt x="1094" y="23026"/>
                    <a:pt x="1210" y="22910"/>
                  </a:cubicBezTo>
                  <a:cubicBezTo>
                    <a:pt x="1256" y="22929"/>
                    <a:pt x="1306" y="22938"/>
                    <a:pt x="1358" y="22938"/>
                  </a:cubicBezTo>
                  <a:cubicBezTo>
                    <a:pt x="1806" y="22938"/>
                    <a:pt x="2415" y="22270"/>
                    <a:pt x="2582" y="21867"/>
                  </a:cubicBezTo>
                  <a:cubicBezTo>
                    <a:pt x="2757" y="21406"/>
                    <a:pt x="3405" y="20539"/>
                    <a:pt x="5052" y="19441"/>
                  </a:cubicBezTo>
                  <a:cubicBezTo>
                    <a:pt x="6698" y="18343"/>
                    <a:pt x="9025" y="15599"/>
                    <a:pt x="10485" y="13854"/>
                  </a:cubicBezTo>
                  <a:cubicBezTo>
                    <a:pt x="11956" y="12119"/>
                    <a:pt x="14240" y="10517"/>
                    <a:pt x="15381" y="6312"/>
                  </a:cubicBezTo>
                  <a:cubicBezTo>
                    <a:pt x="16523" y="2097"/>
                    <a:pt x="16622" y="0"/>
                    <a:pt x="1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2">
              <a:extLst>
                <a:ext uri="{FF2B5EF4-FFF2-40B4-BE49-F238E27FC236}">
                  <a16:creationId xmlns:a16="http://schemas.microsoft.com/office/drawing/2014/main" id="{19A82AC3-3C93-3091-534E-7BC8FFFA5AB7}"/>
                </a:ext>
              </a:extLst>
            </p:cNvPr>
            <p:cNvSpPr/>
            <p:nvPr/>
          </p:nvSpPr>
          <p:spPr>
            <a:xfrm>
              <a:off x="2825600" y="1369575"/>
              <a:ext cx="47475" cy="71475"/>
            </a:xfrm>
            <a:custGeom>
              <a:avLst/>
              <a:gdLst/>
              <a:ahLst/>
              <a:cxnLst/>
              <a:rect l="l" t="t" r="r" b="b"/>
              <a:pathLst>
                <a:path w="1899" h="2859" extrusionOk="0">
                  <a:moveTo>
                    <a:pt x="1804" y="1"/>
                  </a:moveTo>
                  <a:cubicBezTo>
                    <a:pt x="1793" y="1"/>
                    <a:pt x="1781" y="5"/>
                    <a:pt x="1769" y="15"/>
                  </a:cubicBezTo>
                  <a:cubicBezTo>
                    <a:pt x="1374" y="289"/>
                    <a:pt x="1066" y="673"/>
                    <a:pt x="858" y="1102"/>
                  </a:cubicBezTo>
                  <a:cubicBezTo>
                    <a:pt x="715" y="1376"/>
                    <a:pt x="627" y="1661"/>
                    <a:pt x="485" y="1925"/>
                  </a:cubicBezTo>
                  <a:cubicBezTo>
                    <a:pt x="342" y="2199"/>
                    <a:pt x="177" y="2474"/>
                    <a:pt x="24" y="2748"/>
                  </a:cubicBezTo>
                  <a:cubicBezTo>
                    <a:pt x="1" y="2809"/>
                    <a:pt x="51" y="2859"/>
                    <a:pt x="96" y="2859"/>
                  </a:cubicBezTo>
                  <a:cubicBezTo>
                    <a:pt x="116" y="2859"/>
                    <a:pt x="134" y="2849"/>
                    <a:pt x="144" y="2825"/>
                  </a:cubicBezTo>
                  <a:lnTo>
                    <a:pt x="144" y="2836"/>
                  </a:lnTo>
                  <a:cubicBezTo>
                    <a:pt x="364" y="2408"/>
                    <a:pt x="649" y="2013"/>
                    <a:pt x="814" y="1552"/>
                  </a:cubicBezTo>
                  <a:cubicBezTo>
                    <a:pt x="1034" y="992"/>
                    <a:pt x="1330" y="487"/>
                    <a:pt x="1835" y="136"/>
                  </a:cubicBezTo>
                  <a:cubicBezTo>
                    <a:pt x="1898" y="90"/>
                    <a:pt x="1857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2">
              <a:extLst>
                <a:ext uri="{FF2B5EF4-FFF2-40B4-BE49-F238E27FC236}">
                  <a16:creationId xmlns:a16="http://schemas.microsoft.com/office/drawing/2014/main" id="{9162AEA7-6033-9B50-D177-80EA8B738004}"/>
                </a:ext>
              </a:extLst>
            </p:cNvPr>
            <p:cNvSpPr/>
            <p:nvPr/>
          </p:nvSpPr>
          <p:spPr>
            <a:xfrm>
              <a:off x="2808950" y="1367475"/>
              <a:ext cx="50625" cy="77050"/>
            </a:xfrm>
            <a:custGeom>
              <a:avLst/>
              <a:gdLst/>
              <a:ahLst/>
              <a:cxnLst/>
              <a:rect l="l" t="t" r="r" b="b"/>
              <a:pathLst>
                <a:path w="2025" h="3082" extrusionOk="0">
                  <a:moveTo>
                    <a:pt x="1924" y="0"/>
                  </a:moveTo>
                  <a:cubicBezTo>
                    <a:pt x="1908" y="0"/>
                    <a:pt x="1890" y="7"/>
                    <a:pt x="1875" y="22"/>
                  </a:cubicBezTo>
                  <a:cubicBezTo>
                    <a:pt x="1458" y="395"/>
                    <a:pt x="1107" y="834"/>
                    <a:pt x="843" y="1317"/>
                  </a:cubicBezTo>
                  <a:cubicBezTo>
                    <a:pt x="536" y="1855"/>
                    <a:pt x="371" y="2459"/>
                    <a:pt x="31" y="2986"/>
                  </a:cubicBezTo>
                  <a:cubicBezTo>
                    <a:pt x="1" y="3039"/>
                    <a:pt x="48" y="3081"/>
                    <a:pt x="95" y="3081"/>
                  </a:cubicBezTo>
                  <a:cubicBezTo>
                    <a:pt x="117" y="3081"/>
                    <a:pt x="138" y="3072"/>
                    <a:pt x="152" y="3052"/>
                  </a:cubicBezTo>
                  <a:cubicBezTo>
                    <a:pt x="437" y="2602"/>
                    <a:pt x="602" y="2097"/>
                    <a:pt x="832" y="1614"/>
                  </a:cubicBezTo>
                  <a:cubicBezTo>
                    <a:pt x="1118" y="1043"/>
                    <a:pt x="1502" y="538"/>
                    <a:pt x="1974" y="121"/>
                  </a:cubicBezTo>
                  <a:cubicBezTo>
                    <a:pt x="2025" y="70"/>
                    <a:pt x="1978" y="0"/>
                    <a:pt x="1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2">
              <a:extLst>
                <a:ext uri="{FF2B5EF4-FFF2-40B4-BE49-F238E27FC236}">
                  <a16:creationId xmlns:a16="http://schemas.microsoft.com/office/drawing/2014/main" id="{6A249BF9-7CBB-82E3-0C34-7BBCC038C60A}"/>
                </a:ext>
              </a:extLst>
            </p:cNvPr>
            <p:cNvSpPr/>
            <p:nvPr/>
          </p:nvSpPr>
          <p:spPr>
            <a:xfrm>
              <a:off x="2798800" y="1367375"/>
              <a:ext cx="41650" cy="77250"/>
            </a:xfrm>
            <a:custGeom>
              <a:avLst/>
              <a:gdLst/>
              <a:ahLst/>
              <a:cxnLst/>
              <a:rect l="l" t="t" r="r" b="b"/>
              <a:pathLst>
                <a:path w="1666" h="3090" extrusionOk="0">
                  <a:moveTo>
                    <a:pt x="1574" y="1"/>
                  </a:moveTo>
                  <a:cubicBezTo>
                    <a:pt x="1562" y="1"/>
                    <a:pt x="1548" y="5"/>
                    <a:pt x="1535" y="15"/>
                  </a:cubicBezTo>
                  <a:cubicBezTo>
                    <a:pt x="1151" y="300"/>
                    <a:pt x="854" y="685"/>
                    <a:pt x="657" y="1124"/>
                  </a:cubicBezTo>
                  <a:cubicBezTo>
                    <a:pt x="360" y="1716"/>
                    <a:pt x="338" y="2397"/>
                    <a:pt x="31" y="2990"/>
                  </a:cubicBezTo>
                  <a:cubicBezTo>
                    <a:pt x="1" y="3042"/>
                    <a:pt x="48" y="3090"/>
                    <a:pt x="91" y="3090"/>
                  </a:cubicBezTo>
                  <a:cubicBezTo>
                    <a:pt x="111" y="3090"/>
                    <a:pt x="130" y="3080"/>
                    <a:pt x="141" y="3056"/>
                  </a:cubicBezTo>
                  <a:cubicBezTo>
                    <a:pt x="404" y="2573"/>
                    <a:pt x="459" y="2035"/>
                    <a:pt x="635" y="1530"/>
                  </a:cubicBezTo>
                  <a:cubicBezTo>
                    <a:pt x="810" y="1025"/>
                    <a:pt x="1140" y="454"/>
                    <a:pt x="1612" y="136"/>
                  </a:cubicBezTo>
                  <a:cubicBezTo>
                    <a:pt x="1666" y="91"/>
                    <a:pt x="1631" y="1"/>
                    <a:pt x="1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2">
              <a:extLst>
                <a:ext uri="{FF2B5EF4-FFF2-40B4-BE49-F238E27FC236}">
                  <a16:creationId xmlns:a16="http://schemas.microsoft.com/office/drawing/2014/main" id="{C5BAC49A-0D4A-690A-B45C-4A39FFA51629}"/>
                </a:ext>
              </a:extLst>
            </p:cNvPr>
            <p:cNvSpPr/>
            <p:nvPr/>
          </p:nvSpPr>
          <p:spPr>
            <a:xfrm>
              <a:off x="3035575" y="626750"/>
              <a:ext cx="195400" cy="274400"/>
            </a:xfrm>
            <a:custGeom>
              <a:avLst/>
              <a:gdLst/>
              <a:ahLst/>
              <a:cxnLst/>
              <a:rect l="l" t="t" r="r" b="b"/>
              <a:pathLst>
                <a:path w="7816" h="10976" extrusionOk="0">
                  <a:moveTo>
                    <a:pt x="3693" y="0"/>
                  </a:moveTo>
                  <a:cubicBezTo>
                    <a:pt x="3351" y="0"/>
                    <a:pt x="2981" y="35"/>
                    <a:pt x="2580" y="111"/>
                  </a:cubicBezTo>
                  <a:cubicBezTo>
                    <a:pt x="516" y="693"/>
                    <a:pt x="33" y="3064"/>
                    <a:pt x="209" y="6181"/>
                  </a:cubicBezTo>
                  <a:cubicBezTo>
                    <a:pt x="385" y="9310"/>
                    <a:pt x="0" y="10375"/>
                    <a:pt x="176" y="10572"/>
                  </a:cubicBezTo>
                  <a:cubicBezTo>
                    <a:pt x="571" y="10872"/>
                    <a:pt x="1408" y="10975"/>
                    <a:pt x="2262" y="10975"/>
                  </a:cubicBezTo>
                  <a:cubicBezTo>
                    <a:pt x="2882" y="10975"/>
                    <a:pt x="3510" y="10921"/>
                    <a:pt x="3985" y="10847"/>
                  </a:cubicBezTo>
                  <a:cubicBezTo>
                    <a:pt x="5116" y="10682"/>
                    <a:pt x="6554" y="10649"/>
                    <a:pt x="7377" y="10166"/>
                  </a:cubicBezTo>
                  <a:cubicBezTo>
                    <a:pt x="7520" y="10024"/>
                    <a:pt x="7476" y="8454"/>
                    <a:pt x="7619" y="6730"/>
                  </a:cubicBezTo>
                  <a:cubicBezTo>
                    <a:pt x="7740" y="5149"/>
                    <a:pt x="7815" y="0"/>
                    <a:pt x="3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2">
              <a:extLst>
                <a:ext uri="{FF2B5EF4-FFF2-40B4-BE49-F238E27FC236}">
                  <a16:creationId xmlns:a16="http://schemas.microsoft.com/office/drawing/2014/main" id="{EA6E0E08-A0A2-B2AF-F2BF-5FDF89C37188}"/>
                </a:ext>
              </a:extLst>
            </p:cNvPr>
            <p:cNvSpPr/>
            <p:nvPr/>
          </p:nvSpPr>
          <p:spPr>
            <a:xfrm>
              <a:off x="2887650" y="843025"/>
              <a:ext cx="30500" cy="60675"/>
            </a:xfrm>
            <a:custGeom>
              <a:avLst/>
              <a:gdLst/>
              <a:ahLst/>
              <a:cxnLst/>
              <a:rect l="l" t="t" r="r" b="b"/>
              <a:pathLst>
                <a:path w="1220" h="2427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747"/>
                    <a:pt x="33" y="1482"/>
                    <a:pt x="99" y="2229"/>
                  </a:cubicBezTo>
                  <a:cubicBezTo>
                    <a:pt x="341" y="2273"/>
                    <a:pt x="736" y="2350"/>
                    <a:pt x="1219" y="2426"/>
                  </a:cubicBezTo>
                  <a:cubicBezTo>
                    <a:pt x="1164" y="1713"/>
                    <a:pt x="1142" y="988"/>
                    <a:pt x="1131" y="264"/>
                  </a:cubicBezTo>
                  <a:cubicBezTo>
                    <a:pt x="747" y="220"/>
                    <a:pt x="374" y="13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2">
              <a:extLst>
                <a:ext uri="{FF2B5EF4-FFF2-40B4-BE49-F238E27FC236}">
                  <a16:creationId xmlns:a16="http://schemas.microsoft.com/office/drawing/2014/main" id="{E9F14EDD-E59A-51C0-04A3-38CB781DC964}"/>
                </a:ext>
              </a:extLst>
            </p:cNvPr>
            <p:cNvSpPr/>
            <p:nvPr/>
          </p:nvSpPr>
          <p:spPr>
            <a:xfrm>
              <a:off x="3123275" y="1397325"/>
              <a:ext cx="72475" cy="389700"/>
            </a:xfrm>
            <a:custGeom>
              <a:avLst/>
              <a:gdLst/>
              <a:ahLst/>
              <a:cxnLst/>
              <a:rect l="l" t="t" r="r" b="b"/>
              <a:pathLst>
                <a:path w="2899" h="15588" extrusionOk="0">
                  <a:moveTo>
                    <a:pt x="96" y="0"/>
                  </a:moveTo>
                  <a:cubicBezTo>
                    <a:pt x="23" y="0"/>
                    <a:pt x="1" y="115"/>
                    <a:pt x="82" y="145"/>
                  </a:cubicBezTo>
                  <a:lnTo>
                    <a:pt x="71" y="134"/>
                  </a:lnTo>
                  <a:lnTo>
                    <a:pt x="71" y="134"/>
                  </a:lnTo>
                  <a:cubicBezTo>
                    <a:pt x="181" y="167"/>
                    <a:pt x="762" y="343"/>
                    <a:pt x="762" y="507"/>
                  </a:cubicBezTo>
                  <a:cubicBezTo>
                    <a:pt x="762" y="694"/>
                    <a:pt x="784" y="892"/>
                    <a:pt x="806" y="1078"/>
                  </a:cubicBezTo>
                  <a:cubicBezTo>
                    <a:pt x="861" y="1572"/>
                    <a:pt x="938" y="2066"/>
                    <a:pt x="1026" y="2560"/>
                  </a:cubicBezTo>
                  <a:cubicBezTo>
                    <a:pt x="1103" y="3032"/>
                    <a:pt x="1191" y="3493"/>
                    <a:pt x="1289" y="3954"/>
                  </a:cubicBezTo>
                  <a:cubicBezTo>
                    <a:pt x="1443" y="4745"/>
                    <a:pt x="1520" y="5546"/>
                    <a:pt x="1630" y="6347"/>
                  </a:cubicBezTo>
                  <a:cubicBezTo>
                    <a:pt x="2058" y="9399"/>
                    <a:pt x="2222" y="12495"/>
                    <a:pt x="2760" y="15535"/>
                  </a:cubicBezTo>
                  <a:cubicBezTo>
                    <a:pt x="2765" y="15571"/>
                    <a:pt x="2790" y="15587"/>
                    <a:pt x="2816" y="15587"/>
                  </a:cubicBezTo>
                  <a:cubicBezTo>
                    <a:pt x="2855" y="15587"/>
                    <a:pt x="2899" y="15554"/>
                    <a:pt x="2892" y="15502"/>
                  </a:cubicBezTo>
                  <a:cubicBezTo>
                    <a:pt x="2618" y="13900"/>
                    <a:pt x="2464" y="12286"/>
                    <a:pt x="2288" y="10672"/>
                  </a:cubicBezTo>
                  <a:cubicBezTo>
                    <a:pt x="2124" y="9048"/>
                    <a:pt x="1915" y="7423"/>
                    <a:pt x="1707" y="5799"/>
                  </a:cubicBezTo>
                  <a:cubicBezTo>
                    <a:pt x="1542" y="4580"/>
                    <a:pt x="1300" y="3384"/>
                    <a:pt x="1103" y="2176"/>
                  </a:cubicBezTo>
                  <a:cubicBezTo>
                    <a:pt x="1026" y="1671"/>
                    <a:pt x="949" y="1177"/>
                    <a:pt x="905" y="661"/>
                  </a:cubicBezTo>
                  <a:cubicBezTo>
                    <a:pt x="894" y="485"/>
                    <a:pt x="916" y="431"/>
                    <a:pt x="773" y="321"/>
                  </a:cubicBezTo>
                  <a:cubicBezTo>
                    <a:pt x="576" y="167"/>
                    <a:pt x="345" y="57"/>
                    <a:pt x="115" y="2"/>
                  </a:cubicBezTo>
                  <a:cubicBezTo>
                    <a:pt x="108" y="1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2">
              <a:extLst>
                <a:ext uri="{FF2B5EF4-FFF2-40B4-BE49-F238E27FC236}">
                  <a16:creationId xmlns:a16="http://schemas.microsoft.com/office/drawing/2014/main" id="{45D11FB3-3DB2-6F68-ADE0-651CC9FDDBEB}"/>
                </a:ext>
              </a:extLst>
            </p:cNvPr>
            <p:cNvSpPr/>
            <p:nvPr/>
          </p:nvSpPr>
          <p:spPr>
            <a:xfrm>
              <a:off x="2264150" y="680825"/>
              <a:ext cx="145475" cy="236275"/>
            </a:xfrm>
            <a:custGeom>
              <a:avLst/>
              <a:gdLst/>
              <a:ahLst/>
              <a:cxnLst/>
              <a:rect l="l" t="t" r="r" b="b"/>
              <a:pathLst>
                <a:path w="5819" h="9451" extrusionOk="0">
                  <a:moveTo>
                    <a:pt x="2722" y="1"/>
                  </a:moveTo>
                  <a:cubicBezTo>
                    <a:pt x="2349" y="176"/>
                    <a:pt x="0" y="4249"/>
                    <a:pt x="505" y="9310"/>
                  </a:cubicBezTo>
                  <a:cubicBezTo>
                    <a:pt x="1215" y="9411"/>
                    <a:pt x="1850" y="9451"/>
                    <a:pt x="2411" y="9451"/>
                  </a:cubicBezTo>
                  <a:cubicBezTo>
                    <a:pt x="4288" y="9451"/>
                    <a:pt x="5332" y="9002"/>
                    <a:pt x="5544" y="8892"/>
                  </a:cubicBezTo>
                  <a:cubicBezTo>
                    <a:pt x="5818" y="8761"/>
                    <a:pt x="5511" y="7026"/>
                    <a:pt x="5368" y="5698"/>
                  </a:cubicBezTo>
                  <a:cubicBezTo>
                    <a:pt x="5094" y="3459"/>
                    <a:pt x="3590" y="1000"/>
                    <a:pt x="2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C63B73E6-E3EA-35EB-107C-03FA5CE9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20" y="4688817"/>
            <a:ext cx="1176310" cy="4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32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5" name="Google Shape;4175;p5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Takeaways &amp; Suggestions</a:t>
            </a:r>
            <a:endParaRPr dirty="0"/>
          </a:p>
        </p:txBody>
      </p:sp>
      <p:sp>
        <p:nvSpPr>
          <p:cNvPr id="2" name="Google Shape;4363;p59">
            <a:extLst>
              <a:ext uri="{FF2B5EF4-FFF2-40B4-BE49-F238E27FC236}">
                <a16:creationId xmlns:a16="http://schemas.microsoft.com/office/drawing/2014/main" id="{0FA4E439-2965-D0C7-4EE6-DA0F811DD864}"/>
              </a:ext>
            </a:extLst>
          </p:cNvPr>
          <p:cNvSpPr/>
          <p:nvPr/>
        </p:nvSpPr>
        <p:spPr>
          <a:xfrm>
            <a:off x="508000" y="1248997"/>
            <a:ext cx="8236016" cy="3577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CA" sz="1400" dirty="0">
              <a:ln>
                <a:noFill/>
              </a:ln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" name="Google Shape;4364;p59">
            <a:extLst>
              <a:ext uri="{FF2B5EF4-FFF2-40B4-BE49-F238E27FC236}">
                <a16:creationId xmlns:a16="http://schemas.microsoft.com/office/drawing/2014/main" id="{60C7A443-963F-925A-2E89-31803A519FB0}"/>
              </a:ext>
            </a:extLst>
          </p:cNvPr>
          <p:cNvSpPr/>
          <p:nvPr/>
        </p:nvSpPr>
        <p:spPr>
          <a:xfrm>
            <a:off x="732234" y="1433063"/>
            <a:ext cx="7721600" cy="320886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F405F5-9725-7859-1549-7EB66D5E6460}"/>
              </a:ext>
            </a:extLst>
          </p:cNvPr>
          <p:cNvSpPr txBox="1"/>
          <p:nvPr/>
        </p:nvSpPr>
        <p:spPr>
          <a:xfrm>
            <a:off x="816901" y="1618567"/>
            <a:ext cx="76369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b="1" u="sng" dirty="0">
                <a:ln>
                  <a:noFill/>
                </a:ln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Decrease the Avg Projects of Employees Assigned to Long Term Projects</a:t>
            </a:r>
          </a:p>
          <a:p>
            <a:pPr lvl="8"/>
            <a:endParaRPr lang="en-CA" dirty="0"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Increase In the avg project per employee increases the probability of a project duration being greater than 16 months by over </a:t>
            </a:r>
            <a:r>
              <a:rPr lang="en-CA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100%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CA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342900" lvl="7" indent="-342900">
              <a:buFont typeface="+mj-lt"/>
              <a:buAutoNum type="arabicPeriod" startAt="2"/>
            </a:pPr>
            <a:r>
              <a:rPr lang="en-CA" b="1" u="sng" dirty="0">
                <a:solidFill>
                  <a:schemeClr val="accent6"/>
                </a:solidFill>
                <a:latin typeface="Asap"/>
                <a:sym typeface="Asap"/>
              </a:rPr>
              <a:t>Potential value in process improvement of IT and Landscaping Projects </a:t>
            </a:r>
          </a:p>
          <a:p>
            <a:pPr marL="342900" lvl="7" indent="-342900">
              <a:buFont typeface="+mj-lt"/>
              <a:buAutoNum type="arabicPeriod" startAt="2"/>
            </a:pPr>
            <a:endParaRPr lang="en-CA" dirty="0">
              <a:solidFill>
                <a:schemeClr val="accent6"/>
              </a:solidFill>
              <a:latin typeface="Asa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accent6"/>
                </a:solidFill>
                <a:latin typeface="Asap"/>
              </a:rPr>
              <a:t>Project type Information Technology</a:t>
            </a:r>
            <a:r>
              <a:rPr lang="en-CA" dirty="0">
                <a:solidFill>
                  <a:schemeClr val="accent6"/>
                </a:solidFill>
                <a:latin typeface="Asap"/>
                <a:sym typeface="Asap"/>
              </a:rPr>
              <a:t> &amp; </a:t>
            </a:r>
            <a:r>
              <a:rPr lang="en-CA" dirty="0">
                <a:solidFill>
                  <a:schemeClr val="accent6"/>
                </a:solidFill>
                <a:latin typeface="Asap"/>
              </a:rPr>
              <a:t>Landscape Architecture</a:t>
            </a:r>
            <a:r>
              <a:rPr lang="en-CA" dirty="0">
                <a:solidFill>
                  <a:schemeClr val="accent6"/>
                </a:solidFill>
                <a:latin typeface="Asap"/>
                <a:sym typeface="Asap"/>
              </a:rPr>
              <a:t> have the highest odds that fall under &gt; 16 month,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accent6"/>
              </a:solidFill>
              <a:latin typeface="Asap"/>
              <a:sym typeface="Asap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CA" b="1" u="sng" dirty="0">
                <a:solidFill>
                  <a:schemeClr val="accent6"/>
                </a:solidFill>
                <a:latin typeface="Asap"/>
                <a:sym typeface="Asap"/>
              </a:rPr>
              <a:t>Investigate root cause of long-term projects in Fort St John, Kamloops and Moose Jaw</a:t>
            </a:r>
          </a:p>
          <a:p>
            <a:endParaRPr lang="en-CA" dirty="0">
              <a:solidFill>
                <a:schemeClr val="accent6"/>
              </a:solidFill>
              <a:latin typeface="Asap"/>
              <a:sym typeface="Asap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n>
                  <a:noFill/>
                </a:ln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Highest Odds of long-term</a:t>
            </a:r>
            <a:r>
              <a:rPr lang="en-CA" dirty="0">
                <a:solidFill>
                  <a:schemeClr val="accent6"/>
                </a:solidFill>
                <a:latin typeface="Asap"/>
                <a:ea typeface="Asap"/>
                <a:cs typeface="Asap"/>
                <a:sym typeface="Asap"/>
              </a:rPr>
              <a:t> projects</a:t>
            </a:r>
            <a:endParaRPr lang="en-CA" dirty="0">
              <a:ln>
                <a:noFill/>
              </a:ln>
              <a:solidFill>
                <a:schemeClr val="accent6"/>
              </a:solidFill>
              <a:latin typeface="Asap"/>
              <a:ea typeface="Asap"/>
              <a:cs typeface="Asap"/>
              <a:sym typeface="Asap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" name="Google Shape;3386;p41"/>
          <p:cNvSpPr txBox="1">
            <a:spLocks noGrp="1"/>
          </p:cNvSpPr>
          <p:nvPr>
            <p:ph type="title"/>
          </p:nvPr>
        </p:nvSpPr>
        <p:spPr>
          <a:xfrm>
            <a:off x="699125" y="3586268"/>
            <a:ext cx="32964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Introduction</a:t>
            </a:r>
            <a:endParaRPr dirty="0"/>
          </a:p>
        </p:txBody>
      </p:sp>
      <p:sp>
        <p:nvSpPr>
          <p:cNvPr id="3388" name="Google Shape;3388;p41"/>
          <p:cNvSpPr txBox="1">
            <a:spLocks noGrp="1"/>
          </p:cNvSpPr>
          <p:nvPr>
            <p:ph type="title" idx="2"/>
          </p:nvPr>
        </p:nvSpPr>
        <p:spPr>
          <a:xfrm>
            <a:off x="1506575" y="2136467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10E8A058-DD8D-8E83-97E9-4C0E4983F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47" y="1526805"/>
            <a:ext cx="1063161" cy="41094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8">
          <a:extLst>
            <a:ext uri="{FF2B5EF4-FFF2-40B4-BE49-F238E27FC236}">
              <a16:creationId xmlns:a16="http://schemas.microsoft.com/office/drawing/2014/main" id="{FA6984BF-3105-97B4-5B1A-23E91A5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62">
            <a:extLst>
              <a:ext uri="{FF2B5EF4-FFF2-40B4-BE49-F238E27FC236}">
                <a16:creationId xmlns:a16="http://schemas.microsoft.com/office/drawing/2014/main" id="{D033160B-68B7-165A-5DFA-6A0948F488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4075" y="2547525"/>
            <a:ext cx="3253200" cy="7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Conclusion</a:t>
            </a:r>
            <a:endParaRPr dirty="0"/>
          </a:p>
        </p:txBody>
      </p:sp>
      <p:sp>
        <p:nvSpPr>
          <p:cNvPr id="4390" name="Google Shape;4390;p62">
            <a:extLst>
              <a:ext uri="{FF2B5EF4-FFF2-40B4-BE49-F238E27FC236}">
                <a16:creationId xmlns:a16="http://schemas.microsoft.com/office/drawing/2014/main" id="{C6DF4B46-A259-5490-222B-A1A592590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6150" y="3400898"/>
            <a:ext cx="32532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Next steps?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dirty="0"/>
          </a:p>
        </p:txBody>
      </p:sp>
      <p:sp>
        <p:nvSpPr>
          <p:cNvPr id="4391" name="Google Shape;4391;p62">
            <a:extLst>
              <a:ext uri="{FF2B5EF4-FFF2-40B4-BE49-F238E27FC236}">
                <a16:creationId xmlns:a16="http://schemas.microsoft.com/office/drawing/2014/main" id="{E2AAE333-3B6A-24E4-0226-FF44A2501D3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231998" y="1100602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06</a:t>
            </a:r>
            <a:endParaRPr dirty="0"/>
          </a:p>
        </p:txBody>
      </p:sp>
      <p:grpSp>
        <p:nvGrpSpPr>
          <p:cNvPr id="4392" name="Google Shape;4392;p62">
            <a:extLst>
              <a:ext uri="{FF2B5EF4-FFF2-40B4-BE49-F238E27FC236}">
                <a16:creationId xmlns:a16="http://schemas.microsoft.com/office/drawing/2014/main" id="{E6CBAE38-5969-53A2-B5FD-E7397BF7F33A}"/>
              </a:ext>
            </a:extLst>
          </p:cNvPr>
          <p:cNvGrpSpPr/>
          <p:nvPr/>
        </p:nvGrpSpPr>
        <p:grpSpPr>
          <a:xfrm>
            <a:off x="5612417" y="2746744"/>
            <a:ext cx="3204841" cy="2529342"/>
            <a:chOff x="1600850" y="352200"/>
            <a:chExt cx="1845575" cy="1456575"/>
          </a:xfrm>
        </p:grpSpPr>
        <p:sp>
          <p:nvSpPr>
            <p:cNvPr id="4393" name="Google Shape;4393;p62">
              <a:extLst>
                <a:ext uri="{FF2B5EF4-FFF2-40B4-BE49-F238E27FC236}">
                  <a16:creationId xmlns:a16="http://schemas.microsoft.com/office/drawing/2014/main" id="{E86F7755-BCEC-A0EE-C75A-C92C8FB1AE53}"/>
                </a:ext>
              </a:extLst>
            </p:cNvPr>
            <p:cNvSpPr/>
            <p:nvPr/>
          </p:nvSpPr>
          <p:spPr>
            <a:xfrm>
              <a:off x="1939225" y="1175900"/>
              <a:ext cx="404800" cy="611300"/>
            </a:xfrm>
            <a:custGeom>
              <a:avLst/>
              <a:gdLst/>
              <a:ahLst/>
              <a:cxnLst/>
              <a:rect l="l" t="t" r="r" b="b"/>
              <a:pathLst>
                <a:path w="16192" h="24452" extrusionOk="0">
                  <a:moveTo>
                    <a:pt x="345" y="0"/>
                  </a:moveTo>
                  <a:cubicBezTo>
                    <a:pt x="23" y="0"/>
                    <a:pt x="77" y="3549"/>
                    <a:pt x="121" y="7498"/>
                  </a:cubicBezTo>
                  <a:cubicBezTo>
                    <a:pt x="165" y="11483"/>
                    <a:pt x="0" y="22197"/>
                    <a:pt x="143" y="24261"/>
                  </a:cubicBezTo>
                  <a:cubicBezTo>
                    <a:pt x="143" y="24261"/>
                    <a:pt x="3865" y="24451"/>
                    <a:pt x="5974" y="24451"/>
                  </a:cubicBezTo>
                  <a:cubicBezTo>
                    <a:pt x="6592" y="24451"/>
                    <a:pt x="7071" y="24435"/>
                    <a:pt x="7278" y="24392"/>
                  </a:cubicBezTo>
                  <a:cubicBezTo>
                    <a:pt x="7322" y="22285"/>
                    <a:pt x="7530" y="9419"/>
                    <a:pt x="7530" y="9419"/>
                  </a:cubicBezTo>
                  <a:cubicBezTo>
                    <a:pt x="7530" y="9419"/>
                    <a:pt x="9111" y="20506"/>
                    <a:pt x="9517" y="24162"/>
                  </a:cubicBezTo>
                  <a:cubicBezTo>
                    <a:pt x="9529" y="24256"/>
                    <a:pt x="10300" y="24290"/>
                    <a:pt x="11313" y="24290"/>
                  </a:cubicBezTo>
                  <a:cubicBezTo>
                    <a:pt x="13267" y="24290"/>
                    <a:pt x="16119" y="24161"/>
                    <a:pt x="16148" y="24074"/>
                  </a:cubicBezTo>
                  <a:cubicBezTo>
                    <a:pt x="16192" y="23931"/>
                    <a:pt x="15950" y="14908"/>
                    <a:pt x="15719" y="13360"/>
                  </a:cubicBezTo>
                  <a:cubicBezTo>
                    <a:pt x="15489" y="11801"/>
                    <a:pt x="14896" y="1011"/>
                    <a:pt x="14567" y="506"/>
                  </a:cubicBezTo>
                  <a:cubicBezTo>
                    <a:pt x="14364" y="184"/>
                    <a:pt x="12419" y="161"/>
                    <a:pt x="10511" y="161"/>
                  </a:cubicBezTo>
                  <a:cubicBezTo>
                    <a:pt x="10191" y="161"/>
                    <a:pt x="9871" y="162"/>
                    <a:pt x="9561" y="162"/>
                  </a:cubicBezTo>
                  <a:cubicBezTo>
                    <a:pt x="8821" y="162"/>
                    <a:pt x="8135" y="158"/>
                    <a:pt x="7618" y="133"/>
                  </a:cubicBezTo>
                  <a:cubicBezTo>
                    <a:pt x="5609" y="45"/>
                    <a:pt x="670" y="45"/>
                    <a:pt x="351" y="1"/>
                  </a:cubicBezTo>
                  <a:cubicBezTo>
                    <a:pt x="349" y="1"/>
                    <a:pt x="347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2">
              <a:extLst>
                <a:ext uri="{FF2B5EF4-FFF2-40B4-BE49-F238E27FC236}">
                  <a16:creationId xmlns:a16="http://schemas.microsoft.com/office/drawing/2014/main" id="{82CF4C06-12B9-0037-6069-6CDBAEB7300E}"/>
                </a:ext>
              </a:extLst>
            </p:cNvPr>
            <p:cNvSpPr/>
            <p:nvPr/>
          </p:nvSpPr>
          <p:spPr>
            <a:xfrm>
              <a:off x="1934550" y="599750"/>
              <a:ext cx="387525" cy="659375"/>
            </a:xfrm>
            <a:custGeom>
              <a:avLst/>
              <a:gdLst/>
              <a:ahLst/>
              <a:cxnLst/>
              <a:rect l="l" t="t" r="r" b="b"/>
              <a:pathLst>
                <a:path w="15501" h="26375" extrusionOk="0">
                  <a:moveTo>
                    <a:pt x="7095" y="1"/>
                  </a:moveTo>
                  <a:cubicBezTo>
                    <a:pt x="6801" y="1"/>
                    <a:pt x="6503" y="19"/>
                    <a:pt x="6203" y="60"/>
                  </a:cubicBezTo>
                  <a:cubicBezTo>
                    <a:pt x="4765" y="203"/>
                    <a:pt x="3744" y="763"/>
                    <a:pt x="3502" y="1411"/>
                  </a:cubicBezTo>
                  <a:cubicBezTo>
                    <a:pt x="3272" y="2069"/>
                    <a:pt x="0" y="23255"/>
                    <a:pt x="0" y="23255"/>
                  </a:cubicBezTo>
                  <a:cubicBezTo>
                    <a:pt x="0" y="23255"/>
                    <a:pt x="66" y="25407"/>
                    <a:pt x="275" y="25616"/>
                  </a:cubicBezTo>
                  <a:cubicBezTo>
                    <a:pt x="467" y="25818"/>
                    <a:pt x="4408" y="26374"/>
                    <a:pt x="8280" y="26374"/>
                  </a:cubicBezTo>
                  <a:cubicBezTo>
                    <a:pt x="8389" y="26374"/>
                    <a:pt x="8498" y="26374"/>
                    <a:pt x="8607" y="26373"/>
                  </a:cubicBezTo>
                  <a:cubicBezTo>
                    <a:pt x="12591" y="26340"/>
                    <a:pt x="14787" y="25758"/>
                    <a:pt x="14886" y="25308"/>
                  </a:cubicBezTo>
                  <a:cubicBezTo>
                    <a:pt x="14984" y="24858"/>
                    <a:pt x="15434" y="9567"/>
                    <a:pt x="15467" y="8776"/>
                  </a:cubicBezTo>
                  <a:cubicBezTo>
                    <a:pt x="15500" y="7986"/>
                    <a:pt x="13481" y="2497"/>
                    <a:pt x="12932" y="2124"/>
                  </a:cubicBezTo>
                  <a:cubicBezTo>
                    <a:pt x="12434" y="1776"/>
                    <a:pt x="9959" y="1"/>
                    <a:pt x="7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2">
              <a:extLst>
                <a:ext uri="{FF2B5EF4-FFF2-40B4-BE49-F238E27FC236}">
                  <a16:creationId xmlns:a16="http://schemas.microsoft.com/office/drawing/2014/main" id="{3C3CD6A1-D158-E172-65CF-AE1D4CD4E7C4}"/>
                </a:ext>
              </a:extLst>
            </p:cNvPr>
            <p:cNvSpPr/>
            <p:nvPr/>
          </p:nvSpPr>
          <p:spPr>
            <a:xfrm>
              <a:off x="1911225" y="608650"/>
              <a:ext cx="212700" cy="625350"/>
            </a:xfrm>
            <a:custGeom>
              <a:avLst/>
              <a:gdLst/>
              <a:ahLst/>
              <a:cxnLst/>
              <a:rect l="l" t="t" r="r" b="b"/>
              <a:pathLst>
                <a:path w="8508" h="25014" extrusionOk="0">
                  <a:moveTo>
                    <a:pt x="5533" y="1"/>
                  </a:moveTo>
                  <a:cubicBezTo>
                    <a:pt x="3491" y="330"/>
                    <a:pt x="1888" y="1011"/>
                    <a:pt x="0" y="2141"/>
                  </a:cubicBezTo>
                  <a:cubicBezTo>
                    <a:pt x="417" y="2449"/>
                    <a:pt x="1032" y="4128"/>
                    <a:pt x="1274" y="6905"/>
                  </a:cubicBezTo>
                  <a:cubicBezTo>
                    <a:pt x="1372" y="8102"/>
                    <a:pt x="1405" y="23240"/>
                    <a:pt x="1405" y="23240"/>
                  </a:cubicBezTo>
                  <a:cubicBezTo>
                    <a:pt x="1405" y="23240"/>
                    <a:pt x="2821" y="24546"/>
                    <a:pt x="4501" y="24919"/>
                  </a:cubicBezTo>
                  <a:cubicBezTo>
                    <a:pt x="4790" y="24983"/>
                    <a:pt x="5080" y="25014"/>
                    <a:pt x="5361" y="25014"/>
                  </a:cubicBezTo>
                  <a:cubicBezTo>
                    <a:pt x="6715" y="25014"/>
                    <a:pt x="7886" y="24310"/>
                    <a:pt x="7959" y="23284"/>
                  </a:cubicBezTo>
                  <a:cubicBezTo>
                    <a:pt x="8058" y="22054"/>
                    <a:pt x="8233" y="18025"/>
                    <a:pt x="8376" y="14776"/>
                  </a:cubicBezTo>
                  <a:cubicBezTo>
                    <a:pt x="8508" y="11527"/>
                    <a:pt x="8442" y="10056"/>
                    <a:pt x="7619" y="6949"/>
                  </a:cubicBezTo>
                  <a:cubicBezTo>
                    <a:pt x="6795" y="3832"/>
                    <a:pt x="5588" y="1098"/>
                    <a:pt x="5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2">
              <a:extLst>
                <a:ext uri="{FF2B5EF4-FFF2-40B4-BE49-F238E27FC236}">
                  <a16:creationId xmlns:a16="http://schemas.microsoft.com/office/drawing/2014/main" id="{64968541-B1A1-F728-C1D5-E8A0C17FDA65}"/>
                </a:ext>
              </a:extLst>
            </p:cNvPr>
            <p:cNvSpPr/>
            <p:nvPr/>
          </p:nvSpPr>
          <p:spPr>
            <a:xfrm>
              <a:off x="2109075" y="633900"/>
              <a:ext cx="223150" cy="604900"/>
            </a:xfrm>
            <a:custGeom>
              <a:avLst/>
              <a:gdLst/>
              <a:ahLst/>
              <a:cxnLst/>
              <a:rect l="l" t="t" r="r" b="b"/>
              <a:pathLst>
                <a:path w="8926" h="24196" extrusionOk="0">
                  <a:moveTo>
                    <a:pt x="4578" y="1"/>
                  </a:moveTo>
                  <a:cubicBezTo>
                    <a:pt x="3612" y="1"/>
                    <a:pt x="2888" y="2053"/>
                    <a:pt x="2888" y="2053"/>
                  </a:cubicBezTo>
                  <a:cubicBezTo>
                    <a:pt x="2109" y="3843"/>
                    <a:pt x="638" y="7597"/>
                    <a:pt x="462" y="11801"/>
                  </a:cubicBezTo>
                  <a:cubicBezTo>
                    <a:pt x="275" y="16006"/>
                    <a:pt x="1" y="21450"/>
                    <a:pt x="45" y="22274"/>
                  </a:cubicBezTo>
                  <a:cubicBezTo>
                    <a:pt x="88" y="23081"/>
                    <a:pt x="797" y="24196"/>
                    <a:pt x="2639" y="24196"/>
                  </a:cubicBezTo>
                  <a:cubicBezTo>
                    <a:pt x="2674" y="24196"/>
                    <a:pt x="2709" y="24195"/>
                    <a:pt x="2745" y="24195"/>
                  </a:cubicBezTo>
                  <a:cubicBezTo>
                    <a:pt x="4666" y="24151"/>
                    <a:pt x="7004" y="22965"/>
                    <a:pt x="7498" y="22186"/>
                  </a:cubicBezTo>
                  <a:cubicBezTo>
                    <a:pt x="8003" y="21406"/>
                    <a:pt x="7279" y="9836"/>
                    <a:pt x="7455" y="8870"/>
                  </a:cubicBezTo>
                  <a:cubicBezTo>
                    <a:pt x="7641" y="7915"/>
                    <a:pt x="8925" y="2010"/>
                    <a:pt x="8925" y="1878"/>
                  </a:cubicBezTo>
                  <a:cubicBezTo>
                    <a:pt x="8508" y="1230"/>
                    <a:pt x="5534" y="1"/>
                    <a:pt x="45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2">
              <a:extLst>
                <a:ext uri="{FF2B5EF4-FFF2-40B4-BE49-F238E27FC236}">
                  <a16:creationId xmlns:a16="http://schemas.microsoft.com/office/drawing/2014/main" id="{DEB59B03-7261-53BC-E861-FB123350ADD2}"/>
                </a:ext>
              </a:extLst>
            </p:cNvPr>
            <p:cNvSpPr/>
            <p:nvPr/>
          </p:nvSpPr>
          <p:spPr>
            <a:xfrm>
              <a:off x="1927400" y="943750"/>
              <a:ext cx="372725" cy="63875"/>
            </a:xfrm>
            <a:custGeom>
              <a:avLst/>
              <a:gdLst/>
              <a:ahLst/>
              <a:cxnLst/>
              <a:rect l="l" t="t" r="r" b="b"/>
              <a:pathLst>
                <a:path w="14909" h="2555" extrusionOk="0">
                  <a:moveTo>
                    <a:pt x="14722" y="0"/>
                  </a:moveTo>
                  <a:cubicBezTo>
                    <a:pt x="12648" y="225"/>
                    <a:pt x="7962" y="382"/>
                    <a:pt x="4522" y="382"/>
                  </a:cubicBezTo>
                  <a:cubicBezTo>
                    <a:pt x="2424" y="382"/>
                    <a:pt x="790" y="324"/>
                    <a:pt x="495" y="187"/>
                  </a:cubicBezTo>
                  <a:cubicBezTo>
                    <a:pt x="495" y="187"/>
                    <a:pt x="1" y="1010"/>
                    <a:pt x="45" y="1833"/>
                  </a:cubicBezTo>
                  <a:cubicBezTo>
                    <a:pt x="866" y="2345"/>
                    <a:pt x="3632" y="2554"/>
                    <a:pt x="6631" y="2554"/>
                  </a:cubicBezTo>
                  <a:cubicBezTo>
                    <a:pt x="9804" y="2554"/>
                    <a:pt x="13238" y="2320"/>
                    <a:pt x="14908" y="1965"/>
                  </a:cubicBezTo>
                  <a:cubicBezTo>
                    <a:pt x="14908" y="1965"/>
                    <a:pt x="14864" y="1010"/>
                    <a:pt x="1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2">
              <a:extLst>
                <a:ext uri="{FF2B5EF4-FFF2-40B4-BE49-F238E27FC236}">
                  <a16:creationId xmlns:a16="http://schemas.microsoft.com/office/drawing/2014/main" id="{D6CA159B-4C3C-5585-5F69-04EF7BAF42FB}"/>
                </a:ext>
              </a:extLst>
            </p:cNvPr>
            <p:cNvSpPr/>
            <p:nvPr/>
          </p:nvSpPr>
          <p:spPr>
            <a:xfrm>
              <a:off x="1927400" y="1080950"/>
              <a:ext cx="368050" cy="59300"/>
            </a:xfrm>
            <a:custGeom>
              <a:avLst/>
              <a:gdLst/>
              <a:ahLst/>
              <a:cxnLst/>
              <a:rect l="l" t="t" r="r" b="b"/>
              <a:pathLst>
                <a:path w="14722" h="2372" extrusionOk="0">
                  <a:moveTo>
                    <a:pt x="495" y="1"/>
                  </a:moveTo>
                  <a:cubicBezTo>
                    <a:pt x="495" y="1"/>
                    <a:pt x="1" y="1011"/>
                    <a:pt x="407" y="1878"/>
                  </a:cubicBezTo>
                  <a:cubicBezTo>
                    <a:pt x="1361" y="2201"/>
                    <a:pt x="4383" y="2372"/>
                    <a:pt x="7460" y="2372"/>
                  </a:cubicBezTo>
                  <a:cubicBezTo>
                    <a:pt x="10436" y="2372"/>
                    <a:pt x="13464" y="2212"/>
                    <a:pt x="14722" y="1878"/>
                  </a:cubicBezTo>
                  <a:cubicBezTo>
                    <a:pt x="14722" y="1878"/>
                    <a:pt x="14634" y="1329"/>
                    <a:pt x="14722" y="231"/>
                  </a:cubicBezTo>
                  <a:lnTo>
                    <a:pt x="14722" y="231"/>
                  </a:lnTo>
                  <a:cubicBezTo>
                    <a:pt x="13688" y="460"/>
                    <a:pt x="11683" y="549"/>
                    <a:pt x="9495" y="549"/>
                  </a:cubicBezTo>
                  <a:cubicBezTo>
                    <a:pt x="5596" y="549"/>
                    <a:pt x="1114" y="268"/>
                    <a:pt x="4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2">
              <a:extLst>
                <a:ext uri="{FF2B5EF4-FFF2-40B4-BE49-F238E27FC236}">
                  <a16:creationId xmlns:a16="http://schemas.microsoft.com/office/drawing/2014/main" id="{6BF88816-DD59-DB37-9218-E8B57B70487C}"/>
                </a:ext>
              </a:extLst>
            </p:cNvPr>
            <p:cNvSpPr/>
            <p:nvPr/>
          </p:nvSpPr>
          <p:spPr>
            <a:xfrm>
              <a:off x="1921375" y="632800"/>
              <a:ext cx="149325" cy="85375"/>
            </a:xfrm>
            <a:custGeom>
              <a:avLst/>
              <a:gdLst/>
              <a:ahLst/>
              <a:cxnLst/>
              <a:rect l="l" t="t" r="r" b="b"/>
              <a:pathLst>
                <a:path w="5973" h="3415" extrusionOk="0">
                  <a:moveTo>
                    <a:pt x="5313" y="1"/>
                  </a:moveTo>
                  <a:cubicBezTo>
                    <a:pt x="4194" y="209"/>
                    <a:pt x="1329" y="1088"/>
                    <a:pt x="0" y="1790"/>
                  </a:cubicBezTo>
                  <a:cubicBezTo>
                    <a:pt x="209" y="2317"/>
                    <a:pt x="374" y="2866"/>
                    <a:pt x="494" y="3415"/>
                  </a:cubicBezTo>
                  <a:cubicBezTo>
                    <a:pt x="2118" y="2402"/>
                    <a:pt x="4191" y="2021"/>
                    <a:pt x="5592" y="2021"/>
                  </a:cubicBezTo>
                  <a:cubicBezTo>
                    <a:pt x="5725" y="2021"/>
                    <a:pt x="5852" y="2025"/>
                    <a:pt x="5972" y="2032"/>
                  </a:cubicBezTo>
                  <a:cubicBezTo>
                    <a:pt x="5698" y="1241"/>
                    <a:pt x="5467" y="561"/>
                    <a:pt x="5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2">
              <a:extLst>
                <a:ext uri="{FF2B5EF4-FFF2-40B4-BE49-F238E27FC236}">
                  <a16:creationId xmlns:a16="http://schemas.microsoft.com/office/drawing/2014/main" id="{9BA8A2AB-A93B-F231-49E1-0AF9D796BB2A}"/>
                </a:ext>
              </a:extLst>
            </p:cNvPr>
            <p:cNvSpPr/>
            <p:nvPr/>
          </p:nvSpPr>
          <p:spPr>
            <a:xfrm>
              <a:off x="1976525" y="678375"/>
              <a:ext cx="85650" cy="555675"/>
            </a:xfrm>
            <a:custGeom>
              <a:avLst/>
              <a:gdLst/>
              <a:ahLst/>
              <a:cxnLst/>
              <a:rect l="l" t="t" r="r" b="b"/>
              <a:pathLst>
                <a:path w="3426" h="22227" extrusionOk="0">
                  <a:moveTo>
                    <a:pt x="1373" y="0"/>
                  </a:moveTo>
                  <a:lnTo>
                    <a:pt x="1" y="417"/>
                  </a:lnTo>
                  <a:cubicBezTo>
                    <a:pt x="275" y="1877"/>
                    <a:pt x="1055" y="4940"/>
                    <a:pt x="1274" y="7410"/>
                  </a:cubicBezTo>
                  <a:cubicBezTo>
                    <a:pt x="1505" y="9880"/>
                    <a:pt x="1922" y="15643"/>
                    <a:pt x="1823" y="17893"/>
                  </a:cubicBezTo>
                  <a:cubicBezTo>
                    <a:pt x="1768" y="19265"/>
                    <a:pt x="1637" y="20637"/>
                    <a:pt x="1428" y="22009"/>
                  </a:cubicBezTo>
                  <a:cubicBezTo>
                    <a:pt x="1582" y="22053"/>
                    <a:pt x="1735" y="22097"/>
                    <a:pt x="1889" y="22130"/>
                  </a:cubicBezTo>
                  <a:cubicBezTo>
                    <a:pt x="2174" y="22192"/>
                    <a:pt x="2464" y="22226"/>
                    <a:pt x="2756" y="22226"/>
                  </a:cubicBezTo>
                  <a:cubicBezTo>
                    <a:pt x="2880" y="22226"/>
                    <a:pt x="3005" y="22220"/>
                    <a:pt x="3129" y="22207"/>
                  </a:cubicBezTo>
                  <a:cubicBezTo>
                    <a:pt x="3426" y="20528"/>
                    <a:pt x="3426" y="18211"/>
                    <a:pt x="3338" y="14457"/>
                  </a:cubicBezTo>
                  <a:cubicBezTo>
                    <a:pt x="3250" y="10615"/>
                    <a:pt x="3250" y="7004"/>
                    <a:pt x="2515" y="4215"/>
                  </a:cubicBezTo>
                  <a:cubicBezTo>
                    <a:pt x="1779" y="142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2">
              <a:extLst>
                <a:ext uri="{FF2B5EF4-FFF2-40B4-BE49-F238E27FC236}">
                  <a16:creationId xmlns:a16="http://schemas.microsoft.com/office/drawing/2014/main" id="{3EC59802-7935-8CEF-BE63-3B159CDE4DB7}"/>
                </a:ext>
              </a:extLst>
            </p:cNvPr>
            <p:cNvSpPr/>
            <p:nvPr/>
          </p:nvSpPr>
          <p:spPr>
            <a:xfrm>
              <a:off x="2180725" y="652300"/>
              <a:ext cx="141075" cy="84550"/>
            </a:xfrm>
            <a:custGeom>
              <a:avLst/>
              <a:gdLst/>
              <a:ahLst/>
              <a:cxnLst/>
              <a:rect l="l" t="t" r="r" b="b"/>
              <a:pathLst>
                <a:path w="5643" h="3382" extrusionOk="0">
                  <a:moveTo>
                    <a:pt x="692" y="0"/>
                  </a:moveTo>
                  <a:cubicBezTo>
                    <a:pt x="417" y="417"/>
                    <a:pt x="187" y="856"/>
                    <a:pt x="22" y="1317"/>
                  </a:cubicBezTo>
                  <a:lnTo>
                    <a:pt x="0" y="1361"/>
                  </a:lnTo>
                  <a:cubicBezTo>
                    <a:pt x="1339" y="1746"/>
                    <a:pt x="4117" y="2624"/>
                    <a:pt x="4962" y="3381"/>
                  </a:cubicBezTo>
                  <a:cubicBezTo>
                    <a:pt x="5642" y="2832"/>
                    <a:pt x="5642" y="2240"/>
                    <a:pt x="5642" y="2240"/>
                  </a:cubicBezTo>
                  <a:cubicBezTo>
                    <a:pt x="5642" y="2240"/>
                    <a:pt x="2744" y="231"/>
                    <a:pt x="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2">
              <a:extLst>
                <a:ext uri="{FF2B5EF4-FFF2-40B4-BE49-F238E27FC236}">
                  <a16:creationId xmlns:a16="http://schemas.microsoft.com/office/drawing/2014/main" id="{6DB2F959-CCEF-F33C-505E-D673D3F8FBD2}"/>
                </a:ext>
              </a:extLst>
            </p:cNvPr>
            <p:cNvSpPr/>
            <p:nvPr/>
          </p:nvSpPr>
          <p:spPr>
            <a:xfrm>
              <a:off x="2160675" y="694550"/>
              <a:ext cx="108425" cy="544225"/>
            </a:xfrm>
            <a:custGeom>
              <a:avLst/>
              <a:gdLst/>
              <a:ahLst/>
              <a:cxnLst/>
              <a:rect l="l" t="t" r="r" b="b"/>
              <a:pathLst>
                <a:path w="4337" h="21769" extrusionOk="0">
                  <a:moveTo>
                    <a:pt x="2602" y="1"/>
                  </a:moveTo>
                  <a:cubicBezTo>
                    <a:pt x="2328" y="1098"/>
                    <a:pt x="769" y="6269"/>
                    <a:pt x="550" y="9419"/>
                  </a:cubicBezTo>
                  <a:cubicBezTo>
                    <a:pt x="330" y="12383"/>
                    <a:pt x="1" y="20078"/>
                    <a:pt x="143" y="21747"/>
                  </a:cubicBezTo>
                  <a:cubicBezTo>
                    <a:pt x="319" y="21769"/>
                    <a:pt x="506" y="21769"/>
                    <a:pt x="681" y="21769"/>
                  </a:cubicBezTo>
                  <a:cubicBezTo>
                    <a:pt x="1164" y="21758"/>
                    <a:pt x="1647" y="21681"/>
                    <a:pt x="2119" y="21560"/>
                  </a:cubicBezTo>
                  <a:cubicBezTo>
                    <a:pt x="1889" y="19343"/>
                    <a:pt x="2163" y="12855"/>
                    <a:pt x="2602" y="8684"/>
                  </a:cubicBezTo>
                  <a:cubicBezTo>
                    <a:pt x="3063" y="4348"/>
                    <a:pt x="4337" y="363"/>
                    <a:pt x="4337" y="363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2">
              <a:extLst>
                <a:ext uri="{FF2B5EF4-FFF2-40B4-BE49-F238E27FC236}">
                  <a16:creationId xmlns:a16="http://schemas.microsoft.com/office/drawing/2014/main" id="{818891C9-641E-4EC9-1C77-663C25EC563C}"/>
                </a:ext>
              </a:extLst>
            </p:cNvPr>
            <p:cNvSpPr/>
            <p:nvPr/>
          </p:nvSpPr>
          <p:spPr>
            <a:xfrm>
              <a:off x="2047900" y="449350"/>
              <a:ext cx="234650" cy="256200"/>
            </a:xfrm>
            <a:custGeom>
              <a:avLst/>
              <a:gdLst/>
              <a:ahLst/>
              <a:cxnLst/>
              <a:rect l="l" t="t" r="r" b="b"/>
              <a:pathLst>
                <a:path w="9386" h="10248" extrusionOk="0">
                  <a:moveTo>
                    <a:pt x="4373" y="1"/>
                  </a:moveTo>
                  <a:cubicBezTo>
                    <a:pt x="3261" y="1"/>
                    <a:pt x="2135" y="764"/>
                    <a:pt x="1197" y="2959"/>
                  </a:cubicBezTo>
                  <a:cubicBezTo>
                    <a:pt x="1094" y="2900"/>
                    <a:pt x="991" y="2873"/>
                    <a:pt x="891" y="2873"/>
                  </a:cubicBezTo>
                  <a:cubicBezTo>
                    <a:pt x="412" y="2873"/>
                    <a:pt x="0" y="3499"/>
                    <a:pt x="55" y="4298"/>
                  </a:cubicBezTo>
                  <a:cubicBezTo>
                    <a:pt x="117" y="5074"/>
                    <a:pt x="477" y="5698"/>
                    <a:pt x="940" y="5698"/>
                  </a:cubicBezTo>
                  <a:cubicBezTo>
                    <a:pt x="1046" y="5698"/>
                    <a:pt x="1158" y="5665"/>
                    <a:pt x="1273" y="5593"/>
                  </a:cubicBezTo>
                  <a:lnTo>
                    <a:pt x="1273" y="5593"/>
                  </a:lnTo>
                  <a:cubicBezTo>
                    <a:pt x="725" y="7690"/>
                    <a:pt x="1548" y="9435"/>
                    <a:pt x="2942" y="9973"/>
                  </a:cubicBezTo>
                  <a:cubicBezTo>
                    <a:pt x="3326" y="10122"/>
                    <a:pt x="3806" y="10247"/>
                    <a:pt x="4327" y="10247"/>
                  </a:cubicBezTo>
                  <a:cubicBezTo>
                    <a:pt x="5309" y="10247"/>
                    <a:pt x="6436" y="9799"/>
                    <a:pt x="7333" y="8206"/>
                  </a:cubicBezTo>
                  <a:cubicBezTo>
                    <a:pt x="8112" y="6845"/>
                    <a:pt x="8793" y="5440"/>
                    <a:pt x="9386" y="3991"/>
                  </a:cubicBezTo>
                  <a:cubicBezTo>
                    <a:pt x="9386" y="3991"/>
                    <a:pt x="6915" y="1"/>
                    <a:pt x="4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2">
              <a:extLst>
                <a:ext uri="{FF2B5EF4-FFF2-40B4-BE49-F238E27FC236}">
                  <a16:creationId xmlns:a16="http://schemas.microsoft.com/office/drawing/2014/main" id="{42C228D0-8555-821D-E3E4-B8FA88EAD446}"/>
                </a:ext>
              </a:extLst>
            </p:cNvPr>
            <p:cNvSpPr/>
            <p:nvPr/>
          </p:nvSpPr>
          <p:spPr>
            <a:xfrm>
              <a:off x="2083300" y="542525"/>
              <a:ext cx="22250" cy="39400"/>
            </a:xfrm>
            <a:custGeom>
              <a:avLst/>
              <a:gdLst/>
              <a:ahLst/>
              <a:cxnLst/>
              <a:rect l="l" t="t" r="r" b="b"/>
              <a:pathLst>
                <a:path w="890" h="1576" extrusionOk="0">
                  <a:moveTo>
                    <a:pt x="99" y="0"/>
                  </a:moveTo>
                  <a:cubicBezTo>
                    <a:pt x="55" y="384"/>
                    <a:pt x="0" y="1252"/>
                    <a:pt x="55" y="1361"/>
                  </a:cubicBezTo>
                  <a:cubicBezTo>
                    <a:pt x="86" y="1432"/>
                    <a:pt x="185" y="1576"/>
                    <a:pt x="287" y="1576"/>
                  </a:cubicBezTo>
                  <a:cubicBezTo>
                    <a:pt x="328" y="1576"/>
                    <a:pt x="369" y="1553"/>
                    <a:pt x="406" y="1493"/>
                  </a:cubicBezTo>
                  <a:cubicBezTo>
                    <a:pt x="549" y="1285"/>
                    <a:pt x="889" y="341"/>
                    <a:pt x="889" y="341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2">
              <a:extLst>
                <a:ext uri="{FF2B5EF4-FFF2-40B4-BE49-F238E27FC236}">
                  <a16:creationId xmlns:a16="http://schemas.microsoft.com/office/drawing/2014/main" id="{73456C24-0309-9B7D-63FA-B6B65F4EC72B}"/>
                </a:ext>
              </a:extLst>
            </p:cNvPr>
            <p:cNvSpPr/>
            <p:nvPr/>
          </p:nvSpPr>
          <p:spPr>
            <a:xfrm>
              <a:off x="2033075" y="354400"/>
              <a:ext cx="293925" cy="248775"/>
            </a:xfrm>
            <a:custGeom>
              <a:avLst/>
              <a:gdLst/>
              <a:ahLst/>
              <a:cxnLst/>
              <a:rect l="l" t="t" r="r" b="b"/>
              <a:pathLst>
                <a:path w="11757" h="9951" extrusionOk="0">
                  <a:moveTo>
                    <a:pt x="6425" y="0"/>
                  </a:moveTo>
                  <a:cubicBezTo>
                    <a:pt x="5969" y="0"/>
                    <a:pt x="5501" y="61"/>
                    <a:pt x="5028" y="181"/>
                  </a:cubicBezTo>
                  <a:cubicBezTo>
                    <a:pt x="2887" y="730"/>
                    <a:pt x="1581" y="2904"/>
                    <a:pt x="1208" y="4320"/>
                  </a:cubicBezTo>
                  <a:cubicBezTo>
                    <a:pt x="780" y="4386"/>
                    <a:pt x="0" y="4528"/>
                    <a:pt x="44" y="4847"/>
                  </a:cubicBezTo>
                  <a:cubicBezTo>
                    <a:pt x="99" y="5363"/>
                    <a:pt x="297" y="5857"/>
                    <a:pt x="593" y="6285"/>
                  </a:cubicBezTo>
                  <a:cubicBezTo>
                    <a:pt x="1825" y="8078"/>
                    <a:pt x="4895" y="9951"/>
                    <a:pt x="7734" y="9951"/>
                  </a:cubicBezTo>
                  <a:cubicBezTo>
                    <a:pt x="8058" y="9951"/>
                    <a:pt x="8379" y="9926"/>
                    <a:pt x="8694" y="9874"/>
                  </a:cubicBezTo>
                  <a:cubicBezTo>
                    <a:pt x="11757" y="9380"/>
                    <a:pt x="11636" y="8140"/>
                    <a:pt x="11526" y="8030"/>
                  </a:cubicBezTo>
                  <a:cubicBezTo>
                    <a:pt x="11425" y="7919"/>
                    <a:pt x="11138" y="7752"/>
                    <a:pt x="11025" y="7752"/>
                  </a:cubicBezTo>
                  <a:cubicBezTo>
                    <a:pt x="11015" y="7752"/>
                    <a:pt x="11006" y="7753"/>
                    <a:pt x="10999" y="7756"/>
                  </a:cubicBezTo>
                  <a:cubicBezTo>
                    <a:pt x="10998" y="7756"/>
                    <a:pt x="10997" y="7756"/>
                    <a:pt x="10996" y="7756"/>
                  </a:cubicBezTo>
                  <a:cubicBezTo>
                    <a:pt x="10919" y="7756"/>
                    <a:pt x="11209" y="6932"/>
                    <a:pt x="11252" y="6878"/>
                  </a:cubicBezTo>
                  <a:cubicBezTo>
                    <a:pt x="11296" y="6834"/>
                    <a:pt x="11340" y="6658"/>
                    <a:pt x="10999" y="6581"/>
                  </a:cubicBezTo>
                  <a:cubicBezTo>
                    <a:pt x="11230" y="6131"/>
                    <a:pt x="11526" y="4342"/>
                    <a:pt x="10385" y="2333"/>
                  </a:cubicBezTo>
                  <a:cubicBezTo>
                    <a:pt x="9494" y="766"/>
                    <a:pt x="8042" y="0"/>
                    <a:pt x="64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2">
              <a:extLst>
                <a:ext uri="{FF2B5EF4-FFF2-40B4-BE49-F238E27FC236}">
                  <a16:creationId xmlns:a16="http://schemas.microsoft.com/office/drawing/2014/main" id="{EDA9C248-26AE-DD4D-4E72-D0A1088FEABA}"/>
                </a:ext>
              </a:extLst>
            </p:cNvPr>
            <p:cNvSpPr/>
            <p:nvPr/>
          </p:nvSpPr>
          <p:spPr>
            <a:xfrm>
              <a:off x="2216400" y="611075"/>
              <a:ext cx="16475" cy="12700"/>
            </a:xfrm>
            <a:custGeom>
              <a:avLst/>
              <a:gdLst/>
              <a:ahLst/>
              <a:cxnLst/>
              <a:rect l="l" t="t" r="r" b="b"/>
              <a:pathLst>
                <a:path w="659" h="508" extrusionOk="0">
                  <a:moveTo>
                    <a:pt x="390" y="1"/>
                  </a:moveTo>
                  <a:cubicBezTo>
                    <a:pt x="363" y="1"/>
                    <a:pt x="335" y="7"/>
                    <a:pt x="309" y="17"/>
                  </a:cubicBezTo>
                  <a:lnTo>
                    <a:pt x="309" y="17"/>
                  </a:lnTo>
                  <a:cubicBezTo>
                    <a:pt x="218" y="30"/>
                    <a:pt x="142" y="81"/>
                    <a:pt x="96" y="151"/>
                  </a:cubicBezTo>
                  <a:lnTo>
                    <a:pt x="96" y="151"/>
                  </a:lnTo>
                  <a:cubicBezTo>
                    <a:pt x="85" y="160"/>
                    <a:pt x="75" y="169"/>
                    <a:pt x="66" y="178"/>
                  </a:cubicBezTo>
                  <a:cubicBezTo>
                    <a:pt x="0" y="244"/>
                    <a:pt x="0" y="365"/>
                    <a:pt x="66" y="431"/>
                  </a:cubicBezTo>
                  <a:cubicBezTo>
                    <a:pt x="121" y="478"/>
                    <a:pt x="194" y="503"/>
                    <a:pt x="263" y="505"/>
                  </a:cubicBezTo>
                  <a:lnTo>
                    <a:pt x="263" y="505"/>
                  </a:lnTo>
                  <a:cubicBezTo>
                    <a:pt x="278" y="506"/>
                    <a:pt x="292" y="507"/>
                    <a:pt x="307" y="507"/>
                  </a:cubicBezTo>
                  <a:cubicBezTo>
                    <a:pt x="407" y="507"/>
                    <a:pt x="503" y="464"/>
                    <a:pt x="571" y="387"/>
                  </a:cubicBezTo>
                  <a:cubicBezTo>
                    <a:pt x="637" y="321"/>
                    <a:pt x="659" y="211"/>
                    <a:pt x="604" y="123"/>
                  </a:cubicBezTo>
                  <a:cubicBezTo>
                    <a:pt x="575" y="83"/>
                    <a:pt x="537" y="55"/>
                    <a:pt x="495" y="37"/>
                  </a:cubicBezTo>
                  <a:lnTo>
                    <a:pt x="495" y="37"/>
                  </a:lnTo>
                  <a:cubicBezTo>
                    <a:pt x="475" y="18"/>
                    <a:pt x="450" y="6"/>
                    <a:pt x="417" y="3"/>
                  </a:cubicBezTo>
                  <a:cubicBezTo>
                    <a:pt x="408" y="1"/>
                    <a:pt x="399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2">
              <a:extLst>
                <a:ext uri="{FF2B5EF4-FFF2-40B4-BE49-F238E27FC236}">
                  <a16:creationId xmlns:a16="http://schemas.microsoft.com/office/drawing/2014/main" id="{20E7CE77-4D08-ED7D-BF90-57635F39775C}"/>
                </a:ext>
              </a:extLst>
            </p:cNvPr>
            <p:cNvSpPr/>
            <p:nvPr/>
          </p:nvSpPr>
          <p:spPr>
            <a:xfrm>
              <a:off x="2174000" y="605375"/>
              <a:ext cx="22650" cy="45900"/>
            </a:xfrm>
            <a:custGeom>
              <a:avLst/>
              <a:gdLst/>
              <a:ahLst/>
              <a:cxnLst/>
              <a:rect l="l" t="t" r="r" b="b"/>
              <a:pathLst>
                <a:path w="906" h="1836" extrusionOk="0">
                  <a:moveTo>
                    <a:pt x="741" y="0"/>
                  </a:moveTo>
                  <a:cubicBezTo>
                    <a:pt x="708" y="0"/>
                    <a:pt x="675" y="22"/>
                    <a:pt x="675" y="66"/>
                  </a:cubicBezTo>
                  <a:cubicBezTo>
                    <a:pt x="675" y="417"/>
                    <a:pt x="697" y="746"/>
                    <a:pt x="730" y="1109"/>
                  </a:cubicBezTo>
                  <a:cubicBezTo>
                    <a:pt x="752" y="1295"/>
                    <a:pt x="840" y="1526"/>
                    <a:pt x="543" y="1614"/>
                  </a:cubicBezTo>
                  <a:cubicBezTo>
                    <a:pt x="390" y="1658"/>
                    <a:pt x="236" y="1647"/>
                    <a:pt x="82" y="1691"/>
                  </a:cubicBezTo>
                  <a:cubicBezTo>
                    <a:pt x="1" y="1711"/>
                    <a:pt x="23" y="1836"/>
                    <a:pt x="106" y="1836"/>
                  </a:cubicBezTo>
                  <a:cubicBezTo>
                    <a:pt x="113" y="1836"/>
                    <a:pt x="119" y="1835"/>
                    <a:pt x="126" y="1833"/>
                  </a:cubicBezTo>
                  <a:cubicBezTo>
                    <a:pt x="368" y="1756"/>
                    <a:pt x="840" y="1811"/>
                    <a:pt x="895" y="1471"/>
                  </a:cubicBezTo>
                  <a:cubicBezTo>
                    <a:pt x="906" y="1306"/>
                    <a:pt x="895" y="1142"/>
                    <a:pt x="851" y="977"/>
                  </a:cubicBezTo>
                  <a:cubicBezTo>
                    <a:pt x="829" y="670"/>
                    <a:pt x="818" y="373"/>
                    <a:pt x="807" y="66"/>
                  </a:cubicBezTo>
                  <a:cubicBezTo>
                    <a:pt x="807" y="22"/>
                    <a:pt x="774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2">
              <a:extLst>
                <a:ext uri="{FF2B5EF4-FFF2-40B4-BE49-F238E27FC236}">
                  <a16:creationId xmlns:a16="http://schemas.microsoft.com/office/drawing/2014/main" id="{C41E0D78-ADCF-7A24-543E-37FE38235368}"/>
                </a:ext>
              </a:extLst>
            </p:cNvPr>
            <p:cNvSpPr/>
            <p:nvPr/>
          </p:nvSpPr>
          <p:spPr>
            <a:xfrm>
              <a:off x="2143600" y="647350"/>
              <a:ext cx="33400" cy="25325"/>
            </a:xfrm>
            <a:custGeom>
              <a:avLst/>
              <a:gdLst/>
              <a:ahLst/>
              <a:cxnLst/>
              <a:rect l="l" t="t" r="r" b="b"/>
              <a:pathLst>
                <a:path w="1336" h="1013" extrusionOk="0">
                  <a:moveTo>
                    <a:pt x="87" y="1"/>
                  </a:moveTo>
                  <a:cubicBezTo>
                    <a:pt x="43" y="1"/>
                    <a:pt x="1" y="31"/>
                    <a:pt x="14" y="77"/>
                  </a:cubicBezTo>
                  <a:lnTo>
                    <a:pt x="25" y="88"/>
                  </a:lnTo>
                  <a:cubicBezTo>
                    <a:pt x="185" y="511"/>
                    <a:pt x="512" y="1013"/>
                    <a:pt x="995" y="1013"/>
                  </a:cubicBezTo>
                  <a:cubicBezTo>
                    <a:pt x="1077" y="1013"/>
                    <a:pt x="1164" y="998"/>
                    <a:pt x="1255" y="967"/>
                  </a:cubicBezTo>
                  <a:cubicBezTo>
                    <a:pt x="1336" y="946"/>
                    <a:pt x="1304" y="832"/>
                    <a:pt x="1239" y="832"/>
                  </a:cubicBezTo>
                  <a:cubicBezTo>
                    <a:pt x="1233" y="832"/>
                    <a:pt x="1227" y="833"/>
                    <a:pt x="1222" y="835"/>
                  </a:cubicBezTo>
                  <a:cubicBezTo>
                    <a:pt x="1146" y="861"/>
                    <a:pt x="1074" y="872"/>
                    <a:pt x="1006" y="872"/>
                  </a:cubicBezTo>
                  <a:cubicBezTo>
                    <a:pt x="579" y="872"/>
                    <a:pt x="299" y="414"/>
                    <a:pt x="157" y="44"/>
                  </a:cubicBezTo>
                  <a:cubicBezTo>
                    <a:pt x="144" y="14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2">
              <a:extLst>
                <a:ext uri="{FF2B5EF4-FFF2-40B4-BE49-F238E27FC236}">
                  <a16:creationId xmlns:a16="http://schemas.microsoft.com/office/drawing/2014/main" id="{5E29A762-3986-58F0-2993-6FC9D0D6A1E4}"/>
                </a:ext>
              </a:extLst>
            </p:cNvPr>
            <p:cNvSpPr/>
            <p:nvPr/>
          </p:nvSpPr>
          <p:spPr>
            <a:xfrm>
              <a:off x="2057275" y="464750"/>
              <a:ext cx="100950" cy="90150"/>
            </a:xfrm>
            <a:custGeom>
              <a:avLst/>
              <a:gdLst/>
              <a:ahLst/>
              <a:cxnLst/>
              <a:rect l="l" t="t" r="r" b="b"/>
              <a:pathLst>
                <a:path w="4038" h="3606" extrusionOk="0">
                  <a:moveTo>
                    <a:pt x="810" y="0"/>
                  </a:moveTo>
                  <a:cubicBezTo>
                    <a:pt x="792" y="0"/>
                    <a:pt x="774" y="2"/>
                    <a:pt x="756" y="5"/>
                  </a:cubicBezTo>
                  <a:cubicBezTo>
                    <a:pt x="723" y="16"/>
                    <a:pt x="701" y="49"/>
                    <a:pt x="712" y="71"/>
                  </a:cubicBezTo>
                  <a:cubicBezTo>
                    <a:pt x="694" y="323"/>
                    <a:pt x="691" y="567"/>
                    <a:pt x="690" y="811"/>
                  </a:cubicBezTo>
                  <a:lnTo>
                    <a:pt x="690" y="811"/>
                  </a:lnTo>
                  <a:cubicBezTo>
                    <a:pt x="625" y="746"/>
                    <a:pt x="558" y="686"/>
                    <a:pt x="481" y="630"/>
                  </a:cubicBezTo>
                  <a:cubicBezTo>
                    <a:pt x="360" y="532"/>
                    <a:pt x="284" y="389"/>
                    <a:pt x="152" y="279"/>
                  </a:cubicBezTo>
                  <a:cubicBezTo>
                    <a:pt x="138" y="268"/>
                    <a:pt x="123" y="263"/>
                    <a:pt x="109" y="263"/>
                  </a:cubicBezTo>
                  <a:cubicBezTo>
                    <a:pt x="52" y="263"/>
                    <a:pt x="1" y="334"/>
                    <a:pt x="53" y="378"/>
                  </a:cubicBezTo>
                  <a:cubicBezTo>
                    <a:pt x="174" y="488"/>
                    <a:pt x="284" y="608"/>
                    <a:pt x="393" y="729"/>
                  </a:cubicBezTo>
                  <a:cubicBezTo>
                    <a:pt x="492" y="839"/>
                    <a:pt x="613" y="905"/>
                    <a:pt x="712" y="1026"/>
                  </a:cubicBezTo>
                  <a:cubicBezTo>
                    <a:pt x="721" y="1038"/>
                    <a:pt x="735" y="1043"/>
                    <a:pt x="750" y="1043"/>
                  </a:cubicBezTo>
                  <a:cubicBezTo>
                    <a:pt x="788" y="1043"/>
                    <a:pt x="833" y="1010"/>
                    <a:pt x="833" y="971"/>
                  </a:cubicBezTo>
                  <a:cubicBezTo>
                    <a:pt x="833" y="762"/>
                    <a:pt x="833" y="543"/>
                    <a:pt x="833" y="334"/>
                  </a:cubicBezTo>
                  <a:cubicBezTo>
                    <a:pt x="837" y="219"/>
                    <a:pt x="869" y="178"/>
                    <a:pt x="915" y="178"/>
                  </a:cubicBezTo>
                  <a:cubicBezTo>
                    <a:pt x="987" y="178"/>
                    <a:pt x="1092" y="278"/>
                    <a:pt x="1173" y="345"/>
                  </a:cubicBezTo>
                  <a:cubicBezTo>
                    <a:pt x="1261" y="411"/>
                    <a:pt x="1348" y="477"/>
                    <a:pt x="1436" y="532"/>
                  </a:cubicBezTo>
                  <a:cubicBezTo>
                    <a:pt x="1700" y="685"/>
                    <a:pt x="1689" y="1015"/>
                    <a:pt x="1678" y="1278"/>
                  </a:cubicBezTo>
                  <a:cubicBezTo>
                    <a:pt x="1667" y="1509"/>
                    <a:pt x="1645" y="1816"/>
                    <a:pt x="1820" y="2003"/>
                  </a:cubicBezTo>
                  <a:cubicBezTo>
                    <a:pt x="2095" y="2299"/>
                    <a:pt x="2391" y="2617"/>
                    <a:pt x="2688" y="2903"/>
                  </a:cubicBezTo>
                  <a:cubicBezTo>
                    <a:pt x="2704" y="2914"/>
                    <a:pt x="2721" y="2919"/>
                    <a:pt x="2737" y="2919"/>
                  </a:cubicBezTo>
                  <a:cubicBezTo>
                    <a:pt x="2754" y="2919"/>
                    <a:pt x="2770" y="2914"/>
                    <a:pt x="2786" y="2903"/>
                  </a:cubicBezTo>
                  <a:cubicBezTo>
                    <a:pt x="3009" y="2650"/>
                    <a:pt x="2952" y="2304"/>
                    <a:pt x="3010" y="1994"/>
                  </a:cubicBezTo>
                  <a:lnTo>
                    <a:pt x="3010" y="1994"/>
                  </a:lnTo>
                  <a:cubicBezTo>
                    <a:pt x="3184" y="2057"/>
                    <a:pt x="3356" y="2138"/>
                    <a:pt x="3511" y="2244"/>
                  </a:cubicBezTo>
                  <a:cubicBezTo>
                    <a:pt x="3676" y="2321"/>
                    <a:pt x="3862" y="2277"/>
                    <a:pt x="3829" y="2584"/>
                  </a:cubicBezTo>
                  <a:cubicBezTo>
                    <a:pt x="3769" y="2878"/>
                    <a:pt x="3727" y="3171"/>
                    <a:pt x="3703" y="3464"/>
                  </a:cubicBezTo>
                  <a:lnTo>
                    <a:pt x="3703" y="3464"/>
                  </a:lnTo>
                  <a:cubicBezTo>
                    <a:pt x="3700" y="3473"/>
                    <a:pt x="3698" y="3484"/>
                    <a:pt x="3698" y="3495"/>
                  </a:cubicBezTo>
                  <a:lnTo>
                    <a:pt x="3698" y="3539"/>
                  </a:lnTo>
                  <a:cubicBezTo>
                    <a:pt x="3698" y="3583"/>
                    <a:pt x="3733" y="3605"/>
                    <a:pt x="3769" y="3605"/>
                  </a:cubicBezTo>
                  <a:cubicBezTo>
                    <a:pt x="3805" y="3605"/>
                    <a:pt x="3840" y="3583"/>
                    <a:pt x="3840" y="3539"/>
                  </a:cubicBezTo>
                  <a:cubicBezTo>
                    <a:pt x="3840" y="3309"/>
                    <a:pt x="3873" y="3089"/>
                    <a:pt x="3917" y="2870"/>
                  </a:cubicBezTo>
                  <a:cubicBezTo>
                    <a:pt x="3928" y="2738"/>
                    <a:pt x="4038" y="2453"/>
                    <a:pt x="3928" y="2310"/>
                  </a:cubicBezTo>
                  <a:cubicBezTo>
                    <a:pt x="3873" y="2244"/>
                    <a:pt x="3796" y="2189"/>
                    <a:pt x="3698" y="2167"/>
                  </a:cubicBezTo>
                  <a:cubicBezTo>
                    <a:pt x="3445" y="2090"/>
                    <a:pt x="3237" y="1904"/>
                    <a:pt x="2973" y="1838"/>
                  </a:cubicBezTo>
                  <a:cubicBezTo>
                    <a:pt x="2967" y="1836"/>
                    <a:pt x="2961" y="1835"/>
                    <a:pt x="2955" y="1835"/>
                  </a:cubicBezTo>
                  <a:cubicBezTo>
                    <a:pt x="2926" y="1835"/>
                    <a:pt x="2896" y="1855"/>
                    <a:pt x="2896" y="1882"/>
                  </a:cubicBezTo>
                  <a:cubicBezTo>
                    <a:pt x="2863" y="2014"/>
                    <a:pt x="2841" y="2156"/>
                    <a:pt x="2830" y="2299"/>
                  </a:cubicBezTo>
                  <a:cubicBezTo>
                    <a:pt x="2830" y="2409"/>
                    <a:pt x="2808" y="2518"/>
                    <a:pt x="2786" y="2628"/>
                  </a:cubicBezTo>
                  <a:cubicBezTo>
                    <a:pt x="2770" y="2687"/>
                    <a:pt x="2744" y="2709"/>
                    <a:pt x="2714" y="2709"/>
                  </a:cubicBezTo>
                  <a:cubicBezTo>
                    <a:pt x="2625" y="2709"/>
                    <a:pt x="2498" y="2516"/>
                    <a:pt x="2457" y="2475"/>
                  </a:cubicBezTo>
                  <a:cubicBezTo>
                    <a:pt x="2292" y="2299"/>
                    <a:pt x="2139" y="2123"/>
                    <a:pt x="1974" y="1970"/>
                  </a:cubicBezTo>
                  <a:cubicBezTo>
                    <a:pt x="1755" y="1772"/>
                    <a:pt x="1809" y="1443"/>
                    <a:pt x="1820" y="1179"/>
                  </a:cubicBezTo>
                  <a:cubicBezTo>
                    <a:pt x="1831" y="872"/>
                    <a:pt x="1755" y="597"/>
                    <a:pt x="1502" y="411"/>
                  </a:cubicBezTo>
                  <a:cubicBezTo>
                    <a:pt x="1318" y="277"/>
                    <a:pt x="1066" y="0"/>
                    <a:pt x="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2">
              <a:extLst>
                <a:ext uri="{FF2B5EF4-FFF2-40B4-BE49-F238E27FC236}">
                  <a16:creationId xmlns:a16="http://schemas.microsoft.com/office/drawing/2014/main" id="{3FD7AC04-C455-442D-B684-397BA2DD6171}"/>
                </a:ext>
              </a:extLst>
            </p:cNvPr>
            <p:cNvSpPr/>
            <p:nvPr/>
          </p:nvSpPr>
          <p:spPr>
            <a:xfrm>
              <a:off x="2176450" y="352200"/>
              <a:ext cx="37225" cy="211325"/>
            </a:xfrm>
            <a:custGeom>
              <a:avLst/>
              <a:gdLst/>
              <a:ahLst/>
              <a:cxnLst/>
              <a:rect l="l" t="t" r="r" b="b"/>
              <a:pathLst>
                <a:path w="1489" h="8453" extrusionOk="0">
                  <a:moveTo>
                    <a:pt x="172" y="1"/>
                  </a:moveTo>
                  <a:cubicBezTo>
                    <a:pt x="115" y="1"/>
                    <a:pt x="64" y="72"/>
                    <a:pt x="116" y="116"/>
                  </a:cubicBezTo>
                  <a:cubicBezTo>
                    <a:pt x="698" y="588"/>
                    <a:pt x="1093" y="1268"/>
                    <a:pt x="1214" y="2015"/>
                  </a:cubicBezTo>
                  <a:cubicBezTo>
                    <a:pt x="1335" y="2794"/>
                    <a:pt x="1357" y="3596"/>
                    <a:pt x="1269" y="4386"/>
                  </a:cubicBezTo>
                  <a:cubicBezTo>
                    <a:pt x="1159" y="5714"/>
                    <a:pt x="808" y="7240"/>
                    <a:pt x="39" y="8360"/>
                  </a:cubicBezTo>
                  <a:cubicBezTo>
                    <a:pt x="0" y="8406"/>
                    <a:pt x="49" y="8453"/>
                    <a:pt x="97" y="8453"/>
                  </a:cubicBezTo>
                  <a:cubicBezTo>
                    <a:pt x="117" y="8453"/>
                    <a:pt x="136" y="8445"/>
                    <a:pt x="149" y="8426"/>
                  </a:cubicBezTo>
                  <a:cubicBezTo>
                    <a:pt x="961" y="7240"/>
                    <a:pt x="1291" y="5659"/>
                    <a:pt x="1411" y="4265"/>
                  </a:cubicBezTo>
                  <a:cubicBezTo>
                    <a:pt x="1488" y="3464"/>
                    <a:pt x="1455" y="2652"/>
                    <a:pt x="1324" y="1861"/>
                  </a:cubicBezTo>
                  <a:cubicBezTo>
                    <a:pt x="1181" y="1093"/>
                    <a:pt x="775" y="522"/>
                    <a:pt x="215" y="17"/>
                  </a:cubicBezTo>
                  <a:cubicBezTo>
                    <a:pt x="201" y="6"/>
                    <a:pt x="186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2">
              <a:extLst>
                <a:ext uri="{FF2B5EF4-FFF2-40B4-BE49-F238E27FC236}">
                  <a16:creationId xmlns:a16="http://schemas.microsoft.com/office/drawing/2014/main" id="{71731A70-325E-F73C-F772-617DAE1D2220}"/>
                </a:ext>
              </a:extLst>
            </p:cNvPr>
            <p:cNvSpPr/>
            <p:nvPr/>
          </p:nvSpPr>
          <p:spPr>
            <a:xfrm>
              <a:off x="2242400" y="370325"/>
              <a:ext cx="35225" cy="203475"/>
            </a:xfrm>
            <a:custGeom>
              <a:avLst/>
              <a:gdLst/>
              <a:ahLst/>
              <a:cxnLst/>
              <a:rect l="l" t="t" r="r" b="b"/>
              <a:pathLst>
                <a:path w="1409" h="8139" extrusionOk="0">
                  <a:moveTo>
                    <a:pt x="809" y="1"/>
                  </a:moveTo>
                  <a:cubicBezTo>
                    <a:pt x="767" y="1"/>
                    <a:pt x="721" y="35"/>
                    <a:pt x="727" y="82"/>
                  </a:cubicBezTo>
                  <a:lnTo>
                    <a:pt x="727" y="93"/>
                  </a:lnTo>
                  <a:cubicBezTo>
                    <a:pt x="892" y="785"/>
                    <a:pt x="1167" y="1400"/>
                    <a:pt x="1232" y="2102"/>
                  </a:cubicBezTo>
                  <a:cubicBezTo>
                    <a:pt x="1276" y="2772"/>
                    <a:pt x="1254" y="3452"/>
                    <a:pt x="1156" y="4111"/>
                  </a:cubicBezTo>
                  <a:cubicBezTo>
                    <a:pt x="1057" y="4814"/>
                    <a:pt x="903" y="5505"/>
                    <a:pt x="684" y="6175"/>
                  </a:cubicBezTo>
                  <a:cubicBezTo>
                    <a:pt x="508" y="6789"/>
                    <a:pt x="365" y="7492"/>
                    <a:pt x="25" y="8041"/>
                  </a:cubicBezTo>
                  <a:cubicBezTo>
                    <a:pt x="1" y="8090"/>
                    <a:pt x="42" y="8138"/>
                    <a:pt x="88" y="8138"/>
                  </a:cubicBezTo>
                  <a:cubicBezTo>
                    <a:pt x="104" y="8138"/>
                    <a:pt x="120" y="8132"/>
                    <a:pt x="135" y="8118"/>
                  </a:cubicBezTo>
                  <a:cubicBezTo>
                    <a:pt x="138" y="8114"/>
                    <a:pt x="142" y="8110"/>
                    <a:pt x="145" y="8107"/>
                  </a:cubicBezTo>
                  <a:lnTo>
                    <a:pt x="145" y="8107"/>
                  </a:lnTo>
                  <a:lnTo>
                    <a:pt x="146" y="8107"/>
                  </a:lnTo>
                  <a:cubicBezTo>
                    <a:pt x="146" y="8106"/>
                    <a:pt x="146" y="8106"/>
                    <a:pt x="146" y="8105"/>
                  </a:cubicBezTo>
                  <a:lnTo>
                    <a:pt x="146" y="8105"/>
                  </a:lnTo>
                  <a:cubicBezTo>
                    <a:pt x="173" y="8077"/>
                    <a:pt x="192" y="8048"/>
                    <a:pt x="211" y="8019"/>
                  </a:cubicBezTo>
                  <a:cubicBezTo>
                    <a:pt x="220" y="8004"/>
                    <a:pt x="223" y="7990"/>
                    <a:pt x="221" y="7977"/>
                  </a:cubicBezTo>
                  <a:lnTo>
                    <a:pt x="221" y="7977"/>
                  </a:lnTo>
                  <a:cubicBezTo>
                    <a:pt x="495" y="7474"/>
                    <a:pt x="611" y="6873"/>
                    <a:pt x="782" y="6328"/>
                  </a:cubicBezTo>
                  <a:cubicBezTo>
                    <a:pt x="1002" y="5648"/>
                    <a:pt x="1167" y="4945"/>
                    <a:pt x="1276" y="4232"/>
                  </a:cubicBezTo>
                  <a:cubicBezTo>
                    <a:pt x="1375" y="3529"/>
                    <a:pt x="1408" y="2805"/>
                    <a:pt x="1375" y="2091"/>
                  </a:cubicBezTo>
                  <a:cubicBezTo>
                    <a:pt x="1320" y="1378"/>
                    <a:pt x="1035" y="741"/>
                    <a:pt x="870" y="49"/>
                  </a:cubicBezTo>
                  <a:cubicBezTo>
                    <a:pt x="862" y="15"/>
                    <a:pt x="836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2">
              <a:extLst>
                <a:ext uri="{FF2B5EF4-FFF2-40B4-BE49-F238E27FC236}">
                  <a16:creationId xmlns:a16="http://schemas.microsoft.com/office/drawing/2014/main" id="{DFE43B3F-C2D8-712C-30B5-B187A88B4D62}"/>
                </a:ext>
              </a:extLst>
            </p:cNvPr>
            <p:cNvSpPr/>
            <p:nvPr/>
          </p:nvSpPr>
          <p:spPr>
            <a:xfrm>
              <a:off x="2280650" y="526600"/>
              <a:ext cx="12750" cy="38450"/>
            </a:xfrm>
            <a:custGeom>
              <a:avLst/>
              <a:gdLst/>
              <a:ahLst/>
              <a:cxnLst/>
              <a:rect l="l" t="t" r="r" b="b"/>
              <a:pathLst>
                <a:path w="510" h="1538" extrusionOk="0">
                  <a:moveTo>
                    <a:pt x="441" y="1"/>
                  </a:moveTo>
                  <a:cubicBezTo>
                    <a:pt x="405" y="1"/>
                    <a:pt x="367" y="23"/>
                    <a:pt x="361" y="66"/>
                  </a:cubicBezTo>
                  <a:cubicBezTo>
                    <a:pt x="317" y="495"/>
                    <a:pt x="328" y="1054"/>
                    <a:pt x="43" y="1417"/>
                  </a:cubicBezTo>
                  <a:cubicBezTo>
                    <a:pt x="1" y="1467"/>
                    <a:pt x="49" y="1537"/>
                    <a:pt x="99" y="1537"/>
                  </a:cubicBezTo>
                  <a:cubicBezTo>
                    <a:pt x="114" y="1537"/>
                    <a:pt x="129" y="1531"/>
                    <a:pt x="141" y="1515"/>
                  </a:cubicBezTo>
                  <a:cubicBezTo>
                    <a:pt x="449" y="1120"/>
                    <a:pt x="449" y="538"/>
                    <a:pt x="504" y="66"/>
                  </a:cubicBezTo>
                  <a:cubicBezTo>
                    <a:pt x="509" y="23"/>
                    <a:pt x="47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2">
              <a:extLst>
                <a:ext uri="{FF2B5EF4-FFF2-40B4-BE49-F238E27FC236}">
                  <a16:creationId xmlns:a16="http://schemas.microsoft.com/office/drawing/2014/main" id="{1B34E1BA-7105-D43E-E781-B93C043B3853}"/>
                </a:ext>
              </a:extLst>
            </p:cNvPr>
            <p:cNvSpPr/>
            <p:nvPr/>
          </p:nvSpPr>
          <p:spPr>
            <a:xfrm>
              <a:off x="2288025" y="518450"/>
              <a:ext cx="28825" cy="33700"/>
            </a:xfrm>
            <a:custGeom>
              <a:avLst/>
              <a:gdLst/>
              <a:ahLst/>
              <a:cxnLst/>
              <a:rect l="l" t="t" r="r" b="b"/>
              <a:pathLst>
                <a:path w="1153" h="1348" extrusionOk="0">
                  <a:moveTo>
                    <a:pt x="798" y="1"/>
                  </a:moveTo>
                  <a:cubicBezTo>
                    <a:pt x="731" y="1"/>
                    <a:pt x="661" y="68"/>
                    <a:pt x="615" y="96"/>
                  </a:cubicBezTo>
                  <a:cubicBezTo>
                    <a:pt x="439" y="195"/>
                    <a:pt x="253" y="261"/>
                    <a:pt x="66" y="349"/>
                  </a:cubicBezTo>
                  <a:cubicBezTo>
                    <a:pt x="1" y="386"/>
                    <a:pt x="39" y="479"/>
                    <a:pt x="105" y="479"/>
                  </a:cubicBezTo>
                  <a:cubicBezTo>
                    <a:pt x="117" y="479"/>
                    <a:pt x="130" y="476"/>
                    <a:pt x="143" y="469"/>
                  </a:cubicBezTo>
                  <a:lnTo>
                    <a:pt x="154" y="469"/>
                  </a:lnTo>
                  <a:cubicBezTo>
                    <a:pt x="362" y="370"/>
                    <a:pt x="560" y="283"/>
                    <a:pt x="769" y="173"/>
                  </a:cubicBezTo>
                  <a:cubicBezTo>
                    <a:pt x="783" y="163"/>
                    <a:pt x="801" y="159"/>
                    <a:pt x="821" y="159"/>
                  </a:cubicBezTo>
                  <a:cubicBezTo>
                    <a:pt x="893" y="159"/>
                    <a:pt x="983" y="216"/>
                    <a:pt x="966" y="294"/>
                  </a:cubicBezTo>
                  <a:cubicBezTo>
                    <a:pt x="944" y="392"/>
                    <a:pt x="911" y="491"/>
                    <a:pt x="856" y="579"/>
                  </a:cubicBezTo>
                  <a:cubicBezTo>
                    <a:pt x="823" y="678"/>
                    <a:pt x="791" y="777"/>
                    <a:pt x="769" y="875"/>
                  </a:cubicBezTo>
                  <a:cubicBezTo>
                    <a:pt x="747" y="963"/>
                    <a:pt x="714" y="1161"/>
                    <a:pt x="637" y="1227"/>
                  </a:cubicBezTo>
                  <a:cubicBezTo>
                    <a:pt x="578" y="1277"/>
                    <a:pt x="629" y="1347"/>
                    <a:pt x="685" y="1347"/>
                  </a:cubicBezTo>
                  <a:cubicBezTo>
                    <a:pt x="703" y="1347"/>
                    <a:pt x="720" y="1341"/>
                    <a:pt x="736" y="1325"/>
                  </a:cubicBezTo>
                  <a:cubicBezTo>
                    <a:pt x="823" y="1238"/>
                    <a:pt x="856" y="1029"/>
                    <a:pt x="900" y="908"/>
                  </a:cubicBezTo>
                  <a:cubicBezTo>
                    <a:pt x="955" y="722"/>
                    <a:pt x="1032" y="524"/>
                    <a:pt x="1087" y="338"/>
                  </a:cubicBezTo>
                  <a:cubicBezTo>
                    <a:pt x="1153" y="107"/>
                    <a:pt x="988" y="96"/>
                    <a:pt x="834" y="8"/>
                  </a:cubicBezTo>
                  <a:cubicBezTo>
                    <a:pt x="823" y="3"/>
                    <a:pt x="811" y="1"/>
                    <a:pt x="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2">
              <a:extLst>
                <a:ext uri="{FF2B5EF4-FFF2-40B4-BE49-F238E27FC236}">
                  <a16:creationId xmlns:a16="http://schemas.microsoft.com/office/drawing/2014/main" id="{A7B2F8EA-80D5-C81E-1918-14B5E434711E}"/>
                </a:ext>
              </a:extLst>
            </p:cNvPr>
            <p:cNvSpPr/>
            <p:nvPr/>
          </p:nvSpPr>
          <p:spPr>
            <a:xfrm>
              <a:off x="2143500" y="592450"/>
              <a:ext cx="20775" cy="16075"/>
            </a:xfrm>
            <a:custGeom>
              <a:avLst/>
              <a:gdLst/>
              <a:ahLst/>
              <a:cxnLst/>
              <a:rect l="l" t="t" r="r" b="b"/>
              <a:pathLst>
                <a:path w="831" h="643" extrusionOk="0">
                  <a:moveTo>
                    <a:pt x="413" y="276"/>
                  </a:moveTo>
                  <a:cubicBezTo>
                    <a:pt x="413" y="276"/>
                    <a:pt x="413" y="276"/>
                    <a:pt x="413" y="276"/>
                  </a:cubicBezTo>
                  <a:lnTo>
                    <a:pt x="413" y="276"/>
                  </a:lnTo>
                  <a:cubicBezTo>
                    <a:pt x="413" y="276"/>
                    <a:pt x="413" y="276"/>
                    <a:pt x="413" y="276"/>
                  </a:cubicBezTo>
                  <a:close/>
                  <a:moveTo>
                    <a:pt x="454" y="1"/>
                  </a:moveTo>
                  <a:cubicBezTo>
                    <a:pt x="212" y="1"/>
                    <a:pt x="1" y="302"/>
                    <a:pt x="73" y="528"/>
                  </a:cubicBezTo>
                  <a:cubicBezTo>
                    <a:pt x="82" y="562"/>
                    <a:pt x="107" y="577"/>
                    <a:pt x="133" y="577"/>
                  </a:cubicBezTo>
                  <a:cubicBezTo>
                    <a:pt x="144" y="577"/>
                    <a:pt x="154" y="574"/>
                    <a:pt x="164" y="570"/>
                  </a:cubicBezTo>
                  <a:lnTo>
                    <a:pt x="164" y="570"/>
                  </a:lnTo>
                  <a:cubicBezTo>
                    <a:pt x="210" y="621"/>
                    <a:pt x="283" y="642"/>
                    <a:pt x="357" y="642"/>
                  </a:cubicBezTo>
                  <a:cubicBezTo>
                    <a:pt x="406" y="642"/>
                    <a:pt x="457" y="633"/>
                    <a:pt x="501" y="616"/>
                  </a:cubicBezTo>
                  <a:cubicBezTo>
                    <a:pt x="710" y="528"/>
                    <a:pt x="830" y="199"/>
                    <a:pt x="611" y="45"/>
                  </a:cubicBezTo>
                  <a:cubicBezTo>
                    <a:pt x="559" y="14"/>
                    <a:pt x="506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2">
              <a:extLst>
                <a:ext uri="{FF2B5EF4-FFF2-40B4-BE49-F238E27FC236}">
                  <a16:creationId xmlns:a16="http://schemas.microsoft.com/office/drawing/2014/main" id="{A56F3FA2-684D-C5DE-A5BB-9635B6ADF17C}"/>
                </a:ext>
              </a:extLst>
            </p:cNvPr>
            <p:cNvSpPr/>
            <p:nvPr/>
          </p:nvSpPr>
          <p:spPr>
            <a:xfrm>
              <a:off x="2148650" y="551850"/>
              <a:ext cx="128800" cy="31350"/>
            </a:xfrm>
            <a:custGeom>
              <a:avLst/>
              <a:gdLst/>
              <a:ahLst/>
              <a:cxnLst/>
              <a:rect l="l" t="t" r="r" b="b"/>
              <a:pathLst>
                <a:path w="5152" h="1254" extrusionOk="0">
                  <a:moveTo>
                    <a:pt x="98" y="1"/>
                  </a:moveTo>
                  <a:cubicBezTo>
                    <a:pt x="49" y="1"/>
                    <a:pt x="0" y="71"/>
                    <a:pt x="43" y="121"/>
                  </a:cubicBezTo>
                  <a:lnTo>
                    <a:pt x="43" y="132"/>
                  </a:lnTo>
                  <a:cubicBezTo>
                    <a:pt x="570" y="769"/>
                    <a:pt x="1568" y="912"/>
                    <a:pt x="2326" y="1098"/>
                  </a:cubicBezTo>
                  <a:cubicBezTo>
                    <a:pt x="2809" y="1197"/>
                    <a:pt x="3303" y="1252"/>
                    <a:pt x="3797" y="1252"/>
                  </a:cubicBezTo>
                  <a:cubicBezTo>
                    <a:pt x="3826" y="1253"/>
                    <a:pt x="3855" y="1254"/>
                    <a:pt x="3884" y="1254"/>
                  </a:cubicBezTo>
                  <a:cubicBezTo>
                    <a:pt x="4298" y="1254"/>
                    <a:pt x="4670" y="1112"/>
                    <a:pt x="5070" y="999"/>
                  </a:cubicBezTo>
                  <a:cubicBezTo>
                    <a:pt x="5152" y="979"/>
                    <a:pt x="5129" y="854"/>
                    <a:pt x="5055" y="854"/>
                  </a:cubicBezTo>
                  <a:cubicBezTo>
                    <a:pt x="5049" y="854"/>
                    <a:pt x="5044" y="855"/>
                    <a:pt x="5037" y="857"/>
                  </a:cubicBezTo>
                  <a:cubicBezTo>
                    <a:pt x="4664" y="966"/>
                    <a:pt x="4291" y="1120"/>
                    <a:pt x="3907" y="1120"/>
                  </a:cubicBezTo>
                  <a:cubicBezTo>
                    <a:pt x="3391" y="1120"/>
                    <a:pt x="2875" y="1065"/>
                    <a:pt x="2359" y="966"/>
                  </a:cubicBezTo>
                  <a:cubicBezTo>
                    <a:pt x="1634" y="791"/>
                    <a:pt x="646" y="626"/>
                    <a:pt x="141" y="22"/>
                  </a:cubicBezTo>
                  <a:cubicBezTo>
                    <a:pt x="129" y="7"/>
                    <a:pt x="114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2">
              <a:extLst>
                <a:ext uri="{FF2B5EF4-FFF2-40B4-BE49-F238E27FC236}">
                  <a16:creationId xmlns:a16="http://schemas.microsoft.com/office/drawing/2014/main" id="{85E587A3-6191-CAF3-3390-05CF374A4AB6}"/>
                </a:ext>
              </a:extLst>
            </p:cNvPr>
            <p:cNvSpPr/>
            <p:nvPr/>
          </p:nvSpPr>
          <p:spPr>
            <a:xfrm>
              <a:off x="2047375" y="472000"/>
              <a:ext cx="101850" cy="93450"/>
            </a:xfrm>
            <a:custGeom>
              <a:avLst/>
              <a:gdLst/>
              <a:ahLst/>
              <a:cxnLst/>
              <a:rect l="l" t="t" r="r" b="b"/>
              <a:pathLst>
                <a:path w="4074" h="3738" extrusionOk="0">
                  <a:moveTo>
                    <a:pt x="85" y="1"/>
                  </a:moveTo>
                  <a:cubicBezTo>
                    <a:pt x="42" y="1"/>
                    <a:pt x="1" y="34"/>
                    <a:pt x="21" y="88"/>
                  </a:cubicBezTo>
                  <a:cubicBezTo>
                    <a:pt x="372" y="911"/>
                    <a:pt x="1119" y="1460"/>
                    <a:pt x="1722" y="2097"/>
                  </a:cubicBezTo>
                  <a:cubicBezTo>
                    <a:pt x="2381" y="2777"/>
                    <a:pt x="3073" y="3359"/>
                    <a:pt x="3962" y="3732"/>
                  </a:cubicBezTo>
                  <a:cubicBezTo>
                    <a:pt x="3970" y="3736"/>
                    <a:pt x="3978" y="3738"/>
                    <a:pt x="3986" y="3738"/>
                  </a:cubicBezTo>
                  <a:cubicBezTo>
                    <a:pt x="4047" y="3738"/>
                    <a:pt x="4073" y="3629"/>
                    <a:pt x="3995" y="3590"/>
                  </a:cubicBezTo>
                  <a:cubicBezTo>
                    <a:pt x="3139" y="3238"/>
                    <a:pt x="2458" y="2646"/>
                    <a:pt x="1821" y="1987"/>
                  </a:cubicBezTo>
                  <a:cubicBezTo>
                    <a:pt x="1229" y="1383"/>
                    <a:pt x="493" y="845"/>
                    <a:pt x="153" y="44"/>
                  </a:cubicBezTo>
                  <a:cubicBezTo>
                    <a:pt x="140" y="14"/>
                    <a:pt x="112" y="1"/>
                    <a:pt x="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2">
              <a:extLst>
                <a:ext uri="{FF2B5EF4-FFF2-40B4-BE49-F238E27FC236}">
                  <a16:creationId xmlns:a16="http://schemas.microsoft.com/office/drawing/2014/main" id="{E13B4069-24BA-EF8F-9408-B4729FC98720}"/>
                </a:ext>
              </a:extLst>
            </p:cNvPr>
            <p:cNvSpPr/>
            <p:nvPr/>
          </p:nvSpPr>
          <p:spPr>
            <a:xfrm>
              <a:off x="2285850" y="552275"/>
              <a:ext cx="28750" cy="20525"/>
            </a:xfrm>
            <a:custGeom>
              <a:avLst/>
              <a:gdLst/>
              <a:ahLst/>
              <a:cxnLst/>
              <a:rect l="l" t="t" r="r" b="b"/>
              <a:pathLst>
                <a:path w="1150" h="821" extrusionOk="0">
                  <a:moveTo>
                    <a:pt x="1046" y="0"/>
                  </a:moveTo>
                  <a:cubicBezTo>
                    <a:pt x="1030" y="0"/>
                    <a:pt x="1014" y="5"/>
                    <a:pt x="998" y="16"/>
                  </a:cubicBezTo>
                  <a:cubicBezTo>
                    <a:pt x="691" y="258"/>
                    <a:pt x="373" y="466"/>
                    <a:pt x="54" y="686"/>
                  </a:cubicBezTo>
                  <a:cubicBezTo>
                    <a:pt x="0" y="731"/>
                    <a:pt x="35" y="821"/>
                    <a:pt x="86" y="821"/>
                  </a:cubicBezTo>
                  <a:cubicBezTo>
                    <a:pt x="97" y="821"/>
                    <a:pt x="108" y="817"/>
                    <a:pt x="120" y="807"/>
                  </a:cubicBezTo>
                  <a:cubicBezTo>
                    <a:pt x="449" y="576"/>
                    <a:pt x="779" y="357"/>
                    <a:pt x="1097" y="115"/>
                  </a:cubicBezTo>
                  <a:cubicBezTo>
                    <a:pt x="1149" y="72"/>
                    <a:pt x="1105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2">
              <a:extLst>
                <a:ext uri="{FF2B5EF4-FFF2-40B4-BE49-F238E27FC236}">
                  <a16:creationId xmlns:a16="http://schemas.microsoft.com/office/drawing/2014/main" id="{149A2A52-BF2B-65D0-D364-836F120674CD}"/>
                </a:ext>
              </a:extLst>
            </p:cNvPr>
            <p:cNvSpPr/>
            <p:nvPr/>
          </p:nvSpPr>
          <p:spPr>
            <a:xfrm>
              <a:off x="2243325" y="368525"/>
              <a:ext cx="23025" cy="144075"/>
            </a:xfrm>
            <a:custGeom>
              <a:avLst/>
              <a:gdLst/>
              <a:ahLst/>
              <a:cxnLst/>
              <a:rect l="l" t="t" r="r" b="b"/>
              <a:pathLst>
                <a:path w="921" h="5763" extrusionOk="0">
                  <a:moveTo>
                    <a:pt x="99" y="1"/>
                  </a:moveTo>
                  <a:cubicBezTo>
                    <a:pt x="49" y="1"/>
                    <a:pt x="1" y="71"/>
                    <a:pt x="43" y="121"/>
                  </a:cubicBezTo>
                  <a:lnTo>
                    <a:pt x="54" y="121"/>
                  </a:lnTo>
                  <a:cubicBezTo>
                    <a:pt x="559" y="758"/>
                    <a:pt x="581" y="1790"/>
                    <a:pt x="668" y="2580"/>
                  </a:cubicBezTo>
                  <a:cubicBezTo>
                    <a:pt x="789" y="3623"/>
                    <a:pt x="679" y="4677"/>
                    <a:pt x="372" y="5676"/>
                  </a:cubicBezTo>
                  <a:cubicBezTo>
                    <a:pt x="359" y="5730"/>
                    <a:pt x="403" y="5763"/>
                    <a:pt x="447" y="5763"/>
                  </a:cubicBezTo>
                  <a:cubicBezTo>
                    <a:pt x="474" y="5763"/>
                    <a:pt x="502" y="5750"/>
                    <a:pt x="515" y="5720"/>
                  </a:cubicBezTo>
                  <a:cubicBezTo>
                    <a:pt x="833" y="4655"/>
                    <a:pt x="921" y="3546"/>
                    <a:pt x="789" y="2449"/>
                  </a:cubicBezTo>
                  <a:cubicBezTo>
                    <a:pt x="701" y="1658"/>
                    <a:pt x="657" y="670"/>
                    <a:pt x="142" y="23"/>
                  </a:cubicBezTo>
                  <a:cubicBezTo>
                    <a:pt x="129" y="7"/>
                    <a:pt x="114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2">
              <a:extLst>
                <a:ext uri="{FF2B5EF4-FFF2-40B4-BE49-F238E27FC236}">
                  <a16:creationId xmlns:a16="http://schemas.microsoft.com/office/drawing/2014/main" id="{B486BF38-3363-A1C6-60DD-6A284F3EBFDF}"/>
                </a:ext>
              </a:extLst>
            </p:cNvPr>
            <p:cNvSpPr/>
            <p:nvPr/>
          </p:nvSpPr>
          <p:spPr>
            <a:xfrm>
              <a:off x="2833600" y="1565325"/>
              <a:ext cx="65050" cy="243450"/>
            </a:xfrm>
            <a:custGeom>
              <a:avLst/>
              <a:gdLst/>
              <a:ahLst/>
              <a:cxnLst/>
              <a:rect l="l" t="t" r="r" b="b"/>
              <a:pathLst>
                <a:path w="2602" h="9738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1307"/>
                    <a:pt x="0" y="9737"/>
                    <a:pt x="0" y="9737"/>
                  </a:cubicBezTo>
                  <a:lnTo>
                    <a:pt x="2602" y="9606"/>
                  </a:lnTo>
                  <a:lnTo>
                    <a:pt x="260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2">
              <a:extLst>
                <a:ext uri="{FF2B5EF4-FFF2-40B4-BE49-F238E27FC236}">
                  <a16:creationId xmlns:a16="http://schemas.microsoft.com/office/drawing/2014/main" id="{F69A47A9-6EDF-B084-CE7B-A0C7E4C341B3}"/>
                </a:ext>
              </a:extLst>
            </p:cNvPr>
            <p:cNvSpPr/>
            <p:nvPr/>
          </p:nvSpPr>
          <p:spPr>
            <a:xfrm>
              <a:off x="2929650" y="1535150"/>
              <a:ext cx="65050" cy="247000"/>
            </a:xfrm>
            <a:custGeom>
              <a:avLst/>
              <a:gdLst/>
              <a:ahLst/>
              <a:cxnLst/>
              <a:rect l="l" t="t" r="r" b="b"/>
              <a:pathLst>
                <a:path w="2602" h="988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1328"/>
                    <a:pt x="0" y="9880"/>
                    <a:pt x="0" y="9880"/>
                  </a:cubicBezTo>
                  <a:lnTo>
                    <a:pt x="2602" y="9748"/>
                  </a:lnTo>
                  <a:lnTo>
                    <a:pt x="2602" y="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2">
              <a:extLst>
                <a:ext uri="{FF2B5EF4-FFF2-40B4-BE49-F238E27FC236}">
                  <a16:creationId xmlns:a16="http://schemas.microsoft.com/office/drawing/2014/main" id="{3873E939-4894-0419-466C-18CECB395992}"/>
                </a:ext>
              </a:extLst>
            </p:cNvPr>
            <p:cNvSpPr/>
            <p:nvPr/>
          </p:nvSpPr>
          <p:spPr>
            <a:xfrm>
              <a:off x="1696075" y="1552425"/>
              <a:ext cx="59575" cy="243450"/>
            </a:xfrm>
            <a:custGeom>
              <a:avLst/>
              <a:gdLst/>
              <a:ahLst/>
              <a:cxnLst/>
              <a:rect l="l" t="t" r="r" b="b"/>
              <a:pathLst>
                <a:path w="2383" h="9738" extrusionOk="0">
                  <a:moveTo>
                    <a:pt x="0" y="1"/>
                  </a:moveTo>
                  <a:cubicBezTo>
                    <a:pt x="66" y="1307"/>
                    <a:pt x="0" y="9738"/>
                    <a:pt x="0" y="9738"/>
                  </a:cubicBezTo>
                  <a:lnTo>
                    <a:pt x="2382" y="9606"/>
                  </a:lnTo>
                  <a:lnTo>
                    <a:pt x="2382" y="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2">
              <a:extLst>
                <a:ext uri="{FF2B5EF4-FFF2-40B4-BE49-F238E27FC236}">
                  <a16:creationId xmlns:a16="http://schemas.microsoft.com/office/drawing/2014/main" id="{7121C0A5-1887-7283-93D0-9B6DF56F7B4B}"/>
                </a:ext>
              </a:extLst>
            </p:cNvPr>
            <p:cNvSpPr/>
            <p:nvPr/>
          </p:nvSpPr>
          <p:spPr>
            <a:xfrm>
              <a:off x="1793500" y="1544750"/>
              <a:ext cx="59575" cy="247000"/>
            </a:xfrm>
            <a:custGeom>
              <a:avLst/>
              <a:gdLst/>
              <a:ahLst/>
              <a:cxnLst/>
              <a:rect l="l" t="t" r="r" b="b"/>
              <a:pathLst>
                <a:path w="2383" h="9880" extrusionOk="0">
                  <a:moveTo>
                    <a:pt x="0" y="0"/>
                  </a:moveTo>
                  <a:cubicBezTo>
                    <a:pt x="55" y="1329"/>
                    <a:pt x="0" y="9880"/>
                    <a:pt x="0" y="9880"/>
                  </a:cubicBezTo>
                  <a:lnTo>
                    <a:pt x="2382" y="9737"/>
                  </a:lnTo>
                  <a:lnTo>
                    <a:pt x="238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2">
              <a:extLst>
                <a:ext uri="{FF2B5EF4-FFF2-40B4-BE49-F238E27FC236}">
                  <a16:creationId xmlns:a16="http://schemas.microsoft.com/office/drawing/2014/main" id="{361E3A17-19BF-1F46-CFD9-EB3F19E9A443}"/>
                </a:ext>
              </a:extLst>
            </p:cNvPr>
            <p:cNvSpPr/>
            <p:nvPr/>
          </p:nvSpPr>
          <p:spPr>
            <a:xfrm>
              <a:off x="1602950" y="1416125"/>
              <a:ext cx="1427425" cy="91075"/>
            </a:xfrm>
            <a:custGeom>
              <a:avLst/>
              <a:gdLst/>
              <a:ahLst/>
              <a:cxnLst/>
              <a:rect l="l" t="t" r="r" b="b"/>
              <a:pathLst>
                <a:path w="57097" h="3643" extrusionOk="0">
                  <a:moveTo>
                    <a:pt x="53102" y="1"/>
                  </a:moveTo>
                  <a:cubicBezTo>
                    <a:pt x="52461" y="1"/>
                    <a:pt x="51793" y="18"/>
                    <a:pt x="51136" y="63"/>
                  </a:cubicBezTo>
                  <a:cubicBezTo>
                    <a:pt x="50265" y="121"/>
                    <a:pt x="45218" y="141"/>
                    <a:pt x="38876" y="141"/>
                  </a:cubicBezTo>
                  <a:cubicBezTo>
                    <a:pt x="26191" y="141"/>
                    <a:pt x="8325" y="63"/>
                    <a:pt x="8325" y="63"/>
                  </a:cubicBezTo>
                  <a:cubicBezTo>
                    <a:pt x="8325" y="63"/>
                    <a:pt x="6371" y="403"/>
                    <a:pt x="4307" y="886"/>
                  </a:cubicBezTo>
                  <a:cubicBezTo>
                    <a:pt x="2254" y="1369"/>
                    <a:pt x="26" y="2632"/>
                    <a:pt x="4" y="3455"/>
                  </a:cubicBezTo>
                  <a:cubicBezTo>
                    <a:pt x="1" y="3592"/>
                    <a:pt x="371" y="3642"/>
                    <a:pt x="916" y="3642"/>
                  </a:cubicBezTo>
                  <a:cubicBezTo>
                    <a:pt x="2425" y="3642"/>
                    <a:pt x="5273" y="3257"/>
                    <a:pt x="5273" y="3257"/>
                  </a:cubicBezTo>
                  <a:lnTo>
                    <a:pt x="54627" y="3499"/>
                  </a:lnTo>
                  <a:lnTo>
                    <a:pt x="56515" y="2708"/>
                  </a:lnTo>
                  <a:lnTo>
                    <a:pt x="57097" y="238"/>
                  </a:lnTo>
                  <a:cubicBezTo>
                    <a:pt x="56662" y="156"/>
                    <a:pt x="55000" y="1"/>
                    <a:pt x="5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2">
              <a:extLst>
                <a:ext uri="{FF2B5EF4-FFF2-40B4-BE49-F238E27FC236}">
                  <a16:creationId xmlns:a16="http://schemas.microsoft.com/office/drawing/2014/main" id="{424199B0-0209-7A87-9363-BA6240BB0E6F}"/>
                </a:ext>
              </a:extLst>
            </p:cNvPr>
            <p:cNvSpPr/>
            <p:nvPr/>
          </p:nvSpPr>
          <p:spPr>
            <a:xfrm>
              <a:off x="2966700" y="1421975"/>
              <a:ext cx="74925" cy="201800"/>
            </a:xfrm>
            <a:custGeom>
              <a:avLst/>
              <a:gdLst/>
              <a:ahLst/>
              <a:cxnLst/>
              <a:rect l="l" t="t" r="r" b="b"/>
              <a:pathLst>
                <a:path w="2997" h="8072" extrusionOk="0">
                  <a:moveTo>
                    <a:pt x="2610" y="0"/>
                  </a:moveTo>
                  <a:cubicBezTo>
                    <a:pt x="2590" y="0"/>
                    <a:pt x="2569" y="2"/>
                    <a:pt x="2547" y="4"/>
                  </a:cubicBezTo>
                  <a:cubicBezTo>
                    <a:pt x="2272" y="37"/>
                    <a:pt x="615" y="2617"/>
                    <a:pt x="143" y="2968"/>
                  </a:cubicBezTo>
                  <a:cubicBezTo>
                    <a:pt x="143" y="2968"/>
                    <a:pt x="0" y="7963"/>
                    <a:pt x="143" y="8062"/>
                  </a:cubicBezTo>
                  <a:cubicBezTo>
                    <a:pt x="151" y="8068"/>
                    <a:pt x="163" y="8072"/>
                    <a:pt x="179" y="8072"/>
                  </a:cubicBezTo>
                  <a:cubicBezTo>
                    <a:pt x="431" y="8072"/>
                    <a:pt x="1629" y="7292"/>
                    <a:pt x="2206" y="6415"/>
                  </a:cubicBezTo>
                  <a:cubicBezTo>
                    <a:pt x="2821" y="5493"/>
                    <a:pt x="2931" y="5285"/>
                    <a:pt x="2964" y="4834"/>
                  </a:cubicBezTo>
                  <a:cubicBezTo>
                    <a:pt x="2997" y="4395"/>
                    <a:pt x="2997" y="2716"/>
                    <a:pt x="2964" y="1410"/>
                  </a:cubicBezTo>
                  <a:cubicBezTo>
                    <a:pt x="2934" y="208"/>
                    <a:pt x="2838" y="0"/>
                    <a:pt x="2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2">
              <a:extLst>
                <a:ext uri="{FF2B5EF4-FFF2-40B4-BE49-F238E27FC236}">
                  <a16:creationId xmlns:a16="http://schemas.microsoft.com/office/drawing/2014/main" id="{4CD2FF26-5AD8-9C88-4809-F41621B953E6}"/>
                </a:ext>
              </a:extLst>
            </p:cNvPr>
            <p:cNvSpPr/>
            <p:nvPr/>
          </p:nvSpPr>
          <p:spPr>
            <a:xfrm>
              <a:off x="1600850" y="1486100"/>
              <a:ext cx="1380675" cy="140975"/>
            </a:xfrm>
            <a:custGeom>
              <a:avLst/>
              <a:gdLst/>
              <a:ahLst/>
              <a:cxnLst/>
              <a:rect l="l" t="t" r="r" b="b"/>
              <a:pathLst>
                <a:path w="55227" h="5639" extrusionOk="0">
                  <a:moveTo>
                    <a:pt x="2880" y="1"/>
                  </a:moveTo>
                  <a:cubicBezTo>
                    <a:pt x="2186" y="1"/>
                    <a:pt x="1738" y="3"/>
                    <a:pt x="1581" y="8"/>
                  </a:cubicBezTo>
                  <a:cubicBezTo>
                    <a:pt x="66" y="74"/>
                    <a:pt x="66" y="524"/>
                    <a:pt x="0" y="1029"/>
                  </a:cubicBezTo>
                  <a:cubicBezTo>
                    <a:pt x="0" y="2500"/>
                    <a:pt x="66" y="3334"/>
                    <a:pt x="143" y="4487"/>
                  </a:cubicBezTo>
                  <a:cubicBezTo>
                    <a:pt x="188" y="5284"/>
                    <a:pt x="596" y="5378"/>
                    <a:pt x="1276" y="5378"/>
                  </a:cubicBezTo>
                  <a:cubicBezTo>
                    <a:pt x="1484" y="5378"/>
                    <a:pt x="1717" y="5369"/>
                    <a:pt x="1973" y="5369"/>
                  </a:cubicBezTo>
                  <a:cubicBezTo>
                    <a:pt x="2090" y="5369"/>
                    <a:pt x="2212" y="5371"/>
                    <a:pt x="2338" y="5376"/>
                  </a:cubicBezTo>
                  <a:cubicBezTo>
                    <a:pt x="3633" y="5442"/>
                    <a:pt x="49947" y="5530"/>
                    <a:pt x="52076" y="5574"/>
                  </a:cubicBezTo>
                  <a:cubicBezTo>
                    <a:pt x="53143" y="5598"/>
                    <a:pt x="53834" y="5638"/>
                    <a:pt x="54284" y="5638"/>
                  </a:cubicBezTo>
                  <a:cubicBezTo>
                    <a:pt x="55056" y="5638"/>
                    <a:pt x="55119" y="5519"/>
                    <a:pt x="55161" y="4992"/>
                  </a:cubicBezTo>
                  <a:cubicBezTo>
                    <a:pt x="55227" y="4169"/>
                    <a:pt x="55029" y="1095"/>
                    <a:pt x="55029" y="590"/>
                  </a:cubicBezTo>
                  <a:cubicBezTo>
                    <a:pt x="55029" y="329"/>
                    <a:pt x="54968" y="265"/>
                    <a:pt x="54769" y="265"/>
                  </a:cubicBezTo>
                  <a:cubicBezTo>
                    <a:pt x="54575" y="265"/>
                    <a:pt x="54250" y="326"/>
                    <a:pt x="53723" y="326"/>
                  </a:cubicBezTo>
                  <a:cubicBezTo>
                    <a:pt x="52459" y="326"/>
                    <a:pt x="10975" y="1"/>
                    <a:pt x="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2">
              <a:extLst>
                <a:ext uri="{FF2B5EF4-FFF2-40B4-BE49-F238E27FC236}">
                  <a16:creationId xmlns:a16="http://schemas.microsoft.com/office/drawing/2014/main" id="{D36FEE91-904E-5E57-26E4-C2BB72CF3BA0}"/>
                </a:ext>
              </a:extLst>
            </p:cNvPr>
            <p:cNvSpPr/>
            <p:nvPr/>
          </p:nvSpPr>
          <p:spPr>
            <a:xfrm>
              <a:off x="2888750" y="1356200"/>
              <a:ext cx="101300" cy="66175"/>
            </a:xfrm>
            <a:custGeom>
              <a:avLst/>
              <a:gdLst/>
              <a:ahLst/>
              <a:cxnLst/>
              <a:rect l="l" t="t" r="r" b="b"/>
              <a:pathLst>
                <a:path w="4052" h="2647" extrusionOk="0">
                  <a:moveTo>
                    <a:pt x="3200" y="0"/>
                  </a:moveTo>
                  <a:cubicBezTo>
                    <a:pt x="1610" y="0"/>
                    <a:pt x="0" y="2460"/>
                    <a:pt x="0" y="2460"/>
                  </a:cubicBezTo>
                  <a:cubicBezTo>
                    <a:pt x="0" y="2460"/>
                    <a:pt x="1837" y="2647"/>
                    <a:pt x="2554" y="2647"/>
                  </a:cubicBezTo>
                  <a:cubicBezTo>
                    <a:pt x="2652" y="2647"/>
                    <a:pt x="2729" y="2643"/>
                    <a:pt x="2778" y="2635"/>
                  </a:cubicBezTo>
                  <a:cubicBezTo>
                    <a:pt x="3195" y="2559"/>
                    <a:pt x="3250" y="2372"/>
                    <a:pt x="3590" y="1593"/>
                  </a:cubicBezTo>
                  <a:cubicBezTo>
                    <a:pt x="3941" y="813"/>
                    <a:pt x="4051" y="297"/>
                    <a:pt x="3458" y="23"/>
                  </a:cubicBezTo>
                  <a:cubicBezTo>
                    <a:pt x="3372" y="8"/>
                    <a:pt x="3286" y="0"/>
                    <a:pt x="3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2">
              <a:extLst>
                <a:ext uri="{FF2B5EF4-FFF2-40B4-BE49-F238E27FC236}">
                  <a16:creationId xmlns:a16="http://schemas.microsoft.com/office/drawing/2014/main" id="{FAB009D5-BDBE-1143-7A35-E9A3C88551AE}"/>
                </a:ext>
              </a:extLst>
            </p:cNvPr>
            <p:cNvSpPr/>
            <p:nvPr/>
          </p:nvSpPr>
          <p:spPr>
            <a:xfrm>
              <a:off x="2896425" y="1372175"/>
              <a:ext cx="62050" cy="50250"/>
            </a:xfrm>
            <a:custGeom>
              <a:avLst/>
              <a:gdLst/>
              <a:ahLst/>
              <a:cxnLst/>
              <a:rect l="l" t="t" r="r" b="b"/>
              <a:pathLst>
                <a:path w="2482" h="2010" extrusionOk="0">
                  <a:moveTo>
                    <a:pt x="1994" y="1"/>
                  </a:moveTo>
                  <a:cubicBezTo>
                    <a:pt x="1881" y="1"/>
                    <a:pt x="1768" y="18"/>
                    <a:pt x="1658" y="53"/>
                  </a:cubicBezTo>
                  <a:cubicBezTo>
                    <a:pt x="1340" y="218"/>
                    <a:pt x="264" y="1524"/>
                    <a:pt x="1" y="1843"/>
                  </a:cubicBezTo>
                  <a:cubicBezTo>
                    <a:pt x="495" y="1863"/>
                    <a:pt x="1578" y="2009"/>
                    <a:pt x="2154" y="2009"/>
                  </a:cubicBezTo>
                  <a:cubicBezTo>
                    <a:pt x="2193" y="2009"/>
                    <a:pt x="2229" y="2009"/>
                    <a:pt x="2262" y="2007"/>
                  </a:cubicBezTo>
                  <a:cubicBezTo>
                    <a:pt x="2163" y="1909"/>
                    <a:pt x="1867" y="1535"/>
                    <a:pt x="1878" y="1151"/>
                  </a:cubicBezTo>
                  <a:cubicBezTo>
                    <a:pt x="1900" y="515"/>
                    <a:pt x="1988" y="262"/>
                    <a:pt x="2482" y="119"/>
                  </a:cubicBezTo>
                  <a:cubicBezTo>
                    <a:pt x="2330" y="40"/>
                    <a:pt x="2163" y="1"/>
                    <a:pt x="19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2">
              <a:extLst>
                <a:ext uri="{FF2B5EF4-FFF2-40B4-BE49-F238E27FC236}">
                  <a16:creationId xmlns:a16="http://schemas.microsoft.com/office/drawing/2014/main" id="{AF75B801-0FC6-0DE6-E96F-874846206C80}"/>
                </a:ext>
              </a:extLst>
            </p:cNvPr>
            <p:cNvSpPr/>
            <p:nvPr/>
          </p:nvSpPr>
          <p:spPr>
            <a:xfrm>
              <a:off x="1712250" y="1320250"/>
              <a:ext cx="1264900" cy="164500"/>
            </a:xfrm>
            <a:custGeom>
              <a:avLst/>
              <a:gdLst/>
              <a:ahLst/>
              <a:cxnLst/>
              <a:rect l="l" t="t" r="r" b="b"/>
              <a:pathLst>
                <a:path w="50596" h="6580" extrusionOk="0">
                  <a:moveTo>
                    <a:pt x="2839" y="1"/>
                  </a:moveTo>
                  <a:cubicBezTo>
                    <a:pt x="2652" y="1"/>
                    <a:pt x="2605" y="54"/>
                    <a:pt x="2745" y="198"/>
                  </a:cubicBezTo>
                  <a:cubicBezTo>
                    <a:pt x="3162" y="605"/>
                    <a:pt x="3568" y="1088"/>
                    <a:pt x="3503" y="2251"/>
                  </a:cubicBezTo>
                  <a:cubicBezTo>
                    <a:pt x="3437" y="3415"/>
                    <a:pt x="1790" y="4106"/>
                    <a:pt x="1" y="4589"/>
                  </a:cubicBezTo>
                  <a:cubicBezTo>
                    <a:pt x="1013" y="5043"/>
                    <a:pt x="6095" y="6033"/>
                    <a:pt x="9170" y="6033"/>
                  </a:cubicBezTo>
                  <a:cubicBezTo>
                    <a:pt x="9297" y="6033"/>
                    <a:pt x="9420" y="6031"/>
                    <a:pt x="9540" y="6027"/>
                  </a:cubicBezTo>
                  <a:cubicBezTo>
                    <a:pt x="9835" y="6019"/>
                    <a:pt x="10268" y="6015"/>
                    <a:pt x="10814" y="6015"/>
                  </a:cubicBezTo>
                  <a:cubicBezTo>
                    <a:pt x="15860" y="6015"/>
                    <a:pt x="30483" y="6346"/>
                    <a:pt x="33207" y="6346"/>
                  </a:cubicBezTo>
                  <a:cubicBezTo>
                    <a:pt x="35356" y="6346"/>
                    <a:pt x="38573" y="6579"/>
                    <a:pt x="41551" y="6579"/>
                  </a:cubicBezTo>
                  <a:cubicBezTo>
                    <a:pt x="42757" y="6579"/>
                    <a:pt x="43923" y="6541"/>
                    <a:pt x="44964" y="6434"/>
                  </a:cubicBezTo>
                  <a:cubicBezTo>
                    <a:pt x="45557" y="6258"/>
                    <a:pt x="47159" y="4787"/>
                    <a:pt x="48213" y="3470"/>
                  </a:cubicBezTo>
                  <a:cubicBezTo>
                    <a:pt x="49267" y="2141"/>
                    <a:pt x="49772" y="1494"/>
                    <a:pt x="50595" y="1494"/>
                  </a:cubicBezTo>
                  <a:cubicBezTo>
                    <a:pt x="50595" y="1494"/>
                    <a:pt x="50002" y="1088"/>
                    <a:pt x="47434" y="1000"/>
                  </a:cubicBezTo>
                  <a:cubicBezTo>
                    <a:pt x="47329" y="996"/>
                    <a:pt x="47220" y="994"/>
                    <a:pt x="47106" y="994"/>
                  </a:cubicBezTo>
                  <a:cubicBezTo>
                    <a:pt x="44419" y="994"/>
                    <a:pt x="39080" y="2082"/>
                    <a:pt x="35205" y="3009"/>
                  </a:cubicBezTo>
                  <a:cubicBezTo>
                    <a:pt x="33254" y="3469"/>
                    <a:pt x="29601" y="3676"/>
                    <a:pt x="25893" y="3676"/>
                  </a:cubicBezTo>
                  <a:cubicBezTo>
                    <a:pt x="21901" y="3676"/>
                    <a:pt x="17846" y="3435"/>
                    <a:pt x="15786" y="3009"/>
                  </a:cubicBezTo>
                  <a:cubicBezTo>
                    <a:pt x="11801" y="2185"/>
                    <a:pt x="6664" y="539"/>
                    <a:pt x="5083" y="330"/>
                  </a:cubicBezTo>
                  <a:cubicBezTo>
                    <a:pt x="4048" y="194"/>
                    <a:pt x="3192" y="1"/>
                    <a:pt x="2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2">
              <a:extLst>
                <a:ext uri="{FF2B5EF4-FFF2-40B4-BE49-F238E27FC236}">
                  <a16:creationId xmlns:a16="http://schemas.microsoft.com/office/drawing/2014/main" id="{2CE4206E-1270-6883-6FCE-68D15A0A2433}"/>
                </a:ext>
              </a:extLst>
            </p:cNvPr>
            <p:cNvSpPr/>
            <p:nvPr/>
          </p:nvSpPr>
          <p:spPr>
            <a:xfrm>
              <a:off x="1640625" y="1377950"/>
              <a:ext cx="318650" cy="94650"/>
            </a:xfrm>
            <a:custGeom>
              <a:avLst/>
              <a:gdLst/>
              <a:ahLst/>
              <a:cxnLst/>
              <a:rect l="l" t="t" r="r" b="b"/>
              <a:pathLst>
                <a:path w="12746" h="3786" extrusionOk="0">
                  <a:moveTo>
                    <a:pt x="768" y="1"/>
                  </a:moveTo>
                  <a:cubicBezTo>
                    <a:pt x="431" y="1"/>
                    <a:pt x="1" y="1355"/>
                    <a:pt x="978" y="2237"/>
                  </a:cubicBezTo>
                  <a:cubicBezTo>
                    <a:pt x="2010" y="3171"/>
                    <a:pt x="4238" y="3171"/>
                    <a:pt x="5369" y="3335"/>
                  </a:cubicBezTo>
                  <a:cubicBezTo>
                    <a:pt x="6219" y="3466"/>
                    <a:pt x="9332" y="3786"/>
                    <a:pt x="11285" y="3786"/>
                  </a:cubicBezTo>
                  <a:cubicBezTo>
                    <a:pt x="11953" y="3786"/>
                    <a:pt x="12485" y="3749"/>
                    <a:pt x="12745" y="3654"/>
                  </a:cubicBezTo>
                  <a:cubicBezTo>
                    <a:pt x="11209" y="3654"/>
                    <a:pt x="6982" y="3171"/>
                    <a:pt x="4962" y="2139"/>
                  </a:cubicBezTo>
                  <a:cubicBezTo>
                    <a:pt x="2943" y="1107"/>
                    <a:pt x="1153" y="152"/>
                    <a:pt x="813" y="9"/>
                  </a:cubicBezTo>
                  <a:cubicBezTo>
                    <a:pt x="798" y="3"/>
                    <a:pt x="783" y="1"/>
                    <a:pt x="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2">
              <a:extLst>
                <a:ext uri="{FF2B5EF4-FFF2-40B4-BE49-F238E27FC236}">
                  <a16:creationId xmlns:a16="http://schemas.microsoft.com/office/drawing/2014/main" id="{C818869A-21E3-BF91-EF3A-65E4435E7D53}"/>
                </a:ext>
              </a:extLst>
            </p:cNvPr>
            <p:cNvSpPr/>
            <p:nvPr/>
          </p:nvSpPr>
          <p:spPr>
            <a:xfrm>
              <a:off x="2666450" y="1465700"/>
              <a:ext cx="172100" cy="20700"/>
            </a:xfrm>
            <a:custGeom>
              <a:avLst/>
              <a:gdLst/>
              <a:ahLst/>
              <a:cxnLst/>
              <a:rect l="l" t="t" r="r" b="b"/>
              <a:pathLst>
                <a:path w="6884" h="828" extrusionOk="0">
                  <a:moveTo>
                    <a:pt x="6137" y="1"/>
                  </a:moveTo>
                  <a:cubicBezTo>
                    <a:pt x="5149" y="418"/>
                    <a:pt x="824" y="616"/>
                    <a:pt x="1" y="670"/>
                  </a:cubicBezTo>
                  <a:cubicBezTo>
                    <a:pt x="1785" y="697"/>
                    <a:pt x="3748" y="828"/>
                    <a:pt x="5125" y="828"/>
                  </a:cubicBezTo>
                  <a:cubicBezTo>
                    <a:pt x="6062" y="828"/>
                    <a:pt x="6728" y="767"/>
                    <a:pt x="6884" y="572"/>
                  </a:cubicBezTo>
                  <a:lnTo>
                    <a:pt x="6884" y="572"/>
                  </a:lnTo>
                  <a:cubicBezTo>
                    <a:pt x="6836" y="591"/>
                    <a:pt x="6791" y="600"/>
                    <a:pt x="6747" y="600"/>
                  </a:cubicBezTo>
                  <a:cubicBezTo>
                    <a:pt x="6522" y="600"/>
                    <a:pt x="6349" y="351"/>
                    <a:pt x="61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2">
              <a:extLst>
                <a:ext uri="{FF2B5EF4-FFF2-40B4-BE49-F238E27FC236}">
                  <a16:creationId xmlns:a16="http://schemas.microsoft.com/office/drawing/2014/main" id="{F6875806-7572-BBEB-B9AF-BEFC9CCA106E}"/>
                </a:ext>
              </a:extLst>
            </p:cNvPr>
            <p:cNvSpPr/>
            <p:nvPr/>
          </p:nvSpPr>
          <p:spPr>
            <a:xfrm>
              <a:off x="2939250" y="1368550"/>
              <a:ext cx="47225" cy="55525"/>
            </a:xfrm>
            <a:custGeom>
              <a:avLst/>
              <a:gdLst/>
              <a:ahLst/>
              <a:cxnLst/>
              <a:rect l="l" t="t" r="r" b="b"/>
              <a:pathLst>
                <a:path w="1889" h="2221" extrusionOk="0">
                  <a:moveTo>
                    <a:pt x="1779" y="1"/>
                  </a:moveTo>
                  <a:cubicBezTo>
                    <a:pt x="1746" y="1"/>
                    <a:pt x="1713" y="23"/>
                    <a:pt x="1713" y="67"/>
                  </a:cubicBezTo>
                  <a:cubicBezTo>
                    <a:pt x="1746" y="517"/>
                    <a:pt x="1647" y="967"/>
                    <a:pt x="1427" y="1373"/>
                  </a:cubicBezTo>
                  <a:cubicBezTo>
                    <a:pt x="1274" y="1658"/>
                    <a:pt x="1065" y="2076"/>
                    <a:pt x="692" y="2109"/>
                  </a:cubicBezTo>
                  <a:cubicBezTo>
                    <a:pt x="682" y="2109"/>
                    <a:pt x="673" y="2109"/>
                    <a:pt x="663" y="2109"/>
                  </a:cubicBezTo>
                  <a:cubicBezTo>
                    <a:pt x="200" y="2109"/>
                    <a:pt x="253" y="1323"/>
                    <a:pt x="264" y="1022"/>
                  </a:cubicBezTo>
                  <a:cubicBezTo>
                    <a:pt x="264" y="934"/>
                    <a:pt x="275" y="857"/>
                    <a:pt x="286" y="769"/>
                  </a:cubicBezTo>
                  <a:cubicBezTo>
                    <a:pt x="315" y="625"/>
                    <a:pt x="482" y="371"/>
                    <a:pt x="649" y="371"/>
                  </a:cubicBezTo>
                  <a:cubicBezTo>
                    <a:pt x="735" y="371"/>
                    <a:pt x="822" y="439"/>
                    <a:pt x="889" y="627"/>
                  </a:cubicBezTo>
                  <a:cubicBezTo>
                    <a:pt x="966" y="846"/>
                    <a:pt x="791" y="1153"/>
                    <a:pt x="714" y="1351"/>
                  </a:cubicBezTo>
                  <a:cubicBezTo>
                    <a:pt x="694" y="1397"/>
                    <a:pt x="734" y="1428"/>
                    <a:pt x="778" y="1428"/>
                  </a:cubicBezTo>
                  <a:cubicBezTo>
                    <a:pt x="808" y="1428"/>
                    <a:pt x="839" y="1415"/>
                    <a:pt x="857" y="1384"/>
                  </a:cubicBezTo>
                  <a:cubicBezTo>
                    <a:pt x="966" y="1099"/>
                    <a:pt x="1098" y="813"/>
                    <a:pt x="988" y="506"/>
                  </a:cubicBezTo>
                  <a:cubicBezTo>
                    <a:pt x="935" y="356"/>
                    <a:pt x="791" y="256"/>
                    <a:pt x="634" y="256"/>
                  </a:cubicBezTo>
                  <a:cubicBezTo>
                    <a:pt x="595" y="256"/>
                    <a:pt x="555" y="262"/>
                    <a:pt x="516" y="275"/>
                  </a:cubicBezTo>
                  <a:cubicBezTo>
                    <a:pt x="0" y="495"/>
                    <a:pt x="55" y="1351"/>
                    <a:pt x="176" y="1801"/>
                  </a:cubicBezTo>
                  <a:cubicBezTo>
                    <a:pt x="254" y="2094"/>
                    <a:pt x="452" y="2221"/>
                    <a:pt x="669" y="2221"/>
                  </a:cubicBezTo>
                  <a:cubicBezTo>
                    <a:pt x="851" y="2221"/>
                    <a:pt x="1047" y="2132"/>
                    <a:pt x="1197" y="1977"/>
                  </a:cubicBezTo>
                  <a:cubicBezTo>
                    <a:pt x="1658" y="1450"/>
                    <a:pt x="1888" y="758"/>
                    <a:pt x="1844" y="67"/>
                  </a:cubicBezTo>
                  <a:cubicBezTo>
                    <a:pt x="1844" y="23"/>
                    <a:pt x="1812" y="1"/>
                    <a:pt x="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2">
              <a:extLst>
                <a:ext uri="{FF2B5EF4-FFF2-40B4-BE49-F238E27FC236}">
                  <a16:creationId xmlns:a16="http://schemas.microsoft.com/office/drawing/2014/main" id="{7770630E-9312-0214-C470-EE6D949C8E00}"/>
                </a:ext>
              </a:extLst>
            </p:cNvPr>
            <p:cNvSpPr/>
            <p:nvPr/>
          </p:nvSpPr>
          <p:spPr>
            <a:xfrm>
              <a:off x="1612650" y="1515350"/>
              <a:ext cx="266475" cy="65925"/>
            </a:xfrm>
            <a:custGeom>
              <a:avLst/>
              <a:gdLst/>
              <a:ahLst/>
              <a:cxnLst/>
              <a:rect l="l" t="t" r="r" b="b"/>
              <a:pathLst>
                <a:path w="10659" h="2637" extrusionOk="0">
                  <a:moveTo>
                    <a:pt x="6752" y="1"/>
                  </a:moveTo>
                  <a:cubicBezTo>
                    <a:pt x="5761" y="1"/>
                    <a:pt x="4779" y="79"/>
                    <a:pt x="3787" y="79"/>
                  </a:cubicBezTo>
                  <a:cubicBezTo>
                    <a:pt x="3097" y="79"/>
                    <a:pt x="2413" y="7"/>
                    <a:pt x="1726" y="7"/>
                  </a:cubicBezTo>
                  <a:cubicBezTo>
                    <a:pt x="1408" y="7"/>
                    <a:pt x="1089" y="22"/>
                    <a:pt x="768" y="68"/>
                  </a:cubicBezTo>
                  <a:cubicBezTo>
                    <a:pt x="604" y="90"/>
                    <a:pt x="439" y="122"/>
                    <a:pt x="285" y="166"/>
                  </a:cubicBezTo>
                  <a:cubicBezTo>
                    <a:pt x="204" y="187"/>
                    <a:pt x="226" y="311"/>
                    <a:pt x="301" y="311"/>
                  </a:cubicBezTo>
                  <a:cubicBezTo>
                    <a:pt x="306" y="311"/>
                    <a:pt x="312" y="311"/>
                    <a:pt x="318" y="309"/>
                  </a:cubicBezTo>
                  <a:lnTo>
                    <a:pt x="329" y="298"/>
                  </a:lnTo>
                  <a:cubicBezTo>
                    <a:pt x="809" y="173"/>
                    <a:pt x="1297" y="136"/>
                    <a:pt x="1789" y="136"/>
                  </a:cubicBezTo>
                  <a:cubicBezTo>
                    <a:pt x="2244" y="136"/>
                    <a:pt x="2703" y="167"/>
                    <a:pt x="3161" y="188"/>
                  </a:cubicBezTo>
                  <a:cubicBezTo>
                    <a:pt x="3478" y="207"/>
                    <a:pt x="3794" y="214"/>
                    <a:pt x="4111" y="214"/>
                  </a:cubicBezTo>
                  <a:cubicBezTo>
                    <a:pt x="4717" y="214"/>
                    <a:pt x="5322" y="188"/>
                    <a:pt x="5928" y="166"/>
                  </a:cubicBezTo>
                  <a:cubicBezTo>
                    <a:pt x="6226" y="153"/>
                    <a:pt x="6526" y="143"/>
                    <a:pt x="6825" y="143"/>
                  </a:cubicBezTo>
                  <a:cubicBezTo>
                    <a:pt x="7495" y="143"/>
                    <a:pt x="8166" y="190"/>
                    <a:pt x="8826" y="342"/>
                  </a:cubicBezTo>
                  <a:cubicBezTo>
                    <a:pt x="9265" y="441"/>
                    <a:pt x="10549" y="781"/>
                    <a:pt x="10407" y="1429"/>
                  </a:cubicBezTo>
                  <a:cubicBezTo>
                    <a:pt x="10304" y="1892"/>
                    <a:pt x="9591" y="1966"/>
                    <a:pt x="9070" y="1966"/>
                  </a:cubicBezTo>
                  <a:cubicBezTo>
                    <a:pt x="8924" y="1966"/>
                    <a:pt x="8793" y="1960"/>
                    <a:pt x="8694" y="1956"/>
                  </a:cubicBezTo>
                  <a:cubicBezTo>
                    <a:pt x="7805" y="1912"/>
                    <a:pt x="6894" y="1868"/>
                    <a:pt x="6005" y="1857"/>
                  </a:cubicBezTo>
                  <a:cubicBezTo>
                    <a:pt x="5061" y="1857"/>
                    <a:pt x="4160" y="2033"/>
                    <a:pt x="3227" y="2164"/>
                  </a:cubicBezTo>
                  <a:cubicBezTo>
                    <a:pt x="2185" y="2318"/>
                    <a:pt x="1142" y="2428"/>
                    <a:pt x="88" y="2505"/>
                  </a:cubicBezTo>
                  <a:cubicBezTo>
                    <a:pt x="0" y="2505"/>
                    <a:pt x="0" y="2636"/>
                    <a:pt x="88" y="2636"/>
                  </a:cubicBezTo>
                  <a:cubicBezTo>
                    <a:pt x="1153" y="2570"/>
                    <a:pt x="2206" y="2450"/>
                    <a:pt x="3271" y="2296"/>
                  </a:cubicBezTo>
                  <a:cubicBezTo>
                    <a:pt x="3831" y="2208"/>
                    <a:pt x="4402" y="2098"/>
                    <a:pt x="4973" y="2044"/>
                  </a:cubicBezTo>
                  <a:cubicBezTo>
                    <a:pt x="5309" y="2010"/>
                    <a:pt x="5649" y="1997"/>
                    <a:pt x="5991" y="1997"/>
                  </a:cubicBezTo>
                  <a:cubicBezTo>
                    <a:pt x="6207" y="1997"/>
                    <a:pt x="6424" y="2002"/>
                    <a:pt x="6641" y="2011"/>
                  </a:cubicBezTo>
                  <a:cubicBezTo>
                    <a:pt x="7340" y="2037"/>
                    <a:pt x="8053" y="2114"/>
                    <a:pt x="8763" y="2114"/>
                  </a:cubicBezTo>
                  <a:cubicBezTo>
                    <a:pt x="8934" y="2114"/>
                    <a:pt x="9105" y="2109"/>
                    <a:pt x="9276" y="2098"/>
                  </a:cubicBezTo>
                  <a:cubicBezTo>
                    <a:pt x="9748" y="2065"/>
                    <a:pt x="10439" y="1945"/>
                    <a:pt x="10549" y="1407"/>
                  </a:cubicBezTo>
                  <a:cubicBezTo>
                    <a:pt x="10659" y="913"/>
                    <a:pt x="9967" y="595"/>
                    <a:pt x="9616" y="452"/>
                  </a:cubicBezTo>
                  <a:cubicBezTo>
                    <a:pt x="8771" y="112"/>
                    <a:pt x="7849" y="13"/>
                    <a:pt x="6938" y="2"/>
                  </a:cubicBezTo>
                  <a:cubicBezTo>
                    <a:pt x="6876" y="1"/>
                    <a:pt x="6814" y="1"/>
                    <a:pt x="6752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2">
              <a:extLst>
                <a:ext uri="{FF2B5EF4-FFF2-40B4-BE49-F238E27FC236}">
                  <a16:creationId xmlns:a16="http://schemas.microsoft.com/office/drawing/2014/main" id="{EC9B6D51-6AB4-8321-FEEF-12E7584BFA93}"/>
                </a:ext>
              </a:extLst>
            </p:cNvPr>
            <p:cNvSpPr/>
            <p:nvPr/>
          </p:nvSpPr>
          <p:spPr>
            <a:xfrm>
              <a:off x="1604400" y="1533625"/>
              <a:ext cx="138900" cy="32325"/>
            </a:xfrm>
            <a:custGeom>
              <a:avLst/>
              <a:gdLst/>
              <a:ahLst/>
              <a:cxnLst/>
              <a:rect l="l" t="t" r="r" b="b"/>
              <a:pathLst>
                <a:path w="5556" h="1293" extrusionOk="0">
                  <a:moveTo>
                    <a:pt x="2723" y="0"/>
                  </a:moveTo>
                  <a:cubicBezTo>
                    <a:pt x="2402" y="0"/>
                    <a:pt x="2083" y="25"/>
                    <a:pt x="1768" y="83"/>
                  </a:cubicBezTo>
                  <a:cubicBezTo>
                    <a:pt x="1197" y="171"/>
                    <a:pt x="648" y="325"/>
                    <a:pt x="89" y="401"/>
                  </a:cubicBezTo>
                  <a:cubicBezTo>
                    <a:pt x="4" y="412"/>
                    <a:pt x="1" y="534"/>
                    <a:pt x="78" y="534"/>
                  </a:cubicBezTo>
                  <a:cubicBezTo>
                    <a:pt x="82" y="534"/>
                    <a:pt x="85" y="534"/>
                    <a:pt x="89" y="533"/>
                  </a:cubicBezTo>
                  <a:cubicBezTo>
                    <a:pt x="945" y="430"/>
                    <a:pt x="1782" y="123"/>
                    <a:pt x="2654" y="123"/>
                  </a:cubicBezTo>
                  <a:cubicBezTo>
                    <a:pt x="2710" y="123"/>
                    <a:pt x="2766" y="124"/>
                    <a:pt x="2822" y="127"/>
                  </a:cubicBezTo>
                  <a:cubicBezTo>
                    <a:pt x="3297" y="137"/>
                    <a:pt x="3792" y="216"/>
                    <a:pt x="4279" y="216"/>
                  </a:cubicBezTo>
                  <a:cubicBezTo>
                    <a:pt x="4309" y="216"/>
                    <a:pt x="4339" y="215"/>
                    <a:pt x="4370" y="215"/>
                  </a:cubicBezTo>
                  <a:cubicBezTo>
                    <a:pt x="4502" y="207"/>
                    <a:pt x="4634" y="199"/>
                    <a:pt x="4769" y="199"/>
                  </a:cubicBezTo>
                  <a:cubicBezTo>
                    <a:pt x="4826" y="199"/>
                    <a:pt x="4883" y="201"/>
                    <a:pt x="4940" y="204"/>
                  </a:cubicBezTo>
                  <a:cubicBezTo>
                    <a:pt x="5039" y="215"/>
                    <a:pt x="5138" y="226"/>
                    <a:pt x="5237" y="259"/>
                  </a:cubicBezTo>
                  <a:cubicBezTo>
                    <a:pt x="5445" y="314"/>
                    <a:pt x="5325" y="423"/>
                    <a:pt x="5237" y="511"/>
                  </a:cubicBezTo>
                  <a:cubicBezTo>
                    <a:pt x="4893" y="822"/>
                    <a:pt x="4398" y="890"/>
                    <a:pt x="3907" y="890"/>
                  </a:cubicBezTo>
                  <a:cubicBezTo>
                    <a:pt x="3583" y="890"/>
                    <a:pt x="3262" y="860"/>
                    <a:pt x="2987" y="851"/>
                  </a:cubicBezTo>
                  <a:cubicBezTo>
                    <a:pt x="2944" y="850"/>
                    <a:pt x="2902" y="849"/>
                    <a:pt x="2861" y="849"/>
                  </a:cubicBezTo>
                  <a:cubicBezTo>
                    <a:pt x="1982" y="849"/>
                    <a:pt x="1137" y="1150"/>
                    <a:pt x="258" y="1150"/>
                  </a:cubicBezTo>
                  <a:cubicBezTo>
                    <a:pt x="217" y="1150"/>
                    <a:pt x="175" y="1149"/>
                    <a:pt x="132" y="1148"/>
                  </a:cubicBezTo>
                  <a:cubicBezTo>
                    <a:pt x="45" y="1148"/>
                    <a:pt x="45" y="1291"/>
                    <a:pt x="132" y="1291"/>
                  </a:cubicBezTo>
                  <a:cubicBezTo>
                    <a:pt x="177" y="1292"/>
                    <a:pt x="221" y="1293"/>
                    <a:pt x="265" y="1293"/>
                  </a:cubicBezTo>
                  <a:cubicBezTo>
                    <a:pt x="810" y="1293"/>
                    <a:pt x="1339" y="1173"/>
                    <a:pt x="1878" y="1071"/>
                  </a:cubicBezTo>
                  <a:cubicBezTo>
                    <a:pt x="2224" y="1017"/>
                    <a:pt x="2575" y="990"/>
                    <a:pt x="2928" y="990"/>
                  </a:cubicBezTo>
                  <a:cubicBezTo>
                    <a:pt x="3079" y="990"/>
                    <a:pt x="3230" y="995"/>
                    <a:pt x="3382" y="1005"/>
                  </a:cubicBezTo>
                  <a:cubicBezTo>
                    <a:pt x="3506" y="1009"/>
                    <a:pt x="3635" y="1012"/>
                    <a:pt x="3765" y="1012"/>
                  </a:cubicBezTo>
                  <a:cubicBezTo>
                    <a:pt x="4427" y="1012"/>
                    <a:pt x="5131" y="926"/>
                    <a:pt x="5544" y="357"/>
                  </a:cubicBezTo>
                  <a:cubicBezTo>
                    <a:pt x="5555" y="336"/>
                    <a:pt x="5555" y="303"/>
                    <a:pt x="5533" y="281"/>
                  </a:cubicBezTo>
                  <a:cubicBezTo>
                    <a:pt x="5314" y="61"/>
                    <a:pt x="4962" y="61"/>
                    <a:pt x="4677" y="61"/>
                  </a:cubicBezTo>
                  <a:cubicBezTo>
                    <a:pt x="4183" y="61"/>
                    <a:pt x="3700" y="39"/>
                    <a:pt x="3206" y="17"/>
                  </a:cubicBezTo>
                  <a:cubicBezTo>
                    <a:pt x="3045" y="6"/>
                    <a:pt x="2884" y="0"/>
                    <a:pt x="272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2">
              <a:extLst>
                <a:ext uri="{FF2B5EF4-FFF2-40B4-BE49-F238E27FC236}">
                  <a16:creationId xmlns:a16="http://schemas.microsoft.com/office/drawing/2014/main" id="{9A9F5756-3794-52EE-6B1D-D68FD50C0345}"/>
                </a:ext>
              </a:extLst>
            </p:cNvPr>
            <p:cNvSpPr/>
            <p:nvPr/>
          </p:nvSpPr>
          <p:spPr>
            <a:xfrm>
              <a:off x="1612250" y="1525250"/>
              <a:ext cx="800925" cy="83525"/>
            </a:xfrm>
            <a:custGeom>
              <a:avLst/>
              <a:gdLst/>
              <a:ahLst/>
              <a:cxnLst/>
              <a:rect l="l" t="t" r="r" b="b"/>
              <a:pathLst>
                <a:path w="32037" h="3341" extrusionOk="0">
                  <a:moveTo>
                    <a:pt x="31949" y="1"/>
                  </a:moveTo>
                  <a:cubicBezTo>
                    <a:pt x="29732" y="100"/>
                    <a:pt x="27514" y="78"/>
                    <a:pt x="25308" y="220"/>
                  </a:cubicBezTo>
                  <a:cubicBezTo>
                    <a:pt x="23200" y="363"/>
                    <a:pt x="21158" y="769"/>
                    <a:pt x="19127" y="1318"/>
                  </a:cubicBezTo>
                  <a:cubicBezTo>
                    <a:pt x="17097" y="1867"/>
                    <a:pt x="15077" y="2471"/>
                    <a:pt x="12991" y="2789"/>
                  </a:cubicBezTo>
                  <a:cubicBezTo>
                    <a:pt x="12143" y="2919"/>
                    <a:pt x="11300" y="2966"/>
                    <a:pt x="10458" y="2966"/>
                  </a:cubicBezTo>
                  <a:cubicBezTo>
                    <a:pt x="9098" y="2966"/>
                    <a:pt x="7741" y="2844"/>
                    <a:pt x="6372" y="2756"/>
                  </a:cubicBezTo>
                  <a:cubicBezTo>
                    <a:pt x="5862" y="2722"/>
                    <a:pt x="5352" y="2705"/>
                    <a:pt x="4842" y="2705"/>
                  </a:cubicBezTo>
                  <a:cubicBezTo>
                    <a:pt x="3243" y="2705"/>
                    <a:pt x="1647" y="2873"/>
                    <a:pt x="82" y="3206"/>
                  </a:cubicBezTo>
                  <a:cubicBezTo>
                    <a:pt x="0" y="3216"/>
                    <a:pt x="23" y="3340"/>
                    <a:pt x="97" y="3340"/>
                  </a:cubicBezTo>
                  <a:cubicBezTo>
                    <a:pt x="103" y="3340"/>
                    <a:pt x="109" y="3340"/>
                    <a:pt x="115" y="3338"/>
                  </a:cubicBezTo>
                  <a:cubicBezTo>
                    <a:pt x="1714" y="3008"/>
                    <a:pt x="3343" y="2844"/>
                    <a:pt x="4975" y="2844"/>
                  </a:cubicBezTo>
                  <a:cubicBezTo>
                    <a:pt x="5572" y="2844"/>
                    <a:pt x="6170" y="2866"/>
                    <a:pt x="6767" y="2910"/>
                  </a:cubicBezTo>
                  <a:cubicBezTo>
                    <a:pt x="7865" y="2987"/>
                    <a:pt x="8963" y="3097"/>
                    <a:pt x="10071" y="3118"/>
                  </a:cubicBezTo>
                  <a:cubicBezTo>
                    <a:pt x="10187" y="3121"/>
                    <a:pt x="10302" y="3122"/>
                    <a:pt x="10417" y="3122"/>
                  </a:cubicBezTo>
                  <a:cubicBezTo>
                    <a:pt x="11334" y="3122"/>
                    <a:pt x="12249" y="3045"/>
                    <a:pt x="13156" y="2899"/>
                  </a:cubicBezTo>
                  <a:cubicBezTo>
                    <a:pt x="15231" y="2581"/>
                    <a:pt x="17250" y="1955"/>
                    <a:pt x="19281" y="1417"/>
                  </a:cubicBezTo>
                  <a:cubicBezTo>
                    <a:pt x="21378" y="835"/>
                    <a:pt x="23529" y="473"/>
                    <a:pt x="25703" y="330"/>
                  </a:cubicBezTo>
                  <a:cubicBezTo>
                    <a:pt x="27789" y="209"/>
                    <a:pt x="29874" y="231"/>
                    <a:pt x="31949" y="133"/>
                  </a:cubicBezTo>
                  <a:cubicBezTo>
                    <a:pt x="32037" y="133"/>
                    <a:pt x="32037" y="1"/>
                    <a:pt x="31949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2">
              <a:extLst>
                <a:ext uri="{FF2B5EF4-FFF2-40B4-BE49-F238E27FC236}">
                  <a16:creationId xmlns:a16="http://schemas.microsoft.com/office/drawing/2014/main" id="{894A1EA2-DAAA-BD8C-C955-2B27AE1DBD7A}"/>
                </a:ext>
              </a:extLst>
            </p:cNvPr>
            <p:cNvSpPr/>
            <p:nvPr/>
          </p:nvSpPr>
          <p:spPr>
            <a:xfrm>
              <a:off x="2082525" y="1550300"/>
              <a:ext cx="507100" cy="74300"/>
            </a:xfrm>
            <a:custGeom>
              <a:avLst/>
              <a:gdLst/>
              <a:ahLst/>
              <a:cxnLst/>
              <a:rect l="l" t="t" r="r" b="b"/>
              <a:pathLst>
                <a:path w="20284" h="2972" extrusionOk="0">
                  <a:moveTo>
                    <a:pt x="9478" y="1"/>
                  </a:moveTo>
                  <a:cubicBezTo>
                    <a:pt x="7912" y="1"/>
                    <a:pt x="6341" y="134"/>
                    <a:pt x="4795" y="393"/>
                  </a:cubicBezTo>
                  <a:cubicBezTo>
                    <a:pt x="3906" y="547"/>
                    <a:pt x="3039" y="766"/>
                    <a:pt x="2161" y="986"/>
                  </a:cubicBezTo>
                  <a:cubicBezTo>
                    <a:pt x="1414" y="1183"/>
                    <a:pt x="679" y="1414"/>
                    <a:pt x="53" y="1897"/>
                  </a:cubicBezTo>
                  <a:cubicBezTo>
                    <a:pt x="1" y="1941"/>
                    <a:pt x="52" y="2012"/>
                    <a:pt x="109" y="2012"/>
                  </a:cubicBezTo>
                  <a:cubicBezTo>
                    <a:pt x="123" y="2012"/>
                    <a:pt x="138" y="2007"/>
                    <a:pt x="152" y="1996"/>
                  </a:cubicBezTo>
                  <a:cubicBezTo>
                    <a:pt x="810" y="1480"/>
                    <a:pt x="1623" y="1271"/>
                    <a:pt x="2424" y="1063"/>
                  </a:cubicBezTo>
                  <a:cubicBezTo>
                    <a:pt x="3258" y="843"/>
                    <a:pt x="4104" y="656"/>
                    <a:pt x="4960" y="503"/>
                  </a:cubicBezTo>
                  <a:cubicBezTo>
                    <a:pt x="6440" y="262"/>
                    <a:pt x="7937" y="139"/>
                    <a:pt x="9442" y="139"/>
                  </a:cubicBezTo>
                  <a:cubicBezTo>
                    <a:pt x="9722" y="139"/>
                    <a:pt x="10003" y="143"/>
                    <a:pt x="10284" y="152"/>
                  </a:cubicBezTo>
                  <a:cubicBezTo>
                    <a:pt x="12007" y="195"/>
                    <a:pt x="13731" y="437"/>
                    <a:pt x="15399" y="876"/>
                  </a:cubicBezTo>
                  <a:cubicBezTo>
                    <a:pt x="16245" y="1096"/>
                    <a:pt x="17057" y="1392"/>
                    <a:pt x="17847" y="1776"/>
                  </a:cubicBezTo>
                  <a:cubicBezTo>
                    <a:pt x="18616" y="2160"/>
                    <a:pt x="19373" y="2588"/>
                    <a:pt x="20152" y="2962"/>
                  </a:cubicBezTo>
                  <a:cubicBezTo>
                    <a:pt x="20164" y="2968"/>
                    <a:pt x="20175" y="2971"/>
                    <a:pt x="20186" y="2971"/>
                  </a:cubicBezTo>
                  <a:cubicBezTo>
                    <a:pt x="20246" y="2971"/>
                    <a:pt x="20284" y="2880"/>
                    <a:pt x="20218" y="2852"/>
                  </a:cubicBezTo>
                  <a:cubicBezTo>
                    <a:pt x="19439" y="2468"/>
                    <a:pt x="18692" y="2040"/>
                    <a:pt x="17913" y="1655"/>
                  </a:cubicBezTo>
                  <a:cubicBezTo>
                    <a:pt x="17123" y="1271"/>
                    <a:pt x="16288" y="964"/>
                    <a:pt x="15443" y="744"/>
                  </a:cubicBezTo>
                  <a:cubicBezTo>
                    <a:pt x="13709" y="294"/>
                    <a:pt x="11941" y="42"/>
                    <a:pt x="10152" y="9"/>
                  </a:cubicBezTo>
                  <a:cubicBezTo>
                    <a:pt x="9928" y="3"/>
                    <a:pt x="9703" y="1"/>
                    <a:pt x="9478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2">
              <a:extLst>
                <a:ext uri="{FF2B5EF4-FFF2-40B4-BE49-F238E27FC236}">
                  <a16:creationId xmlns:a16="http://schemas.microsoft.com/office/drawing/2014/main" id="{17400D9B-FA2E-CD4A-D355-CA8C11F1C0D2}"/>
                </a:ext>
              </a:extLst>
            </p:cNvPr>
            <p:cNvSpPr/>
            <p:nvPr/>
          </p:nvSpPr>
          <p:spPr>
            <a:xfrm>
              <a:off x="2221075" y="1572425"/>
              <a:ext cx="256575" cy="51075"/>
            </a:xfrm>
            <a:custGeom>
              <a:avLst/>
              <a:gdLst/>
              <a:ahLst/>
              <a:cxnLst/>
              <a:rect l="l" t="t" r="r" b="b"/>
              <a:pathLst>
                <a:path w="10263" h="2043" extrusionOk="0">
                  <a:moveTo>
                    <a:pt x="4053" y="0"/>
                  </a:moveTo>
                  <a:cubicBezTo>
                    <a:pt x="2667" y="0"/>
                    <a:pt x="1229" y="217"/>
                    <a:pt x="66" y="957"/>
                  </a:cubicBezTo>
                  <a:cubicBezTo>
                    <a:pt x="0" y="994"/>
                    <a:pt x="38" y="1087"/>
                    <a:pt x="98" y="1087"/>
                  </a:cubicBezTo>
                  <a:cubicBezTo>
                    <a:pt x="109" y="1087"/>
                    <a:pt x="120" y="1084"/>
                    <a:pt x="131" y="1078"/>
                  </a:cubicBezTo>
                  <a:cubicBezTo>
                    <a:pt x="1302" y="341"/>
                    <a:pt x="2717" y="150"/>
                    <a:pt x="4098" y="150"/>
                  </a:cubicBezTo>
                  <a:cubicBezTo>
                    <a:pt x="4425" y="150"/>
                    <a:pt x="4751" y="161"/>
                    <a:pt x="5071" y="178"/>
                  </a:cubicBezTo>
                  <a:cubicBezTo>
                    <a:pt x="5960" y="233"/>
                    <a:pt x="6850" y="430"/>
                    <a:pt x="7673" y="759"/>
                  </a:cubicBezTo>
                  <a:cubicBezTo>
                    <a:pt x="8540" y="1100"/>
                    <a:pt x="9276" y="1671"/>
                    <a:pt x="10121" y="2033"/>
                  </a:cubicBezTo>
                  <a:cubicBezTo>
                    <a:pt x="10134" y="2039"/>
                    <a:pt x="10147" y="2042"/>
                    <a:pt x="10159" y="2042"/>
                  </a:cubicBezTo>
                  <a:cubicBezTo>
                    <a:pt x="10225" y="2042"/>
                    <a:pt x="10263" y="1951"/>
                    <a:pt x="10198" y="1923"/>
                  </a:cubicBezTo>
                  <a:cubicBezTo>
                    <a:pt x="9374" y="1572"/>
                    <a:pt x="8650" y="1023"/>
                    <a:pt x="7827" y="672"/>
                  </a:cubicBezTo>
                  <a:cubicBezTo>
                    <a:pt x="6948" y="309"/>
                    <a:pt x="6015" y="90"/>
                    <a:pt x="5060" y="35"/>
                  </a:cubicBezTo>
                  <a:cubicBezTo>
                    <a:pt x="4731" y="13"/>
                    <a:pt x="4393" y="0"/>
                    <a:pt x="4053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2">
              <a:extLst>
                <a:ext uri="{FF2B5EF4-FFF2-40B4-BE49-F238E27FC236}">
                  <a16:creationId xmlns:a16="http://schemas.microsoft.com/office/drawing/2014/main" id="{3EF9232E-9C43-4BBA-0D38-CCAED7F15086}"/>
                </a:ext>
              </a:extLst>
            </p:cNvPr>
            <p:cNvSpPr/>
            <p:nvPr/>
          </p:nvSpPr>
          <p:spPr>
            <a:xfrm>
              <a:off x="2511475" y="1522650"/>
              <a:ext cx="442875" cy="41000"/>
            </a:xfrm>
            <a:custGeom>
              <a:avLst/>
              <a:gdLst/>
              <a:ahLst/>
              <a:cxnLst/>
              <a:rect l="l" t="t" r="r" b="b"/>
              <a:pathLst>
                <a:path w="17715" h="1640" extrusionOk="0">
                  <a:moveTo>
                    <a:pt x="2961" y="0"/>
                  </a:moveTo>
                  <a:cubicBezTo>
                    <a:pt x="2752" y="0"/>
                    <a:pt x="2544" y="6"/>
                    <a:pt x="2336" y="17"/>
                  </a:cubicBezTo>
                  <a:cubicBezTo>
                    <a:pt x="1578" y="83"/>
                    <a:pt x="821" y="226"/>
                    <a:pt x="75" y="423"/>
                  </a:cubicBezTo>
                  <a:cubicBezTo>
                    <a:pt x="1" y="444"/>
                    <a:pt x="28" y="567"/>
                    <a:pt x="108" y="567"/>
                  </a:cubicBezTo>
                  <a:cubicBezTo>
                    <a:pt x="112" y="567"/>
                    <a:pt x="115" y="566"/>
                    <a:pt x="118" y="566"/>
                  </a:cubicBezTo>
                  <a:cubicBezTo>
                    <a:pt x="931" y="335"/>
                    <a:pt x="1765" y="193"/>
                    <a:pt x="2599" y="138"/>
                  </a:cubicBezTo>
                  <a:cubicBezTo>
                    <a:pt x="2723" y="131"/>
                    <a:pt x="2848" y="128"/>
                    <a:pt x="2972" y="128"/>
                  </a:cubicBezTo>
                  <a:cubicBezTo>
                    <a:pt x="3641" y="128"/>
                    <a:pt x="4313" y="217"/>
                    <a:pt x="4970" y="292"/>
                  </a:cubicBezTo>
                  <a:cubicBezTo>
                    <a:pt x="6595" y="478"/>
                    <a:pt x="8187" y="807"/>
                    <a:pt x="9800" y="1060"/>
                  </a:cubicBezTo>
                  <a:cubicBezTo>
                    <a:pt x="11140" y="1279"/>
                    <a:pt x="12501" y="1488"/>
                    <a:pt x="13851" y="1598"/>
                  </a:cubicBezTo>
                  <a:cubicBezTo>
                    <a:pt x="14162" y="1624"/>
                    <a:pt x="14475" y="1640"/>
                    <a:pt x="14788" y="1640"/>
                  </a:cubicBezTo>
                  <a:cubicBezTo>
                    <a:pt x="15779" y="1640"/>
                    <a:pt x="16765" y="1483"/>
                    <a:pt x="17649" y="1016"/>
                  </a:cubicBezTo>
                  <a:cubicBezTo>
                    <a:pt x="17714" y="979"/>
                    <a:pt x="17677" y="886"/>
                    <a:pt x="17617" y="886"/>
                  </a:cubicBezTo>
                  <a:cubicBezTo>
                    <a:pt x="17606" y="886"/>
                    <a:pt x="17595" y="889"/>
                    <a:pt x="17583" y="895"/>
                  </a:cubicBezTo>
                  <a:cubicBezTo>
                    <a:pt x="16705" y="1354"/>
                    <a:pt x="15735" y="1500"/>
                    <a:pt x="14760" y="1500"/>
                  </a:cubicBezTo>
                  <a:cubicBezTo>
                    <a:pt x="14383" y="1500"/>
                    <a:pt x="14005" y="1478"/>
                    <a:pt x="13631" y="1444"/>
                  </a:cubicBezTo>
                  <a:cubicBezTo>
                    <a:pt x="12193" y="1312"/>
                    <a:pt x="10744" y="1071"/>
                    <a:pt x="9317" y="840"/>
                  </a:cubicBezTo>
                  <a:cubicBezTo>
                    <a:pt x="7781" y="588"/>
                    <a:pt x="6255" y="292"/>
                    <a:pt x="4707" y="116"/>
                  </a:cubicBezTo>
                  <a:cubicBezTo>
                    <a:pt x="4132" y="43"/>
                    <a:pt x="3546" y="0"/>
                    <a:pt x="296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2">
              <a:extLst>
                <a:ext uri="{FF2B5EF4-FFF2-40B4-BE49-F238E27FC236}">
                  <a16:creationId xmlns:a16="http://schemas.microsoft.com/office/drawing/2014/main" id="{1626E7F8-F0D0-95AB-CF32-154900AE7ED6}"/>
                </a:ext>
              </a:extLst>
            </p:cNvPr>
            <p:cNvSpPr/>
            <p:nvPr/>
          </p:nvSpPr>
          <p:spPr>
            <a:xfrm>
              <a:off x="2844850" y="1509350"/>
              <a:ext cx="131200" cy="32425"/>
            </a:xfrm>
            <a:custGeom>
              <a:avLst/>
              <a:gdLst/>
              <a:ahLst/>
              <a:cxnLst/>
              <a:rect l="l" t="t" r="r" b="b"/>
              <a:pathLst>
                <a:path w="5248" h="1297" extrusionOk="0">
                  <a:moveTo>
                    <a:pt x="5159" y="0"/>
                  </a:moveTo>
                  <a:cubicBezTo>
                    <a:pt x="4281" y="0"/>
                    <a:pt x="3421" y="136"/>
                    <a:pt x="2555" y="136"/>
                  </a:cubicBezTo>
                  <a:cubicBezTo>
                    <a:pt x="2468" y="136"/>
                    <a:pt x="2381" y="135"/>
                    <a:pt x="2294" y="132"/>
                  </a:cubicBezTo>
                  <a:cubicBezTo>
                    <a:pt x="1961" y="122"/>
                    <a:pt x="1600" y="83"/>
                    <a:pt x="1244" y="83"/>
                  </a:cubicBezTo>
                  <a:cubicBezTo>
                    <a:pt x="817" y="83"/>
                    <a:pt x="398" y="140"/>
                    <a:pt x="44" y="373"/>
                  </a:cubicBezTo>
                  <a:cubicBezTo>
                    <a:pt x="11" y="395"/>
                    <a:pt x="0" y="439"/>
                    <a:pt x="22" y="472"/>
                  </a:cubicBezTo>
                  <a:cubicBezTo>
                    <a:pt x="384" y="1098"/>
                    <a:pt x="1219" y="1219"/>
                    <a:pt x="1877" y="1274"/>
                  </a:cubicBezTo>
                  <a:cubicBezTo>
                    <a:pt x="2045" y="1288"/>
                    <a:pt x="2215" y="1296"/>
                    <a:pt x="2385" y="1296"/>
                  </a:cubicBezTo>
                  <a:cubicBezTo>
                    <a:pt x="2604" y="1296"/>
                    <a:pt x="2824" y="1283"/>
                    <a:pt x="3041" y="1252"/>
                  </a:cubicBezTo>
                  <a:cubicBezTo>
                    <a:pt x="3710" y="1142"/>
                    <a:pt x="4347" y="889"/>
                    <a:pt x="4995" y="681"/>
                  </a:cubicBezTo>
                  <a:cubicBezTo>
                    <a:pt x="5066" y="660"/>
                    <a:pt x="5043" y="536"/>
                    <a:pt x="4969" y="536"/>
                  </a:cubicBezTo>
                  <a:cubicBezTo>
                    <a:pt x="4963" y="536"/>
                    <a:pt x="4957" y="537"/>
                    <a:pt x="4951" y="538"/>
                  </a:cubicBezTo>
                  <a:lnTo>
                    <a:pt x="4951" y="549"/>
                  </a:lnTo>
                  <a:cubicBezTo>
                    <a:pt x="4044" y="830"/>
                    <a:pt x="3211" y="1153"/>
                    <a:pt x="2254" y="1153"/>
                  </a:cubicBezTo>
                  <a:cubicBezTo>
                    <a:pt x="2238" y="1153"/>
                    <a:pt x="2222" y="1153"/>
                    <a:pt x="2207" y="1153"/>
                  </a:cubicBezTo>
                  <a:cubicBezTo>
                    <a:pt x="1534" y="1142"/>
                    <a:pt x="581" y="1069"/>
                    <a:pt x="166" y="449"/>
                  </a:cubicBezTo>
                  <a:lnTo>
                    <a:pt x="166" y="449"/>
                  </a:lnTo>
                  <a:cubicBezTo>
                    <a:pt x="486" y="263"/>
                    <a:pt x="863" y="214"/>
                    <a:pt x="1248" y="214"/>
                  </a:cubicBezTo>
                  <a:cubicBezTo>
                    <a:pt x="1634" y="214"/>
                    <a:pt x="2029" y="264"/>
                    <a:pt x="2382" y="275"/>
                  </a:cubicBezTo>
                  <a:cubicBezTo>
                    <a:pt x="2440" y="276"/>
                    <a:pt x="2497" y="277"/>
                    <a:pt x="2555" y="277"/>
                  </a:cubicBezTo>
                  <a:cubicBezTo>
                    <a:pt x="3420" y="277"/>
                    <a:pt x="4285" y="132"/>
                    <a:pt x="5159" y="132"/>
                  </a:cubicBezTo>
                  <a:cubicBezTo>
                    <a:pt x="5247" y="132"/>
                    <a:pt x="5247" y="0"/>
                    <a:pt x="5159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2">
              <a:extLst>
                <a:ext uri="{FF2B5EF4-FFF2-40B4-BE49-F238E27FC236}">
                  <a16:creationId xmlns:a16="http://schemas.microsoft.com/office/drawing/2014/main" id="{EBDB8617-C385-D2F6-C90A-0E2C2AF81C57}"/>
                </a:ext>
              </a:extLst>
            </p:cNvPr>
            <p:cNvSpPr/>
            <p:nvPr/>
          </p:nvSpPr>
          <p:spPr>
            <a:xfrm>
              <a:off x="2893475" y="1358600"/>
              <a:ext cx="91125" cy="76425"/>
            </a:xfrm>
            <a:custGeom>
              <a:avLst/>
              <a:gdLst/>
              <a:ahLst/>
              <a:cxnLst/>
              <a:rect l="l" t="t" r="r" b="b"/>
              <a:pathLst>
                <a:path w="3645" h="3057" extrusionOk="0">
                  <a:moveTo>
                    <a:pt x="3167" y="1"/>
                  </a:moveTo>
                  <a:cubicBezTo>
                    <a:pt x="2603" y="1"/>
                    <a:pt x="2092" y="492"/>
                    <a:pt x="1711" y="882"/>
                  </a:cubicBezTo>
                  <a:cubicBezTo>
                    <a:pt x="1392" y="1211"/>
                    <a:pt x="1085" y="1573"/>
                    <a:pt x="799" y="1925"/>
                  </a:cubicBezTo>
                  <a:cubicBezTo>
                    <a:pt x="536" y="2243"/>
                    <a:pt x="207" y="2583"/>
                    <a:pt x="31" y="2957"/>
                  </a:cubicBezTo>
                  <a:cubicBezTo>
                    <a:pt x="1" y="3009"/>
                    <a:pt x="48" y="3057"/>
                    <a:pt x="95" y="3057"/>
                  </a:cubicBezTo>
                  <a:cubicBezTo>
                    <a:pt x="116" y="3057"/>
                    <a:pt x="138" y="3047"/>
                    <a:pt x="152" y="3022"/>
                  </a:cubicBezTo>
                  <a:cubicBezTo>
                    <a:pt x="305" y="2704"/>
                    <a:pt x="602" y="2397"/>
                    <a:pt x="821" y="2122"/>
                  </a:cubicBezTo>
                  <a:cubicBezTo>
                    <a:pt x="1041" y="1837"/>
                    <a:pt x="1282" y="1573"/>
                    <a:pt x="1502" y="1310"/>
                  </a:cubicBezTo>
                  <a:cubicBezTo>
                    <a:pt x="1884" y="873"/>
                    <a:pt x="2510" y="135"/>
                    <a:pt x="3160" y="135"/>
                  </a:cubicBezTo>
                  <a:cubicBezTo>
                    <a:pt x="3277" y="135"/>
                    <a:pt x="3394" y="159"/>
                    <a:pt x="3511" y="212"/>
                  </a:cubicBezTo>
                  <a:cubicBezTo>
                    <a:pt x="3520" y="216"/>
                    <a:pt x="3529" y="218"/>
                    <a:pt x="3537" y="218"/>
                  </a:cubicBezTo>
                  <a:cubicBezTo>
                    <a:pt x="3601" y="218"/>
                    <a:pt x="3644" y="121"/>
                    <a:pt x="3577" y="92"/>
                  </a:cubicBezTo>
                  <a:cubicBezTo>
                    <a:pt x="3438" y="28"/>
                    <a:pt x="3301" y="1"/>
                    <a:pt x="3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2">
              <a:extLst>
                <a:ext uri="{FF2B5EF4-FFF2-40B4-BE49-F238E27FC236}">
                  <a16:creationId xmlns:a16="http://schemas.microsoft.com/office/drawing/2014/main" id="{ABE448A3-DEE0-3FE2-B84F-F70CC76C7548}"/>
                </a:ext>
              </a:extLst>
            </p:cNvPr>
            <p:cNvSpPr/>
            <p:nvPr/>
          </p:nvSpPr>
          <p:spPr>
            <a:xfrm>
              <a:off x="2699550" y="1587600"/>
              <a:ext cx="269900" cy="32700"/>
            </a:xfrm>
            <a:custGeom>
              <a:avLst/>
              <a:gdLst/>
              <a:ahLst/>
              <a:cxnLst/>
              <a:rect l="l" t="t" r="r" b="b"/>
              <a:pathLst>
                <a:path w="10796" h="1308" extrusionOk="0">
                  <a:moveTo>
                    <a:pt x="10697" y="0"/>
                  </a:moveTo>
                  <a:cubicBezTo>
                    <a:pt x="10687" y="0"/>
                    <a:pt x="10676" y="3"/>
                    <a:pt x="10664" y="10"/>
                  </a:cubicBezTo>
                  <a:cubicBezTo>
                    <a:pt x="10018" y="395"/>
                    <a:pt x="9224" y="405"/>
                    <a:pt x="8489" y="405"/>
                  </a:cubicBezTo>
                  <a:cubicBezTo>
                    <a:pt x="8449" y="405"/>
                    <a:pt x="8409" y="405"/>
                    <a:pt x="8370" y="405"/>
                  </a:cubicBezTo>
                  <a:cubicBezTo>
                    <a:pt x="7481" y="405"/>
                    <a:pt x="6602" y="416"/>
                    <a:pt x="5713" y="416"/>
                  </a:cubicBezTo>
                  <a:cubicBezTo>
                    <a:pt x="3792" y="416"/>
                    <a:pt x="1926" y="592"/>
                    <a:pt x="82" y="1162"/>
                  </a:cubicBezTo>
                  <a:cubicBezTo>
                    <a:pt x="1" y="1193"/>
                    <a:pt x="32" y="1308"/>
                    <a:pt x="98" y="1308"/>
                  </a:cubicBezTo>
                  <a:cubicBezTo>
                    <a:pt x="103" y="1308"/>
                    <a:pt x="109" y="1307"/>
                    <a:pt x="115" y="1305"/>
                  </a:cubicBezTo>
                  <a:cubicBezTo>
                    <a:pt x="2080" y="690"/>
                    <a:pt x="4078" y="559"/>
                    <a:pt x="6119" y="559"/>
                  </a:cubicBezTo>
                  <a:cubicBezTo>
                    <a:pt x="6976" y="559"/>
                    <a:pt x="7821" y="548"/>
                    <a:pt x="8677" y="548"/>
                  </a:cubicBezTo>
                  <a:cubicBezTo>
                    <a:pt x="9369" y="537"/>
                    <a:pt x="10115" y="493"/>
                    <a:pt x="10730" y="130"/>
                  </a:cubicBezTo>
                  <a:cubicBezTo>
                    <a:pt x="10795" y="93"/>
                    <a:pt x="10757" y="0"/>
                    <a:pt x="10697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2">
              <a:extLst>
                <a:ext uri="{FF2B5EF4-FFF2-40B4-BE49-F238E27FC236}">
                  <a16:creationId xmlns:a16="http://schemas.microsoft.com/office/drawing/2014/main" id="{8CD7C224-D112-E06D-E65C-55108241FCB1}"/>
                </a:ext>
              </a:extLst>
            </p:cNvPr>
            <p:cNvSpPr/>
            <p:nvPr/>
          </p:nvSpPr>
          <p:spPr>
            <a:xfrm>
              <a:off x="2974950" y="1428125"/>
              <a:ext cx="63275" cy="62425"/>
            </a:xfrm>
            <a:custGeom>
              <a:avLst/>
              <a:gdLst/>
              <a:ahLst/>
              <a:cxnLst/>
              <a:rect l="l" t="t" r="r" b="b"/>
              <a:pathLst>
                <a:path w="2531" h="2497" extrusionOk="0">
                  <a:moveTo>
                    <a:pt x="2431" y="0"/>
                  </a:moveTo>
                  <a:cubicBezTo>
                    <a:pt x="2414" y="0"/>
                    <a:pt x="2397" y="6"/>
                    <a:pt x="2381" y="22"/>
                  </a:cubicBezTo>
                  <a:cubicBezTo>
                    <a:pt x="1953" y="384"/>
                    <a:pt x="1580" y="812"/>
                    <a:pt x="1174" y="1218"/>
                  </a:cubicBezTo>
                  <a:cubicBezTo>
                    <a:pt x="779" y="1625"/>
                    <a:pt x="351" y="1954"/>
                    <a:pt x="32" y="2393"/>
                  </a:cubicBezTo>
                  <a:cubicBezTo>
                    <a:pt x="1" y="2448"/>
                    <a:pt x="48" y="2497"/>
                    <a:pt x="97" y="2497"/>
                  </a:cubicBezTo>
                  <a:cubicBezTo>
                    <a:pt x="117" y="2497"/>
                    <a:pt x="137" y="2489"/>
                    <a:pt x="153" y="2470"/>
                  </a:cubicBezTo>
                  <a:cubicBezTo>
                    <a:pt x="471" y="2031"/>
                    <a:pt x="888" y="1690"/>
                    <a:pt x="1273" y="1317"/>
                  </a:cubicBezTo>
                  <a:cubicBezTo>
                    <a:pt x="1679" y="922"/>
                    <a:pt x="2041" y="494"/>
                    <a:pt x="2480" y="110"/>
                  </a:cubicBezTo>
                  <a:cubicBezTo>
                    <a:pt x="2531" y="68"/>
                    <a:pt x="2485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2">
              <a:extLst>
                <a:ext uri="{FF2B5EF4-FFF2-40B4-BE49-F238E27FC236}">
                  <a16:creationId xmlns:a16="http://schemas.microsoft.com/office/drawing/2014/main" id="{3C7D3C63-5CFD-E3A5-370C-ED012391F1A7}"/>
                </a:ext>
              </a:extLst>
            </p:cNvPr>
            <p:cNvSpPr/>
            <p:nvPr/>
          </p:nvSpPr>
          <p:spPr>
            <a:xfrm>
              <a:off x="1803100" y="864700"/>
              <a:ext cx="183075" cy="586350"/>
            </a:xfrm>
            <a:custGeom>
              <a:avLst/>
              <a:gdLst/>
              <a:ahLst/>
              <a:cxnLst/>
              <a:rect l="l" t="t" r="r" b="b"/>
              <a:pathLst>
                <a:path w="7323" h="23454" extrusionOk="0">
                  <a:moveTo>
                    <a:pt x="1757" y="1"/>
                  </a:moveTo>
                  <a:cubicBezTo>
                    <a:pt x="1482" y="1537"/>
                    <a:pt x="1339" y="6313"/>
                    <a:pt x="1658" y="9156"/>
                  </a:cubicBezTo>
                  <a:cubicBezTo>
                    <a:pt x="1965" y="11999"/>
                    <a:pt x="3348" y="18464"/>
                    <a:pt x="3348" y="18805"/>
                  </a:cubicBezTo>
                  <a:cubicBezTo>
                    <a:pt x="3348" y="19145"/>
                    <a:pt x="3250" y="20023"/>
                    <a:pt x="2108" y="21187"/>
                  </a:cubicBezTo>
                  <a:cubicBezTo>
                    <a:pt x="1098" y="22219"/>
                    <a:pt x="0" y="23152"/>
                    <a:pt x="308" y="23218"/>
                  </a:cubicBezTo>
                  <a:cubicBezTo>
                    <a:pt x="539" y="23267"/>
                    <a:pt x="771" y="23454"/>
                    <a:pt x="1213" y="23454"/>
                  </a:cubicBezTo>
                  <a:cubicBezTo>
                    <a:pt x="1358" y="23454"/>
                    <a:pt x="1526" y="23434"/>
                    <a:pt x="1724" y="23382"/>
                  </a:cubicBezTo>
                  <a:cubicBezTo>
                    <a:pt x="3919" y="22813"/>
                    <a:pt x="5118" y="21257"/>
                    <a:pt x="5615" y="21257"/>
                  </a:cubicBezTo>
                  <a:cubicBezTo>
                    <a:pt x="5645" y="21257"/>
                    <a:pt x="5673" y="21263"/>
                    <a:pt x="5697" y="21275"/>
                  </a:cubicBezTo>
                  <a:cubicBezTo>
                    <a:pt x="6140" y="21480"/>
                    <a:pt x="6647" y="22790"/>
                    <a:pt x="6987" y="22790"/>
                  </a:cubicBezTo>
                  <a:cubicBezTo>
                    <a:pt x="6993" y="22790"/>
                    <a:pt x="6998" y="22790"/>
                    <a:pt x="7004" y="22789"/>
                  </a:cubicBezTo>
                  <a:cubicBezTo>
                    <a:pt x="7322" y="22746"/>
                    <a:pt x="6729" y="21088"/>
                    <a:pt x="6213" y="19310"/>
                  </a:cubicBezTo>
                  <a:cubicBezTo>
                    <a:pt x="5697" y="17520"/>
                    <a:pt x="5972" y="11867"/>
                    <a:pt x="5972" y="8025"/>
                  </a:cubicBezTo>
                  <a:cubicBezTo>
                    <a:pt x="5972" y="4183"/>
                    <a:pt x="5774" y="231"/>
                    <a:pt x="5774" y="231"/>
                  </a:cubicBezTo>
                  <a:lnTo>
                    <a:pt x="17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2">
              <a:extLst>
                <a:ext uri="{FF2B5EF4-FFF2-40B4-BE49-F238E27FC236}">
                  <a16:creationId xmlns:a16="http://schemas.microsoft.com/office/drawing/2014/main" id="{96A5883D-4D1F-0DD7-47E1-F5BF807E6E66}"/>
                </a:ext>
              </a:extLst>
            </p:cNvPr>
            <p:cNvSpPr/>
            <p:nvPr/>
          </p:nvSpPr>
          <p:spPr>
            <a:xfrm>
              <a:off x="1831900" y="1395575"/>
              <a:ext cx="79250" cy="55775"/>
            </a:xfrm>
            <a:custGeom>
              <a:avLst/>
              <a:gdLst/>
              <a:ahLst/>
              <a:cxnLst/>
              <a:rect l="l" t="t" r="r" b="b"/>
              <a:pathLst>
                <a:path w="3170" h="2231" extrusionOk="0">
                  <a:moveTo>
                    <a:pt x="3066" y="0"/>
                  </a:moveTo>
                  <a:cubicBezTo>
                    <a:pt x="3050" y="0"/>
                    <a:pt x="3034" y="6"/>
                    <a:pt x="3020" y="18"/>
                  </a:cubicBezTo>
                  <a:cubicBezTo>
                    <a:pt x="2581" y="369"/>
                    <a:pt x="2152" y="742"/>
                    <a:pt x="1713" y="1104"/>
                  </a:cubicBezTo>
                  <a:cubicBezTo>
                    <a:pt x="1219" y="1511"/>
                    <a:pt x="616" y="1785"/>
                    <a:pt x="67" y="2103"/>
                  </a:cubicBezTo>
                  <a:cubicBezTo>
                    <a:pt x="0" y="2151"/>
                    <a:pt x="40" y="2231"/>
                    <a:pt x="102" y="2231"/>
                  </a:cubicBezTo>
                  <a:cubicBezTo>
                    <a:pt x="112" y="2231"/>
                    <a:pt x="122" y="2229"/>
                    <a:pt x="133" y="2224"/>
                  </a:cubicBezTo>
                  <a:lnTo>
                    <a:pt x="122" y="2224"/>
                  </a:lnTo>
                  <a:cubicBezTo>
                    <a:pt x="616" y="1939"/>
                    <a:pt x="1175" y="1708"/>
                    <a:pt x="1637" y="1346"/>
                  </a:cubicBezTo>
                  <a:cubicBezTo>
                    <a:pt x="2141" y="951"/>
                    <a:pt x="2624" y="523"/>
                    <a:pt x="3118" y="116"/>
                  </a:cubicBezTo>
                  <a:cubicBezTo>
                    <a:pt x="3170" y="65"/>
                    <a:pt x="3121" y="0"/>
                    <a:pt x="3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2">
              <a:extLst>
                <a:ext uri="{FF2B5EF4-FFF2-40B4-BE49-F238E27FC236}">
                  <a16:creationId xmlns:a16="http://schemas.microsoft.com/office/drawing/2014/main" id="{F20EEF13-A420-22A3-5A35-9F3680618694}"/>
                </a:ext>
              </a:extLst>
            </p:cNvPr>
            <p:cNvSpPr/>
            <p:nvPr/>
          </p:nvSpPr>
          <p:spPr>
            <a:xfrm>
              <a:off x="1819325" y="1392025"/>
              <a:ext cx="78525" cy="56700"/>
            </a:xfrm>
            <a:custGeom>
              <a:avLst/>
              <a:gdLst/>
              <a:ahLst/>
              <a:cxnLst/>
              <a:rect l="l" t="t" r="r" b="b"/>
              <a:pathLst>
                <a:path w="3141" h="2268" extrusionOk="0">
                  <a:moveTo>
                    <a:pt x="3033" y="0"/>
                  </a:moveTo>
                  <a:cubicBezTo>
                    <a:pt x="3025" y="0"/>
                    <a:pt x="3016" y="2"/>
                    <a:pt x="3007" y="6"/>
                  </a:cubicBezTo>
                  <a:cubicBezTo>
                    <a:pt x="2458" y="269"/>
                    <a:pt x="1964" y="708"/>
                    <a:pt x="1448" y="1038"/>
                  </a:cubicBezTo>
                  <a:cubicBezTo>
                    <a:pt x="932" y="1345"/>
                    <a:pt x="460" y="1718"/>
                    <a:pt x="43" y="2146"/>
                  </a:cubicBezTo>
                  <a:cubicBezTo>
                    <a:pt x="1" y="2197"/>
                    <a:pt x="43" y="2267"/>
                    <a:pt x="94" y="2267"/>
                  </a:cubicBezTo>
                  <a:cubicBezTo>
                    <a:pt x="110" y="2267"/>
                    <a:pt x="126" y="2261"/>
                    <a:pt x="142" y="2245"/>
                  </a:cubicBezTo>
                  <a:cubicBezTo>
                    <a:pt x="537" y="1806"/>
                    <a:pt x="1042" y="1488"/>
                    <a:pt x="1514" y="1159"/>
                  </a:cubicBezTo>
                  <a:cubicBezTo>
                    <a:pt x="1777" y="972"/>
                    <a:pt x="2041" y="796"/>
                    <a:pt x="2315" y="621"/>
                  </a:cubicBezTo>
                  <a:cubicBezTo>
                    <a:pt x="2557" y="445"/>
                    <a:pt x="2809" y="269"/>
                    <a:pt x="3073" y="127"/>
                  </a:cubicBezTo>
                  <a:cubicBezTo>
                    <a:pt x="3140" y="98"/>
                    <a:pt x="3097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2">
              <a:extLst>
                <a:ext uri="{FF2B5EF4-FFF2-40B4-BE49-F238E27FC236}">
                  <a16:creationId xmlns:a16="http://schemas.microsoft.com/office/drawing/2014/main" id="{989EDDF1-1A33-324A-15BA-B5346B7782E5}"/>
                </a:ext>
              </a:extLst>
            </p:cNvPr>
            <p:cNvSpPr/>
            <p:nvPr/>
          </p:nvSpPr>
          <p:spPr>
            <a:xfrm>
              <a:off x="1816350" y="1380100"/>
              <a:ext cx="72825" cy="62450"/>
            </a:xfrm>
            <a:custGeom>
              <a:avLst/>
              <a:gdLst/>
              <a:ahLst/>
              <a:cxnLst/>
              <a:rect l="l" t="t" r="r" b="b"/>
              <a:pathLst>
                <a:path w="2913" h="2498" extrusionOk="0">
                  <a:moveTo>
                    <a:pt x="2813" y="0"/>
                  </a:moveTo>
                  <a:cubicBezTo>
                    <a:pt x="2796" y="0"/>
                    <a:pt x="2779" y="6"/>
                    <a:pt x="2763" y="22"/>
                  </a:cubicBezTo>
                  <a:cubicBezTo>
                    <a:pt x="1907" y="845"/>
                    <a:pt x="799" y="1416"/>
                    <a:pt x="41" y="2382"/>
                  </a:cubicBezTo>
                  <a:cubicBezTo>
                    <a:pt x="0" y="2431"/>
                    <a:pt x="44" y="2498"/>
                    <a:pt x="92" y="2498"/>
                  </a:cubicBezTo>
                  <a:cubicBezTo>
                    <a:pt x="109" y="2498"/>
                    <a:pt x="126" y="2490"/>
                    <a:pt x="140" y="2470"/>
                  </a:cubicBezTo>
                  <a:cubicBezTo>
                    <a:pt x="897" y="1515"/>
                    <a:pt x="2006" y="944"/>
                    <a:pt x="2862" y="110"/>
                  </a:cubicBezTo>
                  <a:cubicBezTo>
                    <a:pt x="2913" y="68"/>
                    <a:pt x="2867" y="0"/>
                    <a:pt x="2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2">
              <a:extLst>
                <a:ext uri="{FF2B5EF4-FFF2-40B4-BE49-F238E27FC236}">
                  <a16:creationId xmlns:a16="http://schemas.microsoft.com/office/drawing/2014/main" id="{467882BE-CB7B-0A6F-9EAE-6252A43AE327}"/>
                </a:ext>
              </a:extLst>
            </p:cNvPr>
            <p:cNvSpPr/>
            <p:nvPr/>
          </p:nvSpPr>
          <p:spPr>
            <a:xfrm>
              <a:off x="1808850" y="662175"/>
              <a:ext cx="157825" cy="245250"/>
            </a:xfrm>
            <a:custGeom>
              <a:avLst/>
              <a:gdLst/>
              <a:ahLst/>
              <a:cxnLst/>
              <a:rect l="l" t="t" r="r" b="b"/>
              <a:pathLst>
                <a:path w="6313" h="9810" extrusionOk="0">
                  <a:moveTo>
                    <a:pt x="4095" y="0"/>
                  </a:moveTo>
                  <a:cubicBezTo>
                    <a:pt x="3305" y="450"/>
                    <a:pt x="1186" y="1340"/>
                    <a:pt x="253" y="7278"/>
                  </a:cubicBezTo>
                  <a:cubicBezTo>
                    <a:pt x="187" y="7619"/>
                    <a:pt x="1" y="8848"/>
                    <a:pt x="352" y="9024"/>
                  </a:cubicBezTo>
                  <a:cubicBezTo>
                    <a:pt x="616" y="9160"/>
                    <a:pt x="2612" y="9810"/>
                    <a:pt x="4264" y="9810"/>
                  </a:cubicBezTo>
                  <a:cubicBezTo>
                    <a:pt x="4744" y="9810"/>
                    <a:pt x="5195" y="9755"/>
                    <a:pt x="5566" y="9616"/>
                  </a:cubicBezTo>
                  <a:cubicBezTo>
                    <a:pt x="6313" y="8145"/>
                    <a:pt x="6192" y="1790"/>
                    <a:pt x="40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2">
              <a:extLst>
                <a:ext uri="{FF2B5EF4-FFF2-40B4-BE49-F238E27FC236}">
                  <a16:creationId xmlns:a16="http://schemas.microsoft.com/office/drawing/2014/main" id="{D34BCA27-550E-C972-B2C8-7156B2F70354}"/>
                </a:ext>
              </a:extLst>
            </p:cNvPr>
            <p:cNvSpPr/>
            <p:nvPr/>
          </p:nvSpPr>
          <p:spPr>
            <a:xfrm>
              <a:off x="2275950" y="842825"/>
              <a:ext cx="177625" cy="615750"/>
            </a:xfrm>
            <a:custGeom>
              <a:avLst/>
              <a:gdLst/>
              <a:ahLst/>
              <a:cxnLst/>
              <a:rect l="l" t="t" r="r" b="b"/>
              <a:pathLst>
                <a:path w="7105" h="24630" extrusionOk="0">
                  <a:moveTo>
                    <a:pt x="3898" y="0"/>
                  </a:moveTo>
                  <a:cubicBezTo>
                    <a:pt x="2719" y="0"/>
                    <a:pt x="79" y="907"/>
                    <a:pt x="0" y="1381"/>
                  </a:cubicBezTo>
                  <a:cubicBezTo>
                    <a:pt x="55" y="3532"/>
                    <a:pt x="560" y="7692"/>
                    <a:pt x="461" y="11908"/>
                  </a:cubicBezTo>
                  <a:cubicBezTo>
                    <a:pt x="373" y="16112"/>
                    <a:pt x="1427" y="22193"/>
                    <a:pt x="1921" y="23390"/>
                  </a:cubicBezTo>
                  <a:cubicBezTo>
                    <a:pt x="2090" y="23841"/>
                    <a:pt x="2274" y="24164"/>
                    <a:pt x="2400" y="24164"/>
                  </a:cubicBezTo>
                  <a:cubicBezTo>
                    <a:pt x="2553" y="24164"/>
                    <a:pt x="2621" y="23687"/>
                    <a:pt x="2470" y="22380"/>
                  </a:cubicBezTo>
                  <a:lnTo>
                    <a:pt x="2470" y="22380"/>
                  </a:lnTo>
                  <a:cubicBezTo>
                    <a:pt x="4409" y="23962"/>
                    <a:pt x="5936" y="24629"/>
                    <a:pt x="6651" y="24629"/>
                  </a:cubicBezTo>
                  <a:cubicBezTo>
                    <a:pt x="6948" y="24629"/>
                    <a:pt x="7104" y="24514"/>
                    <a:pt x="7091" y="24301"/>
                  </a:cubicBezTo>
                  <a:cubicBezTo>
                    <a:pt x="7048" y="23566"/>
                    <a:pt x="5489" y="22336"/>
                    <a:pt x="4622" y="20042"/>
                  </a:cubicBezTo>
                  <a:cubicBezTo>
                    <a:pt x="3754" y="17759"/>
                    <a:pt x="4940" y="9438"/>
                    <a:pt x="4808" y="5958"/>
                  </a:cubicBezTo>
                  <a:cubicBezTo>
                    <a:pt x="4666" y="2478"/>
                    <a:pt x="4446" y="195"/>
                    <a:pt x="4446" y="195"/>
                  </a:cubicBezTo>
                  <a:cubicBezTo>
                    <a:pt x="4399" y="58"/>
                    <a:pt x="4195" y="0"/>
                    <a:pt x="3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2">
              <a:extLst>
                <a:ext uri="{FF2B5EF4-FFF2-40B4-BE49-F238E27FC236}">
                  <a16:creationId xmlns:a16="http://schemas.microsoft.com/office/drawing/2014/main" id="{3C62D2C0-CE03-A6D2-9E45-1EFE8CBB189A}"/>
                </a:ext>
              </a:extLst>
            </p:cNvPr>
            <p:cNvSpPr/>
            <p:nvPr/>
          </p:nvSpPr>
          <p:spPr>
            <a:xfrm>
              <a:off x="2366000" y="1389425"/>
              <a:ext cx="64250" cy="65200"/>
            </a:xfrm>
            <a:custGeom>
              <a:avLst/>
              <a:gdLst/>
              <a:ahLst/>
              <a:cxnLst/>
              <a:rect l="l" t="t" r="r" b="b"/>
              <a:pathLst>
                <a:path w="2570" h="2608" extrusionOk="0">
                  <a:moveTo>
                    <a:pt x="99" y="1"/>
                  </a:moveTo>
                  <a:cubicBezTo>
                    <a:pt x="51" y="1"/>
                    <a:pt x="1" y="53"/>
                    <a:pt x="32" y="99"/>
                  </a:cubicBezTo>
                  <a:lnTo>
                    <a:pt x="43" y="110"/>
                  </a:lnTo>
                  <a:cubicBezTo>
                    <a:pt x="405" y="615"/>
                    <a:pt x="899" y="977"/>
                    <a:pt x="1338" y="1405"/>
                  </a:cubicBezTo>
                  <a:cubicBezTo>
                    <a:pt x="1711" y="1767"/>
                    <a:pt x="1953" y="2371"/>
                    <a:pt x="2425" y="2602"/>
                  </a:cubicBezTo>
                  <a:cubicBezTo>
                    <a:pt x="2435" y="2606"/>
                    <a:pt x="2445" y="2607"/>
                    <a:pt x="2455" y="2607"/>
                  </a:cubicBezTo>
                  <a:cubicBezTo>
                    <a:pt x="2526" y="2607"/>
                    <a:pt x="2569" y="2510"/>
                    <a:pt x="2502" y="2481"/>
                  </a:cubicBezTo>
                  <a:cubicBezTo>
                    <a:pt x="2062" y="2272"/>
                    <a:pt x="1843" y="1724"/>
                    <a:pt x="1514" y="1383"/>
                  </a:cubicBezTo>
                  <a:cubicBezTo>
                    <a:pt x="1074" y="922"/>
                    <a:pt x="537" y="560"/>
                    <a:pt x="152" y="33"/>
                  </a:cubicBezTo>
                  <a:cubicBezTo>
                    <a:pt x="139" y="10"/>
                    <a:pt x="119" y="1"/>
                    <a:pt x="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2">
              <a:extLst>
                <a:ext uri="{FF2B5EF4-FFF2-40B4-BE49-F238E27FC236}">
                  <a16:creationId xmlns:a16="http://schemas.microsoft.com/office/drawing/2014/main" id="{F1274E18-8941-B778-9562-9F17EF5965CB}"/>
                </a:ext>
              </a:extLst>
            </p:cNvPr>
            <p:cNvSpPr/>
            <p:nvPr/>
          </p:nvSpPr>
          <p:spPr>
            <a:xfrm>
              <a:off x="2382225" y="1387875"/>
              <a:ext cx="58900" cy="68550"/>
            </a:xfrm>
            <a:custGeom>
              <a:avLst/>
              <a:gdLst/>
              <a:ahLst/>
              <a:cxnLst/>
              <a:rect l="l" t="t" r="r" b="b"/>
              <a:pathLst>
                <a:path w="2356" h="2742" extrusionOk="0">
                  <a:moveTo>
                    <a:pt x="105" y="1"/>
                  </a:moveTo>
                  <a:cubicBezTo>
                    <a:pt x="50" y="1"/>
                    <a:pt x="1" y="66"/>
                    <a:pt x="52" y="117"/>
                  </a:cubicBezTo>
                  <a:cubicBezTo>
                    <a:pt x="601" y="567"/>
                    <a:pt x="1084" y="1094"/>
                    <a:pt x="1490" y="1676"/>
                  </a:cubicBezTo>
                  <a:cubicBezTo>
                    <a:pt x="1688" y="1950"/>
                    <a:pt x="1885" y="2225"/>
                    <a:pt x="2061" y="2510"/>
                  </a:cubicBezTo>
                  <a:cubicBezTo>
                    <a:pt x="2116" y="2576"/>
                    <a:pt x="2160" y="2730"/>
                    <a:pt x="2259" y="2741"/>
                  </a:cubicBezTo>
                  <a:cubicBezTo>
                    <a:pt x="2262" y="2741"/>
                    <a:pt x="2266" y="2741"/>
                    <a:pt x="2269" y="2741"/>
                  </a:cubicBezTo>
                  <a:cubicBezTo>
                    <a:pt x="2356" y="2741"/>
                    <a:pt x="2344" y="2611"/>
                    <a:pt x="2261" y="2598"/>
                  </a:cubicBezTo>
                  <a:lnTo>
                    <a:pt x="2261" y="2598"/>
                  </a:lnTo>
                  <a:cubicBezTo>
                    <a:pt x="2263" y="2598"/>
                    <a:pt x="2264" y="2599"/>
                    <a:pt x="2266" y="2599"/>
                  </a:cubicBezTo>
                  <a:cubicBezTo>
                    <a:pt x="2315" y="2599"/>
                    <a:pt x="2203" y="2475"/>
                    <a:pt x="2182" y="2433"/>
                  </a:cubicBezTo>
                  <a:cubicBezTo>
                    <a:pt x="2116" y="2323"/>
                    <a:pt x="2039" y="2225"/>
                    <a:pt x="1962" y="2115"/>
                  </a:cubicBezTo>
                  <a:cubicBezTo>
                    <a:pt x="1787" y="1873"/>
                    <a:pt x="1633" y="1621"/>
                    <a:pt x="1446" y="1390"/>
                  </a:cubicBezTo>
                  <a:cubicBezTo>
                    <a:pt x="1073" y="885"/>
                    <a:pt x="634" y="424"/>
                    <a:pt x="151" y="18"/>
                  </a:cubicBezTo>
                  <a:cubicBezTo>
                    <a:pt x="137" y="6"/>
                    <a:pt x="120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2">
              <a:extLst>
                <a:ext uri="{FF2B5EF4-FFF2-40B4-BE49-F238E27FC236}">
                  <a16:creationId xmlns:a16="http://schemas.microsoft.com/office/drawing/2014/main" id="{D408D49F-59FC-5941-DE85-236B95E063BC}"/>
                </a:ext>
              </a:extLst>
            </p:cNvPr>
            <p:cNvSpPr/>
            <p:nvPr/>
          </p:nvSpPr>
          <p:spPr>
            <a:xfrm>
              <a:off x="2393500" y="1381750"/>
              <a:ext cx="57750" cy="73050"/>
            </a:xfrm>
            <a:custGeom>
              <a:avLst/>
              <a:gdLst/>
              <a:ahLst/>
              <a:cxnLst/>
              <a:rect l="l" t="t" r="r" b="b"/>
              <a:pathLst>
                <a:path w="2310" h="2922" extrusionOk="0">
                  <a:moveTo>
                    <a:pt x="96" y="0"/>
                  </a:moveTo>
                  <a:cubicBezTo>
                    <a:pt x="47" y="0"/>
                    <a:pt x="1" y="70"/>
                    <a:pt x="51" y="121"/>
                  </a:cubicBezTo>
                  <a:cubicBezTo>
                    <a:pt x="842" y="901"/>
                    <a:pt x="1532" y="1793"/>
                    <a:pt x="2091" y="2758"/>
                  </a:cubicBezTo>
                  <a:lnTo>
                    <a:pt x="2091" y="2758"/>
                  </a:lnTo>
                  <a:cubicBezTo>
                    <a:pt x="2077" y="2787"/>
                    <a:pt x="2080" y="2823"/>
                    <a:pt x="2115" y="2843"/>
                  </a:cubicBezTo>
                  <a:lnTo>
                    <a:pt x="2159" y="2887"/>
                  </a:lnTo>
                  <a:cubicBezTo>
                    <a:pt x="2176" y="2911"/>
                    <a:pt x="2199" y="2921"/>
                    <a:pt x="2221" y="2921"/>
                  </a:cubicBezTo>
                  <a:cubicBezTo>
                    <a:pt x="2268" y="2921"/>
                    <a:pt x="2310" y="2874"/>
                    <a:pt x="2280" y="2821"/>
                  </a:cubicBezTo>
                  <a:cubicBezTo>
                    <a:pt x="2278" y="2818"/>
                    <a:pt x="2277" y="2815"/>
                    <a:pt x="2275" y="2813"/>
                  </a:cubicBezTo>
                  <a:lnTo>
                    <a:pt x="2275" y="2813"/>
                  </a:lnTo>
                  <a:lnTo>
                    <a:pt x="2280" y="2810"/>
                  </a:lnTo>
                  <a:cubicBezTo>
                    <a:pt x="2273" y="2800"/>
                    <a:pt x="2266" y="2790"/>
                    <a:pt x="2257" y="2781"/>
                  </a:cubicBezTo>
                  <a:lnTo>
                    <a:pt x="2257" y="2781"/>
                  </a:lnTo>
                  <a:cubicBezTo>
                    <a:pt x="1690" y="1765"/>
                    <a:pt x="973" y="834"/>
                    <a:pt x="139" y="22"/>
                  </a:cubicBezTo>
                  <a:cubicBezTo>
                    <a:pt x="126" y="6"/>
                    <a:pt x="111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2">
              <a:extLst>
                <a:ext uri="{FF2B5EF4-FFF2-40B4-BE49-F238E27FC236}">
                  <a16:creationId xmlns:a16="http://schemas.microsoft.com/office/drawing/2014/main" id="{D15FEF68-4D25-1715-B5DF-FD501347B9D0}"/>
                </a:ext>
              </a:extLst>
            </p:cNvPr>
            <p:cNvSpPr/>
            <p:nvPr/>
          </p:nvSpPr>
          <p:spPr>
            <a:xfrm>
              <a:off x="3086900" y="1157525"/>
              <a:ext cx="359525" cy="619800"/>
            </a:xfrm>
            <a:custGeom>
              <a:avLst/>
              <a:gdLst/>
              <a:ahLst/>
              <a:cxnLst/>
              <a:rect l="l" t="t" r="r" b="b"/>
              <a:pathLst>
                <a:path w="14381" h="24792" extrusionOk="0">
                  <a:moveTo>
                    <a:pt x="12953" y="0"/>
                  </a:moveTo>
                  <a:lnTo>
                    <a:pt x="12953" y="0"/>
                  </a:lnTo>
                  <a:cubicBezTo>
                    <a:pt x="12130" y="374"/>
                    <a:pt x="8672" y="3524"/>
                    <a:pt x="132" y="3941"/>
                  </a:cubicBezTo>
                  <a:cubicBezTo>
                    <a:pt x="88" y="5401"/>
                    <a:pt x="0" y="9518"/>
                    <a:pt x="132" y="12943"/>
                  </a:cubicBezTo>
                  <a:cubicBezTo>
                    <a:pt x="264" y="16378"/>
                    <a:pt x="955" y="23602"/>
                    <a:pt x="955" y="24469"/>
                  </a:cubicBezTo>
                  <a:cubicBezTo>
                    <a:pt x="1991" y="24708"/>
                    <a:pt x="3611" y="24791"/>
                    <a:pt x="5357" y="24791"/>
                  </a:cubicBezTo>
                  <a:cubicBezTo>
                    <a:pt x="9294" y="24791"/>
                    <a:pt x="13875" y="24370"/>
                    <a:pt x="13875" y="24370"/>
                  </a:cubicBezTo>
                  <a:cubicBezTo>
                    <a:pt x="13788" y="22317"/>
                    <a:pt x="12525" y="13173"/>
                    <a:pt x="12822" y="10571"/>
                  </a:cubicBezTo>
                  <a:cubicBezTo>
                    <a:pt x="13129" y="7959"/>
                    <a:pt x="14380" y="2975"/>
                    <a:pt x="12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2">
              <a:extLst>
                <a:ext uri="{FF2B5EF4-FFF2-40B4-BE49-F238E27FC236}">
                  <a16:creationId xmlns:a16="http://schemas.microsoft.com/office/drawing/2014/main" id="{5826CF60-85D5-84EF-2270-2034BEEE6F29}"/>
                </a:ext>
              </a:extLst>
            </p:cNvPr>
            <p:cNvSpPr/>
            <p:nvPr/>
          </p:nvSpPr>
          <p:spPr>
            <a:xfrm>
              <a:off x="2561900" y="1286350"/>
              <a:ext cx="72750" cy="45175"/>
            </a:xfrm>
            <a:custGeom>
              <a:avLst/>
              <a:gdLst/>
              <a:ahLst/>
              <a:cxnLst/>
              <a:rect l="l" t="t" r="r" b="b"/>
              <a:pathLst>
                <a:path w="2910" h="1807" extrusionOk="0">
                  <a:moveTo>
                    <a:pt x="932" y="0"/>
                  </a:moveTo>
                  <a:cubicBezTo>
                    <a:pt x="685" y="0"/>
                    <a:pt x="449" y="74"/>
                    <a:pt x="253" y="270"/>
                  </a:cubicBezTo>
                  <a:cubicBezTo>
                    <a:pt x="0" y="885"/>
                    <a:pt x="187" y="1785"/>
                    <a:pt x="1713" y="1807"/>
                  </a:cubicBezTo>
                  <a:cubicBezTo>
                    <a:pt x="2361" y="1752"/>
                    <a:pt x="2657" y="1302"/>
                    <a:pt x="2152" y="1280"/>
                  </a:cubicBezTo>
                  <a:cubicBezTo>
                    <a:pt x="2866" y="1159"/>
                    <a:pt x="2909" y="907"/>
                    <a:pt x="2558" y="687"/>
                  </a:cubicBezTo>
                  <a:cubicBezTo>
                    <a:pt x="2311" y="520"/>
                    <a:pt x="1585" y="0"/>
                    <a:pt x="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2">
              <a:extLst>
                <a:ext uri="{FF2B5EF4-FFF2-40B4-BE49-F238E27FC236}">
                  <a16:creationId xmlns:a16="http://schemas.microsoft.com/office/drawing/2014/main" id="{2E516E44-8074-8EF1-9D7B-DD563AB71513}"/>
                </a:ext>
              </a:extLst>
            </p:cNvPr>
            <p:cNvSpPr/>
            <p:nvPr/>
          </p:nvSpPr>
          <p:spPr>
            <a:xfrm>
              <a:off x="2484500" y="878700"/>
              <a:ext cx="438850" cy="461350"/>
            </a:xfrm>
            <a:custGeom>
              <a:avLst/>
              <a:gdLst/>
              <a:ahLst/>
              <a:cxnLst/>
              <a:rect l="l" t="t" r="r" b="b"/>
              <a:pathLst>
                <a:path w="17554" h="18454" extrusionOk="0">
                  <a:moveTo>
                    <a:pt x="13020" y="0"/>
                  </a:moveTo>
                  <a:cubicBezTo>
                    <a:pt x="12427" y="2602"/>
                    <a:pt x="10967" y="4885"/>
                    <a:pt x="8541" y="9057"/>
                  </a:cubicBezTo>
                  <a:cubicBezTo>
                    <a:pt x="6115" y="13217"/>
                    <a:pt x="3854" y="15237"/>
                    <a:pt x="2152" y="16587"/>
                  </a:cubicBezTo>
                  <a:cubicBezTo>
                    <a:pt x="846" y="17619"/>
                    <a:pt x="1" y="18442"/>
                    <a:pt x="550" y="18453"/>
                  </a:cubicBezTo>
                  <a:cubicBezTo>
                    <a:pt x="559" y="18453"/>
                    <a:pt x="567" y="18454"/>
                    <a:pt x="576" y="18454"/>
                  </a:cubicBezTo>
                  <a:cubicBezTo>
                    <a:pt x="1364" y="18454"/>
                    <a:pt x="2404" y="17502"/>
                    <a:pt x="3250" y="16862"/>
                  </a:cubicBezTo>
                  <a:cubicBezTo>
                    <a:pt x="3533" y="16648"/>
                    <a:pt x="3775" y="16564"/>
                    <a:pt x="3954" y="16564"/>
                  </a:cubicBezTo>
                  <a:cubicBezTo>
                    <a:pt x="4316" y="16564"/>
                    <a:pt x="4419" y="16908"/>
                    <a:pt x="4073" y="17202"/>
                  </a:cubicBezTo>
                  <a:cubicBezTo>
                    <a:pt x="3558" y="17652"/>
                    <a:pt x="2767" y="18201"/>
                    <a:pt x="3107" y="18300"/>
                  </a:cubicBezTo>
                  <a:cubicBezTo>
                    <a:pt x="3127" y="18306"/>
                    <a:pt x="3153" y="18309"/>
                    <a:pt x="3185" y="18309"/>
                  </a:cubicBezTo>
                  <a:cubicBezTo>
                    <a:pt x="3716" y="18309"/>
                    <a:pt x="5881" y="17470"/>
                    <a:pt x="6368" y="16280"/>
                  </a:cubicBezTo>
                  <a:cubicBezTo>
                    <a:pt x="6884" y="15006"/>
                    <a:pt x="9386" y="12921"/>
                    <a:pt x="11615" y="11164"/>
                  </a:cubicBezTo>
                  <a:cubicBezTo>
                    <a:pt x="13843" y="9419"/>
                    <a:pt x="16972" y="5917"/>
                    <a:pt x="17554" y="2075"/>
                  </a:cubicBezTo>
                  <a:cubicBezTo>
                    <a:pt x="16972" y="1120"/>
                    <a:pt x="13020" y="0"/>
                    <a:pt x="13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2">
              <a:extLst>
                <a:ext uri="{FF2B5EF4-FFF2-40B4-BE49-F238E27FC236}">
                  <a16:creationId xmlns:a16="http://schemas.microsoft.com/office/drawing/2014/main" id="{3368A732-8BA3-A599-10A8-28C42F828A30}"/>
                </a:ext>
              </a:extLst>
            </p:cNvPr>
            <p:cNvSpPr/>
            <p:nvPr/>
          </p:nvSpPr>
          <p:spPr>
            <a:xfrm>
              <a:off x="2803125" y="644050"/>
              <a:ext cx="225325" cy="281325"/>
            </a:xfrm>
            <a:custGeom>
              <a:avLst/>
              <a:gdLst/>
              <a:ahLst/>
              <a:cxnLst/>
              <a:rect l="l" t="t" r="r" b="b"/>
              <a:pathLst>
                <a:path w="9013" h="11253" extrusionOk="0">
                  <a:moveTo>
                    <a:pt x="5083" y="1"/>
                  </a:moveTo>
                  <a:cubicBezTo>
                    <a:pt x="3393" y="1011"/>
                    <a:pt x="1098" y="3986"/>
                    <a:pt x="418" y="7279"/>
                  </a:cubicBezTo>
                  <a:cubicBezTo>
                    <a:pt x="1" y="9013"/>
                    <a:pt x="44" y="9749"/>
                    <a:pt x="44" y="9749"/>
                  </a:cubicBezTo>
                  <a:cubicBezTo>
                    <a:pt x="319" y="10023"/>
                    <a:pt x="2789" y="11253"/>
                    <a:pt x="5171" y="11253"/>
                  </a:cubicBezTo>
                  <a:cubicBezTo>
                    <a:pt x="7278" y="9200"/>
                    <a:pt x="9013" y="187"/>
                    <a:pt x="5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2">
              <a:extLst>
                <a:ext uri="{FF2B5EF4-FFF2-40B4-BE49-F238E27FC236}">
                  <a16:creationId xmlns:a16="http://schemas.microsoft.com/office/drawing/2014/main" id="{B94C1938-9DA9-C714-690B-F94E064479A0}"/>
                </a:ext>
              </a:extLst>
            </p:cNvPr>
            <p:cNvSpPr/>
            <p:nvPr/>
          </p:nvSpPr>
          <p:spPr>
            <a:xfrm>
              <a:off x="2555925" y="1288525"/>
              <a:ext cx="51000" cy="30650"/>
            </a:xfrm>
            <a:custGeom>
              <a:avLst/>
              <a:gdLst/>
              <a:ahLst/>
              <a:cxnLst/>
              <a:rect l="l" t="t" r="r" b="b"/>
              <a:pathLst>
                <a:path w="2040" h="1226" extrusionOk="0">
                  <a:moveTo>
                    <a:pt x="1261" y="0"/>
                  </a:moveTo>
                  <a:cubicBezTo>
                    <a:pt x="842" y="0"/>
                    <a:pt x="312" y="508"/>
                    <a:pt x="64" y="688"/>
                  </a:cubicBezTo>
                  <a:cubicBezTo>
                    <a:pt x="1" y="733"/>
                    <a:pt x="41" y="823"/>
                    <a:pt x="94" y="823"/>
                  </a:cubicBezTo>
                  <a:cubicBezTo>
                    <a:pt x="106" y="823"/>
                    <a:pt x="118" y="819"/>
                    <a:pt x="130" y="809"/>
                  </a:cubicBezTo>
                  <a:lnTo>
                    <a:pt x="130" y="798"/>
                  </a:lnTo>
                  <a:cubicBezTo>
                    <a:pt x="459" y="567"/>
                    <a:pt x="832" y="172"/>
                    <a:pt x="1260" y="150"/>
                  </a:cubicBezTo>
                  <a:cubicBezTo>
                    <a:pt x="1381" y="150"/>
                    <a:pt x="1502" y="227"/>
                    <a:pt x="1557" y="337"/>
                  </a:cubicBezTo>
                  <a:cubicBezTo>
                    <a:pt x="1634" y="523"/>
                    <a:pt x="1348" y="666"/>
                    <a:pt x="1238" y="743"/>
                  </a:cubicBezTo>
                  <a:cubicBezTo>
                    <a:pt x="1052" y="864"/>
                    <a:pt x="854" y="963"/>
                    <a:pt x="668" y="1094"/>
                  </a:cubicBezTo>
                  <a:cubicBezTo>
                    <a:pt x="603" y="1140"/>
                    <a:pt x="647" y="1225"/>
                    <a:pt x="702" y="1225"/>
                  </a:cubicBezTo>
                  <a:cubicBezTo>
                    <a:pt x="712" y="1225"/>
                    <a:pt x="723" y="1222"/>
                    <a:pt x="733" y="1215"/>
                  </a:cubicBezTo>
                  <a:cubicBezTo>
                    <a:pt x="1019" y="1017"/>
                    <a:pt x="2040" y="622"/>
                    <a:pt x="1579" y="139"/>
                  </a:cubicBezTo>
                  <a:cubicBezTo>
                    <a:pt x="1487" y="40"/>
                    <a:pt x="1378" y="0"/>
                    <a:pt x="1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2">
              <a:extLst>
                <a:ext uri="{FF2B5EF4-FFF2-40B4-BE49-F238E27FC236}">
                  <a16:creationId xmlns:a16="http://schemas.microsoft.com/office/drawing/2014/main" id="{D29CF64F-3971-D99C-6FD4-8501B3F56870}"/>
                </a:ext>
              </a:extLst>
            </p:cNvPr>
            <p:cNvSpPr/>
            <p:nvPr/>
          </p:nvSpPr>
          <p:spPr>
            <a:xfrm>
              <a:off x="2582475" y="1297300"/>
              <a:ext cx="4150" cy="12275"/>
            </a:xfrm>
            <a:custGeom>
              <a:avLst/>
              <a:gdLst/>
              <a:ahLst/>
              <a:cxnLst/>
              <a:rect l="l" t="t" r="r" b="b"/>
              <a:pathLst>
                <a:path w="166" h="491" extrusionOk="0">
                  <a:moveTo>
                    <a:pt x="76" y="0"/>
                  </a:moveTo>
                  <a:cubicBezTo>
                    <a:pt x="48" y="0"/>
                    <a:pt x="21" y="16"/>
                    <a:pt x="12" y="52"/>
                  </a:cubicBezTo>
                  <a:cubicBezTo>
                    <a:pt x="1" y="172"/>
                    <a:pt x="12" y="304"/>
                    <a:pt x="34" y="425"/>
                  </a:cubicBezTo>
                  <a:cubicBezTo>
                    <a:pt x="34" y="469"/>
                    <a:pt x="67" y="491"/>
                    <a:pt x="100" y="491"/>
                  </a:cubicBezTo>
                  <a:cubicBezTo>
                    <a:pt x="133" y="491"/>
                    <a:pt x="165" y="469"/>
                    <a:pt x="165" y="425"/>
                  </a:cubicBezTo>
                  <a:cubicBezTo>
                    <a:pt x="143" y="315"/>
                    <a:pt x="143" y="194"/>
                    <a:pt x="143" y="85"/>
                  </a:cubicBezTo>
                  <a:cubicBezTo>
                    <a:pt x="156" y="33"/>
                    <a:pt x="116" y="0"/>
                    <a:pt x="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2">
              <a:extLst>
                <a:ext uri="{FF2B5EF4-FFF2-40B4-BE49-F238E27FC236}">
                  <a16:creationId xmlns:a16="http://schemas.microsoft.com/office/drawing/2014/main" id="{0913FB99-D82B-1EE2-C3A8-F7BA4374D1EE}"/>
                </a:ext>
              </a:extLst>
            </p:cNvPr>
            <p:cNvSpPr/>
            <p:nvPr/>
          </p:nvSpPr>
          <p:spPr>
            <a:xfrm>
              <a:off x="2576475" y="1287850"/>
              <a:ext cx="63875" cy="46950"/>
            </a:xfrm>
            <a:custGeom>
              <a:avLst/>
              <a:gdLst/>
              <a:ahLst/>
              <a:cxnLst/>
              <a:rect l="l" t="t" r="r" b="b"/>
              <a:pathLst>
                <a:path w="2555" h="1878" extrusionOk="0">
                  <a:moveTo>
                    <a:pt x="2460" y="0"/>
                  </a:moveTo>
                  <a:cubicBezTo>
                    <a:pt x="2439" y="0"/>
                    <a:pt x="2417" y="10"/>
                    <a:pt x="2403" y="34"/>
                  </a:cubicBezTo>
                  <a:cubicBezTo>
                    <a:pt x="2173" y="496"/>
                    <a:pt x="1800" y="880"/>
                    <a:pt x="1349" y="1132"/>
                  </a:cubicBezTo>
                  <a:cubicBezTo>
                    <a:pt x="932" y="1363"/>
                    <a:pt x="449" y="1483"/>
                    <a:pt x="65" y="1747"/>
                  </a:cubicBezTo>
                  <a:cubicBezTo>
                    <a:pt x="1" y="1793"/>
                    <a:pt x="44" y="1878"/>
                    <a:pt x="99" y="1878"/>
                  </a:cubicBezTo>
                  <a:cubicBezTo>
                    <a:pt x="110" y="1878"/>
                    <a:pt x="120" y="1875"/>
                    <a:pt x="131" y="1868"/>
                  </a:cubicBezTo>
                  <a:lnTo>
                    <a:pt x="131" y="1857"/>
                  </a:lnTo>
                  <a:cubicBezTo>
                    <a:pt x="548" y="1571"/>
                    <a:pt x="1075" y="1440"/>
                    <a:pt x="1503" y="1187"/>
                  </a:cubicBezTo>
                  <a:cubicBezTo>
                    <a:pt x="1942" y="935"/>
                    <a:pt x="2305" y="561"/>
                    <a:pt x="2524" y="100"/>
                  </a:cubicBezTo>
                  <a:cubicBezTo>
                    <a:pt x="2554" y="48"/>
                    <a:pt x="2507" y="0"/>
                    <a:pt x="2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2">
              <a:extLst>
                <a:ext uri="{FF2B5EF4-FFF2-40B4-BE49-F238E27FC236}">
                  <a16:creationId xmlns:a16="http://schemas.microsoft.com/office/drawing/2014/main" id="{FFD41BEB-AD3B-B206-65A6-1F6D30B59B08}"/>
                </a:ext>
              </a:extLst>
            </p:cNvPr>
            <p:cNvSpPr/>
            <p:nvPr/>
          </p:nvSpPr>
          <p:spPr>
            <a:xfrm>
              <a:off x="2883250" y="657550"/>
              <a:ext cx="212725" cy="576350"/>
            </a:xfrm>
            <a:custGeom>
              <a:avLst/>
              <a:gdLst/>
              <a:ahLst/>
              <a:cxnLst/>
              <a:rect l="l" t="t" r="r" b="b"/>
              <a:pathLst>
                <a:path w="8509" h="23054" extrusionOk="0">
                  <a:moveTo>
                    <a:pt x="2536" y="1"/>
                  </a:moveTo>
                  <a:cubicBezTo>
                    <a:pt x="2308" y="1"/>
                    <a:pt x="1838" y="458"/>
                    <a:pt x="1099" y="3259"/>
                  </a:cubicBezTo>
                  <a:cubicBezTo>
                    <a:pt x="1" y="7419"/>
                    <a:pt x="2262" y="17299"/>
                    <a:pt x="3250" y="19681"/>
                  </a:cubicBezTo>
                  <a:cubicBezTo>
                    <a:pt x="4396" y="22455"/>
                    <a:pt x="5920" y="23053"/>
                    <a:pt x="7141" y="23053"/>
                  </a:cubicBezTo>
                  <a:cubicBezTo>
                    <a:pt x="7673" y="23053"/>
                    <a:pt x="8148" y="22939"/>
                    <a:pt x="8508" y="22842"/>
                  </a:cubicBezTo>
                  <a:cubicBezTo>
                    <a:pt x="7367" y="22338"/>
                    <a:pt x="3755" y="8298"/>
                    <a:pt x="3426" y="6464"/>
                  </a:cubicBezTo>
                  <a:cubicBezTo>
                    <a:pt x="3107" y="4631"/>
                    <a:pt x="2701" y="108"/>
                    <a:pt x="2701" y="108"/>
                  </a:cubicBezTo>
                  <a:cubicBezTo>
                    <a:pt x="2701" y="108"/>
                    <a:pt x="2647" y="1"/>
                    <a:pt x="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2">
              <a:extLst>
                <a:ext uri="{FF2B5EF4-FFF2-40B4-BE49-F238E27FC236}">
                  <a16:creationId xmlns:a16="http://schemas.microsoft.com/office/drawing/2014/main" id="{BFFC7102-84AB-5526-5845-1E00235B3AF5}"/>
                </a:ext>
              </a:extLst>
            </p:cNvPr>
            <p:cNvSpPr/>
            <p:nvPr/>
          </p:nvSpPr>
          <p:spPr>
            <a:xfrm>
              <a:off x="2874475" y="647100"/>
              <a:ext cx="228350" cy="598225"/>
            </a:xfrm>
            <a:custGeom>
              <a:avLst/>
              <a:gdLst/>
              <a:ahLst/>
              <a:cxnLst/>
              <a:rect l="l" t="t" r="r" b="b"/>
              <a:pathLst>
                <a:path w="9134" h="23929" extrusionOk="0">
                  <a:moveTo>
                    <a:pt x="2724" y="1"/>
                  </a:moveTo>
                  <a:cubicBezTo>
                    <a:pt x="2711" y="1"/>
                    <a:pt x="2715" y="34"/>
                    <a:pt x="2745" y="120"/>
                  </a:cubicBezTo>
                  <a:cubicBezTo>
                    <a:pt x="1" y="4380"/>
                    <a:pt x="308" y="9396"/>
                    <a:pt x="1087" y="13106"/>
                  </a:cubicBezTo>
                  <a:cubicBezTo>
                    <a:pt x="1856" y="16806"/>
                    <a:pt x="4468" y="22668"/>
                    <a:pt x="5017" y="23392"/>
                  </a:cubicBezTo>
                  <a:cubicBezTo>
                    <a:pt x="5280" y="23745"/>
                    <a:pt x="5816" y="23928"/>
                    <a:pt x="6474" y="23928"/>
                  </a:cubicBezTo>
                  <a:cubicBezTo>
                    <a:pt x="7189" y="23928"/>
                    <a:pt x="8048" y="23712"/>
                    <a:pt x="8859" y="23260"/>
                  </a:cubicBezTo>
                  <a:cubicBezTo>
                    <a:pt x="8859" y="23260"/>
                    <a:pt x="9134" y="22843"/>
                    <a:pt x="8673" y="22799"/>
                  </a:cubicBezTo>
                  <a:cubicBezTo>
                    <a:pt x="8088" y="23073"/>
                    <a:pt x="7399" y="23267"/>
                    <a:pt x="6858" y="23267"/>
                  </a:cubicBezTo>
                  <a:cubicBezTo>
                    <a:pt x="6595" y="23267"/>
                    <a:pt x="6368" y="23222"/>
                    <a:pt x="6203" y="23118"/>
                  </a:cubicBezTo>
                  <a:cubicBezTo>
                    <a:pt x="5698" y="22799"/>
                    <a:pt x="3963" y="19045"/>
                    <a:pt x="2635" y="15346"/>
                  </a:cubicBezTo>
                  <a:cubicBezTo>
                    <a:pt x="1307" y="11636"/>
                    <a:pt x="1208" y="2480"/>
                    <a:pt x="3052" y="472"/>
                  </a:cubicBezTo>
                  <a:cubicBezTo>
                    <a:pt x="3052" y="472"/>
                    <a:pt x="2772" y="1"/>
                    <a:pt x="2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2">
              <a:extLst>
                <a:ext uri="{FF2B5EF4-FFF2-40B4-BE49-F238E27FC236}">
                  <a16:creationId xmlns:a16="http://schemas.microsoft.com/office/drawing/2014/main" id="{3DC9DB45-6D56-7238-946A-7D34787C2E08}"/>
                </a:ext>
              </a:extLst>
            </p:cNvPr>
            <p:cNvSpPr/>
            <p:nvPr/>
          </p:nvSpPr>
          <p:spPr>
            <a:xfrm>
              <a:off x="2939250" y="611650"/>
              <a:ext cx="500300" cy="660325"/>
            </a:xfrm>
            <a:custGeom>
              <a:avLst/>
              <a:gdLst/>
              <a:ahLst/>
              <a:cxnLst/>
              <a:rect l="l" t="t" r="r" b="b"/>
              <a:pathLst>
                <a:path w="20012" h="26413" extrusionOk="0">
                  <a:moveTo>
                    <a:pt x="3928" y="1"/>
                  </a:moveTo>
                  <a:cubicBezTo>
                    <a:pt x="3922" y="1"/>
                    <a:pt x="3915" y="1"/>
                    <a:pt x="3908" y="2"/>
                  </a:cubicBezTo>
                  <a:cubicBezTo>
                    <a:pt x="2064" y="100"/>
                    <a:pt x="209" y="1813"/>
                    <a:pt x="143" y="4864"/>
                  </a:cubicBezTo>
                  <a:cubicBezTo>
                    <a:pt x="0" y="8048"/>
                    <a:pt x="341" y="9058"/>
                    <a:pt x="527" y="10221"/>
                  </a:cubicBezTo>
                  <a:cubicBezTo>
                    <a:pt x="1054" y="13591"/>
                    <a:pt x="2898" y="18729"/>
                    <a:pt x="4270" y="20891"/>
                  </a:cubicBezTo>
                  <a:cubicBezTo>
                    <a:pt x="5643" y="23054"/>
                    <a:pt x="4984" y="25754"/>
                    <a:pt x="5467" y="26029"/>
                  </a:cubicBezTo>
                  <a:cubicBezTo>
                    <a:pt x="5845" y="26248"/>
                    <a:pt x="6740" y="26413"/>
                    <a:pt x="7964" y="26413"/>
                  </a:cubicBezTo>
                  <a:cubicBezTo>
                    <a:pt x="9374" y="26413"/>
                    <a:pt x="11220" y="26195"/>
                    <a:pt x="13217" y="25590"/>
                  </a:cubicBezTo>
                  <a:cubicBezTo>
                    <a:pt x="16960" y="24459"/>
                    <a:pt x="20012" y="22779"/>
                    <a:pt x="19803" y="22055"/>
                  </a:cubicBezTo>
                  <a:cubicBezTo>
                    <a:pt x="19287" y="20266"/>
                    <a:pt x="18266" y="16972"/>
                    <a:pt x="17959" y="16083"/>
                  </a:cubicBezTo>
                  <a:cubicBezTo>
                    <a:pt x="17642" y="15197"/>
                    <a:pt x="5848" y="1"/>
                    <a:pt x="3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2">
              <a:extLst>
                <a:ext uri="{FF2B5EF4-FFF2-40B4-BE49-F238E27FC236}">
                  <a16:creationId xmlns:a16="http://schemas.microsoft.com/office/drawing/2014/main" id="{A0B37988-BE39-D2BF-19DD-686D04651886}"/>
                </a:ext>
              </a:extLst>
            </p:cNvPr>
            <p:cNvSpPr/>
            <p:nvPr/>
          </p:nvSpPr>
          <p:spPr>
            <a:xfrm>
              <a:off x="2656575" y="422025"/>
              <a:ext cx="416900" cy="306550"/>
            </a:xfrm>
            <a:custGeom>
              <a:avLst/>
              <a:gdLst/>
              <a:ahLst/>
              <a:cxnLst/>
              <a:rect l="l" t="t" r="r" b="b"/>
              <a:pathLst>
                <a:path w="16676" h="12262" extrusionOk="0">
                  <a:moveTo>
                    <a:pt x="5979" y="0"/>
                  </a:moveTo>
                  <a:cubicBezTo>
                    <a:pt x="3423" y="0"/>
                    <a:pt x="2005" y="996"/>
                    <a:pt x="1033" y="2746"/>
                  </a:cubicBezTo>
                  <a:cubicBezTo>
                    <a:pt x="34" y="4535"/>
                    <a:pt x="1" y="6138"/>
                    <a:pt x="791" y="7136"/>
                  </a:cubicBezTo>
                  <a:cubicBezTo>
                    <a:pt x="1581" y="8333"/>
                    <a:pt x="2778" y="8717"/>
                    <a:pt x="3151" y="9672"/>
                  </a:cubicBezTo>
                  <a:cubicBezTo>
                    <a:pt x="3535" y="10638"/>
                    <a:pt x="3645" y="11472"/>
                    <a:pt x="3985" y="11494"/>
                  </a:cubicBezTo>
                  <a:cubicBezTo>
                    <a:pt x="3995" y="11495"/>
                    <a:pt x="4005" y="11495"/>
                    <a:pt x="4015" y="11495"/>
                  </a:cubicBezTo>
                  <a:cubicBezTo>
                    <a:pt x="4329" y="11495"/>
                    <a:pt x="4896" y="11167"/>
                    <a:pt x="5226" y="10880"/>
                  </a:cubicBezTo>
                  <a:cubicBezTo>
                    <a:pt x="5810" y="11109"/>
                    <a:pt x="6206" y="12261"/>
                    <a:pt x="7536" y="12261"/>
                  </a:cubicBezTo>
                  <a:cubicBezTo>
                    <a:pt x="7605" y="12261"/>
                    <a:pt x="7676" y="12258"/>
                    <a:pt x="7751" y="12252"/>
                  </a:cubicBezTo>
                  <a:cubicBezTo>
                    <a:pt x="9265" y="12109"/>
                    <a:pt x="9880" y="10496"/>
                    <a:pt x="10188" y="9606"/>
                  </a:cubicBezTo>
                  <a:cubicBezTo>
                    <a:pt x="11450" y="10309"/>
                    <a:pt x="12954" y="10309"/>
                    <a:pt x="12954" y="10309"/>
                  </a:cubicBezTo>
                  <a:cubicBezTo>
                    <a:pt x="12954" y="10309"/>
                    <a:pt x="16324" y="5457"/>
                    <a:pt x="16675" y="5457"/>
                  </a:cubicBezTo>
                  <a:cubicBezTo>
                    <a:pt x="14546" y="4908"/>
                    <a:pt x="12109" y="4908"/>
                    <a:pt x="11187" y="4491"/>
                  </a:cubicBezTo>
                  <a:cubicBezTo>
                    <a:pt x="10253" y="4085"/>
                    <a:pt x="8750" y="34"/>
                    <a:pt x="6104" y="1"/>
                  </a:cubicBezTo>
                  <a:cubicBezTo>
                    <a:pt x="6062" y="1"/>
                    <a:pt x="6020" y="0"/>
                    <a:pt x="59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2">
              <a:extLst>
                <a:ext uri="{FF2B5EF4-FFF2-40B4-BE49-F238E27FC236}">
                  <a16:creationId xmlns:a16="http://schemas.microsoft.com/office/drawing/2014/main" id="{B2860299-4817-562D-B364-2C17105C25B7}"/>
                </a:ext>
              </a:extLst>
            </p:cNvPr>
            <p:cNvSpPr/>
            <p:nvPr/>
          </p:nvSpPr>
          <p:spPr>
            <a:xfrm>
              <a:off x="3002650" y="544725"/>
              <a:ext cx="88100" cy="51325"/>
            </a:xfrm>
            <a:custGeom>
              <a:avLst/>
              <a:gdLst/>
              <a:ahLst/>
              <a:cxnLst/>
              <a:rect l="l" t="t" r="r" b="b"/>
              <a:pathLst>
                <a:path w="3524" h="2053" extrusionOk="0">
                  <a:moveTo>
                    <a:pt x="0" y="0"/>
                  </a:moveTo>
                  <a:cubicBezTo>
                    <a:pt x="253" y="132"/>
                    <a:pt x="439" y="988"/>
                    <a:pt x="143" y="2053"/>
                  </a:cubicBezTo>
                  <a:cubicBezTo>
                    <a:pt x="1284" y="1284"/>
                    <a:pt x="3524" y="736"/>
                    <a:pt x="3392" y="549"/>
                  </a:cubicBezTo>
                  <a:cubicBezTo>
                    <a:pt x="3249" y="362"/>
                    <a:pt x="1877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2">
              <a:extLst>
                <a:ext uri="{FF2B5EF4-FFF2-40B4-BE49-F238E27FC236}">
                  <a16:creationId xmlns:a16="http://schemas.microsoft.com/office/drawing/2014/main" id="{2369AB08-BCCB-FB6F-3C9B-8187ACFDBB10}"/>
                </a:ext>
              </a:extLst>
            </p:cNvPr>
            <p:cNvSpPr/>
            <p:nvPr/>
          </p:nvSpPr>
          <p:spPr>
            <a:xfrm>
              <a:off x="2761150" y="431375"/>
              <a:ext cx="188825" cy="174025"/>
            </a:xfrm>
            <a:custGeom>
              <a:avLst/>
              <a:gdLst/>
              <a:ahLst/>
              <a:cxnLst/>
              <a:rect l="l" t="t" r="r" b="b"/>
              <a:pathLst>
                <a:path w="7553" h="6961" extrusionOk="0">
                  <a:moveTo>
                    <a:pt x="3260" y="0"/>
                  </a:moveTo>
                  <a:cubicBezTo>
                    <a:pt x="2657" y="319"/>
                    <a:pt x="1636" y="868"/>
                    <a:pt x="1515" y="934"/>
                  </a:cubicBezTo>
                  <a:cubicBezTo>
                    <a:pt x="1339" y="1032"/>
                    <a:pt x="0" y="3678"/>
                    <a:pt x="1712" y="4984"/>
                  </a:cubicBezTo>
                  <a:cubicBezTo>
                    <a:pt x="2404" y="5500"/>
                    <a:pt x="2733" y="6389"/>
                    <a:pt x="3085" y="6872"/>
                  </a:cubicBezTo>
                  <a:cubicBezTo>
                    <a:pt x="3131" y="6934"/>
                    <a:pt x="3198" y="6960"/>
                    <a:pt x="3273" y="6960"/>
                  </a:cubicBezTo>
                  <a:cubicBezTo>
                    <a:pt x="3533" y="6960"/>
                    <a:pt x="3886" y="6639"/>
                    <a:pt x="3809" y="6323"/>
                  </a:cubicBezTo>
                  <a:cubicBezTo>
                    <a:pt x="3710" y="5906"/>
                    <a:pt x="3052" y="4984"/>
                    <a:pt x="3601" y="4325"/>
                  </a:cubicBezTo>
                  <a:cubicBezTo>
                    <a:pt x="3768" y="4128"/>
                    <a:pt x="3935" y="4051"/>
                    <a:pt x="4099" y="4051"/>
                  </a:cubicBezTo>
                  <a:cubicBezTo>
                    <a:pt x="4472" y="4051"/>
                    <a:pt x="4825" y="4453"/>
                    <a:pt x="5115" y="4743"/>
                  </a:cubicBezTo>
                  <a:cubicBezTo>
                    <a:pt x="5489" y="4920"/>
                    <a:pt x="5847" y="4994"/>
                    <a:pt x="6170" y="4994"/>
                  </a:cubicBezTo>
                  <a:cubicBezTo>
                    <a:pt x="6845" y="4994"/>
                    <a:pt x="7367" y="4671"/>
                    <a:pt x="7552" y="4293"/>
                  </a:cubicBezTo>
                  <a:cubicBezTo>
                    <a:pt x="7366" y="4249"/>
                    <a:pt x="7179" y="4194"/>
                    <a:pt x="7004" y="4117"/>
                  </a:cubicBezTo>
                  <a:cubicBezTo>
                    <a:pt x="6246" y="3788"/>
                    <a:pt x="5093" y="1021"/>
                    <a:pt x="3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2">
              <a:extLst>
                <a:ext uri="{FF2B5EF4-FFF2-40B4-BE49-F238E27FC236}">
                  <a16:creationId xmlns:a16="http://schemas.microsoft.com/office/drawing/2014/main" id="{E9F0625C-1CA0-B7DF-AA9B-D411B2DC0989}"/>
                </a:ext>
              </a:extLst>
            </p:cNvPr>
            <p:cNvSpPr/>
            <p:nvPr/>
          </p:nvSpPr>
          <p:spPr>
            <a:xfrm>
              <a:off x="2593175" y="369425"/>
              <a:ext cx="318925" cy="315900"/>
            </a:xfrm>
            <a:custGeom>
              <a:avLst/>
              <a:gdLst/>
              <a:ahLst/>
              <a:cxnLst/>
              <a:rect l="l" t="t" r="r" b="b"/>
              <a:pathLst>
                <a:path w="12757" h="12636" extrusionOk="0">
                  <a:moveTo>
                    <a:pt x="5946" y="1"/>
                  </a:moveTo>
                  <a:cubicBezTo>
                    <a:pt x="4807" y="1"/>
                    <a:pt x="3535" y="470"/>
                    <a:pt x="2163" y="1831"/>
                  </a:cubicBezTo>
                  <a:cubicBezTo>
                    <a:pt x="440" y="3686"/>
                    <a:pt x="1" y="6496"/>
                    <a:pt x="1296" y="8209"/>
                  </a:cubicBezTo>
                  <a:cubicBezTo>
                    <a:pt x="2603" y="9932"/>
                    <a:pt x="2987" y="10206"/>
                    <a:pt x="3086" y="10338"/>
                  </a:cubicBezTo>
                  <a:cubicBezTo>
                    <a:pt x="3217" y="10646"/>
                    <a:pt x="1538" y="12051"/>
                    <a:pt x="2394" y="12567"/>
                  </a:cubicBezTo>
                  <a:cubicBezTo>
                    <a:pt x="2473" y="12614"/>
                    <a:pt x="2569" y="12636"/>
                    <a:pt x="2679" y="12636"/>
                  </a:cubicBezTo>
                  <a:cubicBezTo>
                    <a:pt x="3773" y="12636"/>
                    <a:pt x="6271" y="10446"/>
                    <a:pt x="7927" y="8790"/>
                  </a:cubicBezTo>
                  <a:cubicBezTo>
                    <a:pt x="9738" y="6979"/>
                    <a:pt x="12757" y="3620"/>
                    <a:pt x="12515" y="1963"/>
                  </a:cubicBezTo>
                  <a:cubicBezTo>
                    <a:pt x="12482" y="1806"/>
                    <a:pt x="12360" y="1630"/>
                    <a:pt x="12114" y="1630"/>
                  </a:cubicBezTo>
                  <a:cubicBezTo>
                    <a:pt x="11875" y="1630"/>
                    <a:pt x="11519" y="1795"/>
                    <a:pt x="11011" y="2303"/>
                  </a:cubicBezTo>
                  <a:cubicBezTo>
                    <a:pt x="10100" y="2021"/>
                    <a:pt x="8310" y="1"/>
                    <a:pt x="59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2">
              <a:extLst>
                <a:ext uri="{FF2B5EF4-FFF2-40B4-BE49-F238E27FC236}">
                  <a16:creationId xmlns:a16="http://schemas.microsoft.com/office/drawing/2014/main" id="{86F6C9A1-3618-A52F-05A3-3F4A1DDA769C}"/>
                </a:ext>
              </a:extLst>
            </p:cNvPr>
            <p:cNvSpPr/>
            <p:nvPr/>
          </p:nvSpPr>
          <p:spPr>
            <a:xfrm>
              <a:off x="2752075" y="641775"/>
              <a:ext cx="17425" cy="16900"/>
            </a:xfrm>
            <a:custGeom>
              <a:avLst/>
              <a:gdLst/>
              <a:ahLst/>
              <a:cxnLst/>
              <a:rect l="l" t="t" r="r" b="b"/>
              <a:pathLst>
                <a:path w="697" h="676" extrusionOk="0">
                  <a:moveTo>
                    <a:pt x="205" y="194"/>
                  </a:move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lnTo>
                    <a:pt x="205" y="194"/>
                  </a:lnTo>
                  <a:cubicBezTo>
                    <a:pt x="205" y="194"/>
                    <a:pt x="205" y="194"/>
                    <a:pt x="205" y="194"/>
                  </a:cubicBezTo>
                  <a:close/>
                  <a:moveTo>
                    <a:pt x="176" y="1"/>
                  </a:moveTo>
                  <a:cubicBezTo>
                    <a:pt x="80" y="1"/>
                    <a:pt x="1" y="82"/>
                    <a:pt x="1" y="191"/>
                  </a:cubicBezTo>
                  <a:cubicBezTo>
                    <a:pt x="9" y="325"/>
                    <a:pt x="73" y="442"/>
                    <a:pt x="174" y="521"/>
                  </a:cubicBezTo>
                  <a:lnTo>
                    <a:pt x="174" y="521"/>
                  </a:lnTo>
                  <a:cubicBezTo>
                    <a:pt x="258" y="604"/>
                    <a:pt x="366" y="663"/>
                    <a:pt x="462" y="663"/>
                  </a:cubicBezTo>
                  <a:cubicBezTo>
                    <a:pt x="470" y="663"/>
                    <a:pt x="479" y="663"/>
                    <a:pt x="487" y="662"/>
                  </a:cubicBezTo>
                  <a:lnTo>
                    <a:pt x="487" y="662"/>
                  </a:lnTo>
                  <a:cubicBezTo>
                    <a:pt x="501" y="666"/>
                    <a:pt x="514" y="670"/>
                    <a:pt x="528" y="674"/>
                  </a:cubicBezTo>
                  <a:cubicBezTo>
                    <a:pt x="534" y="675"/>
                    <a:pt x="540" y="676"/>
                    <a:pt x="546" y="676"/>
                  </a:cubicBezTo>
                  <a:cubicBezTo>
                    <a:pt x="572" y="676"/>
                    <a:pt x="592" y="660"/>
                    <a:pt x="603" y="639"/>
                  </a:cubicBezTo>
                  <a:lnTo>
                    <a:pt x="603" y="639"/>
                  </a:lnTo>
                  <a:cubicBezTo>
                    <a:pt x="638" y="618"/>
                    <a:pt x="667" y="586"/>
                    <a:pt x="681" y="542"/>
                  </a:cubicBezTo>
                  <a:cubicBezTo>
                    <a:pt x="697" y="495"/>
                    <a:pt x="693" y="447"/>
                    <a:pt x="678" y="401"/>
                  </a:cubicBezTo>
                  <a:lnTo>
                    <a:pt x="678" y="401"/>
                  </a:lnTo>
                  <a:cubicBezTo>
                    <a:pt x="665" y="192"/>
                    <a:pt x="400" y="13"/>
                    <a:pt x="209" y="4"/>
                  </a:cubicBezTo>
                  <a:cubicBezTo>
                    <a:pt x="198" y="2"/>
                    <a:pt x="187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2">
              <a:extLst>
                <a:ext uri="{FF2B5EF4-FFF2-40B4-BE49-F238E27FC236}">
                  <a16:creationId xmlns:a16="http://schemas.microsoft.com/office/drawing/2014/main" id="{79CF655A-1654-FDDF-6CC2-6B067EF47D8C}"/>
                </a:ext>
              </a:extLst>
            </p:cNvPr>
            <p:cNvSpPr/>
            <p:nvPr/>
          </p:nvSpPr>
          <p:spPr>
            <a:xfrm>
              <a:off x="2804775" y="681100"/>
              <a:ext cx="21425" cy="31875"/>
            </a:xfrm>
            <a:custGeom>
              <a:avLst/>
              <a:gdLst/>
              <a:ahLst/>
              <a:cxnLst/>
              <a:rect l="l" t="t" r="r" b="b"/>
              <a:pathLst>
                <a:path w="857" h="1275" extrusionOk="0">
                  <a:moveTo>
                    <a:pt x="763" y="1"/>
                  </a:moveTo>
                  <a:cubicBezTo>
                    <a:pt x="728" y="1"/>
                    <a:pt x="692" y="23"/>
                    <a:pt x="692" y="67"/>
                  </a:cubicBezTo>
                  <a:cubicBezTo>
                    <a:pt x="714" y="440"/>
                    <a:pt x="516" y="1077"/>
                    <a:pt x="88" y="1131"/>
                  </a:cubicBezTo>
                  <a:cubicBezTo>
                    <a:pt x="0" y="1142"/>
                    <a:pt x="44" y="1274"/>
                    <a:pt x="132" y="1274"/>
                  </a:cubicBezTo>
                  <a:lnTo>
                    <a:pt x="132" y="1263"/>
                  </a:lnTo>
                  <a:cubicBezTo>
                    <a:pt x="615" y="1197"/>
                    <a:pt x="857" y="495"/>
                    <a:pt x="835" y="67"/>
                  </a:cubicBezTo>
                  <a:cubicBezTo>
                    <a:pt x="835" y="23"/>
                    <a:pt x="799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2">
              <a:extLst>
                <a:ext uri="{FF2B5EF4-FFF2-40B4-BE49-F238E27FC236}">
                  <a16:creationId xmlns:a16="http://schemas.microsoft.com/office/drawing/2014/main" id="{FA9E5BD0-9796-758C-5EF3-595A01D7A0D3}"/>
                </a:ext>
              </a:extLst>
            </p:cNvPr>
            <p:cNvSpPr/>
            <p:nvPr/>
          </p:nvSpPr>
          <p:spPr>
            <a:xfrm>
              <a:off x="2871075" y="539475"/>
              <a:ext cx="26475" cy="56925"/>
            </a:xfrm>
            <a:custGeom>
              <a:avLst/>
              <a:gdLst/>
              <a:ahLst/>
              <a:cxnLst/>
              <a:rect l="l" t="t" r="r" b="b"/>
              <a:pathLst>
                <a:path w="1059" h="2277" extrusionOk="0">
                  <a:moveTo>
                    <a:pt x="443" y="1"/>
                  </a:moveTo>
                  <a:cubicBezTo>
                    <a:pt x="396" y="1"/>
                    <a:pt x="348" y="51"/>
                    <a:pt x="378" y="111"/>
                  </a:cubicBezTo>
                  <a:cubicBezTo>
                    <a:pt x="620" y="484"/>
                    <a:pt x="828" y="792"/>
                    <a:pt x="817" y="1253"/>
                  </a:cubicBezTo>
                  <a:cubicBezTo>
                    <a:pt x="806" y="1714"/>
                    <a:pt x="499" y="2010"/>
                    <a:pt x="82" y="2131"/>
                  </a:cubicBezTo>
                  <a:cubicBezTo>
                    <a:pt x="0" y="2151"/>
                    <a:pt x="23" y="2276"/>
                    <a:pt x="97" y="2276"/>
                  </a:cubicBezTo>
                  <a:cubicBezTo>
                    <a:pt x="102" y="2276"/>
                    <a:pt x="108" y="2275"/>
                    <a:pt x="115" y="2274"/>
                  </a:cubicBezTo>
                  <a:cubicBezTo>
                    <a:pt x="521" y="2175"/>
                    <a:pt x="839" y="1857"/>
                    <a:pt x="927" y="1450"/>
                  </a:cubicBezTo>
                  <a:cubicBezTo>
                    <a:pt x="1059" y="902"/>
                    <a:pt x="773" y="474"/>
                    <a:pt x="499" y="34"/>
                  </a:cubicBezTo>
                  <a:cubicBezTo>
                    <a:pt x="485" y="11"/>
                    <a:pt x="464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2">
              <a:extLst>
                <a:ext uri="{FF2B5EF4-FFF2-40B4-BE49-F238E27FC236}">
                  <a16:creationId xmlns:a16="http://schemas.microsoft.com/office/drawing/2014/main" id="{A70D921F-726C-DB76-F926-96253E441A69}"/>
                </a:ext>
              </a:extLst>
            </p:cNvPr>
            <p:cNvSpPr/>
            <p:nvPr/>
          </p:nvSpPr>
          <p:spPr>
            <a:xfrm>
              <a:off x="2696650" y="545200"/>
              <a:ext cx="57725" cy="62550"/>
            </a:xfrm>
            <a:custGeom>
              <a:avLst/>
              <a:gdLst/>
              <a:ahLst/>
              <a:cxnLst/>
              <a:rect l="l" t="t" r="r" b="b"/>
              <a:pathLst>
                <a:path w="2309" h="2502" extrusionOk="0">
                  <a:moveTo>
                    <a:pt x="1380" y="0"/>
                  </a:moveTo>
                  <a:cubicBezTo>
                    <a:pt x="1117" y="0"/>
                    <a:pt x="902" y="255"/>
                    <a:pt x="736" y="431"/>
                  </a:cubicBezTo>
                  <a:cubicBezTo>
                    <a:pt x="560" y="607"/>
                    <a:pt x="165" y="914"/>
                    <a:pt x="110" y="1178"/>
                  </a:cubicBezTo>
                  <a:cubicBezTo>
                    <a:pt x="0" y="1628"/>
                    <a:pt x="714" y="1957"/>
                    <a:pt x="483" y="2396"/>
                  </a:cubicBezTo>
                  <a:cubicBezTo>
                    <a:pt x="453" y="2449"/>
                    <a:pt x="500" y="2501"/>
                    <a:pt x="543" y="2501"/>
                  </a:cubicBezTo>
                  <a:cubicBezTo>
                    <a:pt x="563" y="2501"/>
                    <a:pt x="583" y="2490"/>
                    <a:pt x="593" y="2462"/>
                  </a:cubicBezTo>
                  <a:lnTo>
                    <a:pt x="604" y="2473"/>
                  </a:lnTo>
                  <a:cubicBezTo>
                    <a:pt x="758" y="2198"/>
                    <a:pt x="648" y="2012"/>
                    <a:pt x="483" y="1770"/>
                  </a:cubicBezTo>
                  <a:cubicBezTo>
                    <a:pt x="352" y="1595"/>
                    <a:pt x="165" y="1408"/>
                    <a:pt x="275" y="1167"/>
                  </a:cubicBezTo>
                  <a:cubicBezTo>
                    <a:pt x="341" y="1013"/>
                    <a:pt x="516" y="892"/>
                    <a:pt x="626" y="771"/>
                  </a:cubicBezTo>
                  <a:cubicBezTo>
                    <a:pt x="797" y="582"/>
                    <a:pt x="1082" y="155"/>
                    <a:pt x="1376" y="155"/>
                  </a:cubicBezTo>
                  <a:cubicBezTo>
                    <a:pt x="1422" y="155"/>
                    <a:pt x="1469" y="166"/>
                    <a:pt x="1515" y="190"/>
                  </a:cubicBezTo>
                  <a:cubicBezTo>
                    <a:pt x="1779" y="332"/>
                    <a:pt x="1932" y="618"/>
                    <a:pt x="2207" y="717"/>
                  </a:cubicBezTo>
                  <a:cubicBezTo>
                    <a:pt x="2215" y="720"/>
                    <a:pt x="2223" y="722"/>
                    <a:pt x="2230" y="722"/>
                  </a:cubicBezTo>
                  <a:cubicBezTo>
                    <a:pt x="2290" y="722"/>
                    <a:pt x="2308" y="614"/>
                    <a:pt x="2240" y="585"/>
                  </a:cubicBezTo>
                  <a:cubicBezTo>
                    <a:pt x="1932" y="475"/>
                    <a:pt x="1757" y="47"/>
                    <a:pt x="1427" y="3"/>
                  </a:cubicBezTo>
                  <a:cubicBezTo>
                    <a:pt x="1412" y="1"/>
                    <a:pt x="1396" y="0"/>
                    <a:pt x="1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2">
              <a:extLst>
                <a:ext uri="{FF2B5EF4-FFF2-40B4-BE49-F238E27FC236}">
                  <a16:creationId xmlns:a16="http://schemas.microsoft.com/office/drawing/2014/main" id="{5AEF27B0-9EFC-0BFD-D43C-25ED4A7EAC82}"/>
                </a:ext>
              </a:extLst>
            </p:cNvPr>
            <p:cNvSpPr/>
            <p:nvPr/>
          </p:nvSpPr>
          <p:spPr>
            <a:xfrm>
              <a:off x="2651650" y="608850"/>
              <a:ext cx="26350" cy="44825"/>
            </a:xfrm>
            <a:custGeom>
              <a:avLst/>
              <a:gdLst/>
              <a:ahLst/>
              <a:cxnLst/>
              <a:rect l="l" t="t" r="r" b="b"/>
              <a:pathLst>
                <a:path w="1054" h="1793" extrusionOk="0">
                  <a:moveTo>
                    <a:pt x="86" y="1"/>
                  </a:moveTo>
                  <a:cubicBezTo>
                    <a:pt x="36" y="1"/>
                    <a:pt x="1" y="90"/>
                    <a:pt x="55" y="135"/>
                  </a:cubicBezTo>
                  <a:cubicBezTo>
                    <a:pt x="329" y="333"/>
                    <a:pt x="560" y="586"/>
                    <a:pt x="747" y="860"/>
                  </a:cubicBezTo>
                  <a:cubicBezTo>
                    <a:pt x="977" y="1211"/>
                    <a:pt x="681" y="1442"/>
                    <a:pt x="450" y="1672"/>
                  </a:cubicBezTo>
                  <a:cubicBezTo>
                    <a:pt x="400" y="1723"/>
                    <a:pt x="446" y="1793"/>
                    <a:pt x="500" y="1793"/>
                  </a:cubicBezTo>
                  <a:cubicBezTo>
                    <a:pt x="517" y="1793"/>
                    <a:pt x="534" y="1786"/>
                    <a:pt x="549" y="1771"/>
                  </a:cubicBezTo>
                  <a:cubicBezTo>
                    <a:pt x="725" y="1595"/>
                    <a:pt x="1054" y="1343"/>
                    <a:pt x="977" y="1047"/>
                  </a:cubicBezTo>
                  <a:cubicBezTo>
                    <a:pt x="867" y="629"/>
                    <a:pt x="461" y="267"/>
                    <a:pt x="121" y="15"/>
                  </a:cubicBezTo>
                  <a:cubicBezTo>
                    <a:pt x="109" y="5"/>
                    <a:pt x="97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2">
              <a:extLst>
                <a:ext uri="{FF2B5EF4-FFF2-40B4-BE49-F238E27FC236}">
                  <a16:creationId xmlns:a16="http://schemas.microsoft.com/office/drawing/2014/main" id="{FCB9EA60-9C07-2ED1-4211-E49FBFEF625D}"/>
                </a:ext>
              </a:extLst>
            </p:cNvPr>
            <p:cNvSpPr/>
            <p:nvPr/>
          </p:nvSpPr>
          <p:spPr>
            <a:xfrm>
              <a:off x="2680200" y="425425"/>
              <a:ext cx="197250" cy="211325"/>
            </a:xfrm>
            <a:custGeom>
              <a:avLst/>
              <a:gdLst/>
              <a:ahLst/>
              <a:cxnLst/>
              <a:rect l="l" t="t" r="r" b="b"/>
              <a:pathLst>
                <a:path w="7890" h="8453" extrusionOk="0">
                  <a:moveTo>
                    <a:pt x="7806" y="0"/>
                  </a:moveTo>
                  <a:cubicBezTo>
                    <a:pt x="7777" y="0"/>
                    <a:pt x="7748" y="16"/>
                    <a:pt x="7739" y="52"/>
                  </a:cubicBezTo>
                  <a:cubicBezTo>
                    <a:pt x="7464" y="897"/>
                    <a:pt x="6773" y="1523"/>
                    <a:pt x="6257" y="2225"/>
                  </a:cubicBezTo>
                  <a:cubicBezTo>
                    <a:pt x="5960" y="2642"/>
                    <a:pt x="5675" y="3049"/>
                    <a:pt x="5357" y="3444"/>
                  </a:cubicBezTo>
                  <a:cubicBezTo>
                    <a:pt x="5038" y="3839"/>
                    <a:pt x="4698" y="4146"/>
                    <a:pt x="4380" y="4509"/>
                  </a:cubicBezTo>
                  <a:cubicBezTo>
                    <a:pt x="3765" y="5211"/>
                    <a:pt x="3161" y="5914"/>
                    <a:pt x="2503" y="6572"/>
                  </a:cubicBezTo>
                  <a:cubicBezTo>
                    <a:pt x="1767" y="7297"/>
                    <a:pt x="889" y="7736"/>
                    <a:pt x="55" y="8318"/>
                  </a:cubicBezTo>
                  <a:cubicBezTo>
                    <a:pt x="0" y="8363"/>
                    <a:pt x="35" y="8452"/>
                    <a:pt x="92" y="8452"/>
                  </a:cubicBezTo>
                  <a:cubicBezTo>
                    <a:pt x="104" y="8452"/>
                    <a:pt x="118" y="8448"/>
                    <a:pt x="131" y="8438"/>
                  </a:cubicBezTo>
                  <a:lnTo>
                    <a:pt x="131" y="8449"/>
                  </a:lnTo>
                  <a:cubicBezTo>
                    <a:pt x="944" y="7879"/>
                    <a:pt x="1789" y="7440"/>
                    <a:pt x="2514" y="6759"/>
                  </a:cubicBezTo>
                  <a:cubicBezTo>
                    <a:pt x="3238" y="6067"/>
                    <a:pt x="3897" y="5277"/>
                    <a:pt x="4555" y="4520"/>
                  </a:cubicBezTo>
                  <a:cubicBezTo>
                    <a:pt x="4874" y="4157"/>
                    <a:pt x="5225" y="3839"/>
                    <a:pt x="5532" y="3455"/>
                  </a:cubicBezTo>
                  <a:cubicBezTo>
                    <a:pt x="5840" y="3082"/>
                    <a:pt x="6103" y="2686"/>
                    <a:pt x="6378" y="2302"/>
                  </a:cubicBezTo>
                  <a:cubicBezTo>
                    <a:pt x="6893" y="1589"/>
                    <a:pt x="7596" y="952"/>
                    <a:pt x="7870" y="85"/>
                  </a:cubicBezTo>
                  <a:cubicBezTo>
                    <a:pt x="7890" y="33"/>
                    <a:pt x="7848" y="0"/>
                    <a:pt x="7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2">
              <a:extLst>
                <a:ext uri="{FF2B5EF4-FFF2-40B4-BE49-F238E27FC236}">
                  <a16:creationId xmlns:a16="http://schemas.microsoft.com/office/drawing/2014/main" id="{1512BF9A-11DF-ED01-8C50-92AE2CEF6D16}"/>
                </a:ext>
              </a:extLst>
            </p:cNvPr>
            <p:cNvSpPr/>
            <p:nvPr/>
          </p:nvSpPr>
          <p:spPr>
            <a:xfrm>
              <a:off x="2650750" y="413625"/>
              <a:ext cx="250100" cy="259700"/>
            </a:xfrm>
            <a:custGeom>
              <a:avLst/>
              <a:gdLst/>
              <a:ahLst/>
              <a:cxnLst/>
              <a:rect l="l" t="t" r="r" b="b"/>
              <a:pathLst>
                <a:path w="10004" h="10388" extrusionOk="0">
                  <a:moveTo>
                    <a:pt x="9807" y="0"/>
                  </a:moveTo>
                  <a:cubicBezTo>
                    <a:pt x="9766" y="0"/>
                    <a:pt x="9723" y="33"/>
                    <a:pt x="9729" y="85"/>
                  </a:cubicBezTo>
                  <a:cubicBezTo>
                    <a:pt x="9883" y="699"/>
                    <a:pt x="9542" y="1248"/>
                    <a:pt x="9191" y="1720"/>
                  </a:cubicBezTo>
                  <a:cubicBezTo>
                    <a:pt x="8840" y="2203"/>
                    <a:pt x="8467" y="2675"/>
                    <a:pt x="8093" y="3114"/>
                  </a:cubicBezTo>
                  <a:cubicBezTo>
                    <a:pt x="7720" y="3565"/>
                    <a:pt x="7303" y="3938"/>
                    <a:pt x="6941" y="4377"/>
                  </a:cubicBezTo>
                  <a:cubicBezTo>
                    <a:pt x="6579" y="4805"/>
                    <a:pt x="6249" y="5244"/>
                    <a:pt x="5898" y="5661"/>
                  </a:cubicBezTo>
                  <a:cubicBezTo>
                    <a:pt x="5547" y="6089"/>
                    <a:pt x="5239" y="6517"/>
                    <a:pt x="4833" y="6902"/>
                  </a:cubicBezTo>
                  <a:cubicBezTo>
                    <a:pt x="4372" y="7330"/>
                    <a:pt x="3922" y="7758"/>
                    <a:pt x="3428" y="8153"/>
                  </a:cubicBezTo>
                  <a:cubicBezTo>
                    <a:pt x="2901" y="8559"/>
                    <a:pt x="2363" y="8976"/>
                    <a:pt x="1825" y="9361"/>
                  </a:cubicBezTo>
                  <a:cubicBezTo>
                    <a:pt x="1573" y="9547"/>
                    <a:pt x="1298" y="9712"/>
                    <a:pt x="1035" y="9876"/>
                  </a:cubicBezTo>
                  <a:cubicBezTo>
                    <a:pt x="815" y="10014"/>
                    <a:pt x="541" y="10259"/>
                    <a:pt x="271" y="10259"/>
                  </a:cubicBezTo>
                  <a:cubicBezTo>
                    <a:pt x="218" y="10259"/>
                    <a:pt x="165" y="10249"/>
                    <a:pt x="113" y="10228"/>
                  </a:cubicBezTo>
                  <a:cubicBezTo>
                    <a:pt x="103" y="10224"/>
                    <a:pt x="94" y="10223"/>
                    <a:pt x="86" y="10223"/>
                  </a:cubicBezTo>
                  <a:cubicBezTo>
                    <a:pt x="19" y="10223"/>
                    <a:pt x="1" y="10331"/>
                    <a:pt x="69" y="10370"/>
                  </a:cubicBezTo>
                  <a:lnTo>
                    <a:pt x="80" y="10348"/>
                  </a:lnTo>
                  <a:cubicBezTo>
                    <a:pt x="144" y="10376"/>
                    <a:pt x="211" y="10388"/>
                    <a:pt x="278" y="10388"/>
                  </a:cubicBezTo>
                  <a:cubicBezTo>
                    <a:pt x="672" y="10388"/>
                    <a:pt x="1108" y="9978"/>
                    <a:pt x="1408" y="9800"/>
                  </a:cubicBezTo>
                  <a:cubicBezTo>
                    <a:pt x="2012" y="9415"/>
                    <a:pt x="2561" y="8965"/>
                    <a:pt x="3132" y="8537"/>
                  </a:cubicBezTo>
                  <a:cubicBezTo>
                    <a:pt x="3702" y="8109"/>
                    <a:pt x="4175" y="7670"/>
                    <a:pt x="4690" y="7209"/>
                  </a:cubicBezTo>
                  <a:cubicBezTo>
                    <a:pt x="4932" y="6978"/>
                    <a:pt x="5184" y="6759"/>
                    <a:pt x="5415" y="6506"/>
                  </a:cubicBezTo>
                  <a:cubicBezTo>
                    <a:pt x="5645" y="6265"/>
                    <a:pt x="5799" y="6001"/>
                    <a:pt x="5997" y="5760"/>
                  </a:cubicBezTo>
                  <a:cubicBezTo>
                    <a:pt x="6381" y="5299"/>
                    <a:pt x="6732" y="4838"/>
                    <a:pt x="7105" y="4388"/>
                  </a:cubicBezTo>
                  <a:cubicBezTo>
                    <a:pt x="7523" y="3883"/>
                    <a:pt x="8017" y="3455"/>
                    <a:pt x="8412" y="2939"/>
                  </a:cubicBezTo>
                  <a:cubicBezTo>
                    <a:pt x="8785" y="2478"/>
                    <a:pt x="9158" y="2028"/>
                    <a:pt x="9498" y="1545"/>
                  </a:cubicBezTo>
                  <a:cubicBezTo>
                    <a:pt x="9795" y="1095"/>
                    <a:pt x="10003" y="590"/>
                    <a:pt x="9872" y="52"/>
                  </a:cubicBezTo>
                  <a:cubicBezTo>
                    <a:pt x="9863" y="16"/>
                    <a:pt x="9835" y="0"/>
                    <a:pt x="9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2">
              <a:extLst>
                <a:ext uri="{FF2B5EF4-FFF2-40B4-BE49-F238E27FC236}">
                  <a16:creationId xmlns:a16="http://schemas.microsoft.com/office/drawing/2014/main" id="{35E5357C-37AC-3658-3326-E42D1A680EF9}"/>
                </a:ext>
              </a:extLst>
            </p:cNvPr>
            <p:cNvSpPr/>
            <p:nvPr/>
          </p:nvSpPr>
          <p:spPr>
            <a:xfrm>
              <a:off x="2615150" y="381350"/>
              <a:ext cx="162675" cy="162675"/>
            </a:xfrm>
            <a:custGeom>
              <a:avLst/>
              <a:gdLst/>
              <a:ahLst/>
              <a:cxnLst/>
              <a:rect l="l" t="t" r="r" b="b"/>
              <a:pathLst>
                <a:path w="6507" h="6507" extrusionOk="0">
                  <a:moveTo>
                    <a:pt x="5346" y="0"/>
                  </a:moveTo>
                  <a:cubicBezTo>
                    <a:pt x="4799" y="0"/>
                    <a:pt x="4262" y="91"/>
                    <a:pt x="3721" y="311"/>
                  </a:cubicBezTo>
                  <a:cubicBezTo>
                    <a:pt x="2942" y="651"/>
                    <a:pt x="2228" y="1145"/>
                    <a:pt x="1647" y="1771"/>
                  </a:cubicBezTo>
                  <a:cubicBezTo>
                    <a:pt x="1054" y="2364"/>
                    <a:pt x="538" y="3044"/>
                    <a:pt x="275" y="3835"/>
                  </a:cubicBezTo>
                  <a:cubicBezTo>
                    <a:pt x="0" y="4680"/>
                    <a:pt x="44" y="5602"/>
                    <a:pt x="253" y="6458"/>
                  </a:cubicBezTo>
                  <a:cubicBezTo>
                    <a:pt x="261" y="6492"/>
                    <a:pt x="285" y="6506"/>
                    <a:pt x="312" y="6506"/>
                  </a:cubicBezTo>
                  <a:cubicBezTo>
                    <a:pt x="354" y="6506"/>
                    <a:pt x="402" y="6469"/>
                    <a:pt x="395" y="6414"/>
                  </a:cubicBezTo>
                  <a:lnTo>
                    <a:pt x="395" y="6414"/>
                  </a:lnTo>
                  <a:lnTo>
                    <a:pt x="384" y="6425"/>
                  </a:lnTo>
                  <a:cubicBezTo>
                    <a:pt x="165" y="5624"/>
                    <a:pt x="165" y="4790"/>
                    <a:pt x="373" y="3988"/>
                  </a:cubicBezTo>
                  <a:cubicBezTo>
                    <a:pt x="593" y="3154"/>
                    <a:pt x="1153" y="2484"/>
                    <a:pt x="1745" y="1870"/>
                  </a:cubicBezTo>
                  <a:cubicBezTo>
                    <a:pt x="2272" y="1321"/>
                    <a:pt x="2887" y="871"/>
                    <a:pt x="3579" y="530"/>
                  </a:cubicBezTo>
                  <a:cubicBezTo>
                    <a:pt x="4147" y="253"/>
                    <a:pt x="4732" y="142"/>
                    <a:pt x="5330" y="142"/>
                  </a:cubicBezTo>
                  <a:cubicBezTo>
                    <a:pt x="5679" y="142"/>
                    <a:pt x="6033" y="180"/>
                    <a:pt x="6389" y="245"/>
                  </a:cubicBezTo>
                  <a:cubicBezTo>
                    <a:pt x="6392" y="246"/>
                    <a:pt x="6396" y="246"/>
                    <a:pt x="6399" y="246"/>
                  </a:cubicBezTo>
                  <a:cubicBezTo>
                    <a:pt x="6479" y="246"/>
                    <a:pt x="6506" y="123"/>
                    <a:pt x="6422" y="102"/>
                  </a:cubicBezTo>
                  <a:cubicBezTo>
                    <a:pt x="6056" y="38"/>
                    <a:pt x="5699" y="0"/>
                    <a:pt x="5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2">
              <a:extLst>
                <a:ext uri="{FF2B5EF4-FFF2-40B4-BE49-F238E27FC236}">
                  <a16:creationId xmlns:a16="http://schemas.microsoft.com/office/drawing/2014/main" id="{ED2DE46E-09E1-F1DA-1DA6-6C58665E8CF1}"/>
                </a:ext>
              </a:extLst>
            </p:cNvPr>
            <p:cNvSpPr/>
            <p:nvPr/>
          </p:nvSpPr>
          <p:spPr>
            <a:xfrm>
              <a:off x="2773750" y="466675"/>
              <a:ext cx="64250" cy="70800"/>
            </a:xfrm>
            <a:custGeom>
              <a:avLst/>
              <a:gdLst/>
              <a:ahLst/>
              <a:cxnLst/>
              <a:rect l="l" t="t" r="r" b="b"/>
              <a:pathLst>
                <a:path w="2570" h="2832" extrusionOk="0">
                  <a:moveTo>
                    <a:pt x="1397" y="0"/>
                  </a:moveTo>
                  <a:cubicBezTo>
                    <a:pt x="1360" y="0"/>
                    <a:pt x="1323" y="5"/>
                    <a:pt x="1285" y="15"/>
                  </a:cubicBezTo>
                  <a:cubicBezTo>
                    <a:pt x="967" y="81"/>
                    <a:pt x="714" y="488"/>
                    <a:pt x="517" y="707"/>
                  </a:cubicBezTo>
                  <a:cubicBezTo>
                    <a:pt x="275" y="960"/>
                    <a:pt x="34" y="1168"/>
                    <a:pt x="1" y="1530"/>
                  </a:cubicBezTo>
                  <a:cubicBezTo>
                    <a:pt x="12" y="1695"/>
                    <a:pt x="67" y="1849"/>
                    <a:pt x="177" y="1980"/>
                  </a:cubicBezTo>
                  <a:cubicBezTo>
                    <a:pt x="275" y="2090"/>
                    <a:pt x="572" y="2321"/>
                    <a:pt x="407" y="2507"/>
                  </a:cubicBezTo>
                  <a:cubicBezTo>
                    <a:pt x="330" y="2584"/>
                    <a:pt x="253" y="2650"/>
                    <a:pt x="166" y="2716"/>
                  </a:cubicBezTo>
                  <a:cubicBezTo>
                    <a:pt x="114" y="2767"/>
                    <a:pt x="163" y="2832"/>
                    <a:pt x="218" y="2832"/>
                  </a:cubicBezTo>
                  <a:cubicBezTo>
                    <a:pt x="234" y="2832"/>
                    <a:pt x="250" y="2827"/>
                    <a:pt x="264" y="2815"/>
                  </a:cubicBezTo>
                  <a:lnTo>
                    <a:pt x="264" y="2804"/>
                  </a:lnTo>
                  <a:cubicBezTo>
                    <a:pt x="385" y="2705"/>
                    <a:pt x="747" y="2463"/>
                    <a:pt x="616" y="2255"/>
                  </a:cubicBezTo>
                  <a:cubicBezTo>
                    <a:pt x="451" y="2002"/>
                    <a:pt x="166" y="1871"/>
                    <a:pt x="144" y="1530"/>
                  </a:cubicBezTo>
                  <a:cubicBezTo>
                    <a:pt x="122" y="1256"/>
                    <a:pt x="374" y="1036"/>
                    <a:pt x="550" y="872"/>
                  </a:cubicBezTo>
                  <a:cubicBezTo>
                    <a:pt x="773" y="648"/>
                    <a:pt x="1064" y="162"/>
                    <a:pt x="1391" y="162"/>
                  </a:cubicBezTo>
                  <a:cubicBezTo>
                    <a:pt x="1481" y="162"/>
                    <a:pt x="1574" y="199"/>
                    <a:pt x="1670" y="290"/>
                  </a:cubicBezTo>
                  <a:cubicBezTo>
                    <a:pt x="1803" y="412"/>
                    <a:pt x="1942" y="467"/>
                    <a:pt x="2085" y="467"/>
                  </a:cubicBezTo>
                  <a:cubicBezTo>
                    <a:pt x="2225" y="467"/>
                    <a:pt x="2368" y="415"/>
                    <a:pt x="2515" y="323"/>
                  </a:cubicBezTo>
                  <a:cubicBezTo>
                    <a:pt x="2570" y="286"/>
                    <a:pt x="2540" y="203"/>
                    <a:pt x="2484" y="203"/>
                  </a:cubicBezTo>
                  <a:cubicBezTo>
                    <a:pt x="2473" y="203"/>
                    <a:pt x="2461" y="206"/>
                    <a:pt x="2449" y="213"/>
                  </a:cubicBezTo>
                  <a:cubicBezTo>
                    <a:pt x="2331" y="279"/>
                    <a:pt x="2208" y="341"/>
                    <a:pt x="2080" y="341"/>
                  </a:cubicBezTo>
                  <a:cubicBezTo>
                    <a:pt x="2018" y="341"/>
                    <a:pt x="1954" y="326"/>
                    <a:pt x="1889" y="290"/>
                  </a:cubicBezTo>
                  <a:cubicBezTo>
                    <a:pt x="1790" y="235"/>
                    <a:pt x="1724" y="125"/>
                    <a:pt x="1626" y="70"/>
                  </a:cubicBezTo>
                  <a:cubicBezTo>
                    <a:pt x="1557" y="25"/>
                    <a:pt x="1479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2">
              <a:extLst>
                <a:ext uri="{FF2B5EF4-FFF2-40B4-BE49-F238E27FC236}">
                  <a16:creationId xmlns:a16="http://schemas.microsoft.com/office/drawing/2014/main" id="{8D529498-86E5-7D0A-D3C1-3D327CB73014}"/>
                </a:ext>
              </a:extLst>
            </p:cNvPr>
            <p:cNvSpPr/>
            <p:nvPr/>
          </p:nvSpPr>
          <p:spPr>
            <a:xfrm>
              <a:off x="2964575" y="555800"/>
              <a:ext cx="457150" cy="670025"/>
            </a:xfrm>
            <a:custGeom>
              <a:avLst/>
              <a:gdLst/>
              <a:ahLst/>
              <a:cxnLst/>
              <a:rect l="l" t="t" r="r" b="b"/>
              <a:pathLst>
                <a:path w="18286" h="26801" extrusionOk="0">
                  <a:moveTo>
                    <a:pt x="4539" y="0"/>
                  </a:moveTo>
                  <a:cubicBezTo>
                    <a:pt x="4384" y="0"/>
                    <a:pt x="4228" y="6"/>
                    <a:pt x="4070" y="18"/>
                  </a:cubicBezTo>
                  <a:cubicBezTo>
                    <a:pt x="4053" y="18"/>
                    <a:pt x="4037" y="17"/>
                    <a:pt x="4020" y="17"/>
                  </a:cubicBezTo>
                  <a:cubicBezTo>
                    <a:pt x="2154" y="17"/>
                    <a:pt x="0" y="3072"/>
                    <a:pt x="359" y="7055"/>
                  </a:cubicBezTo>
                  <a:cubicBezTo>
                    <a:pt x="733" y="11083"/>
                    <a:pt x="2050" y="17165"/>
                    <a:pt x="3740" y="20096"/>
                  </a:cubicBezTo>
                  <a:cubicBezTo>
                    <a:pt x="5442" y="23016"/>
                    <a:pt x="6814" y="26408"/>
                    <a:pt x="7769" y="26682"/>
                  </a:cubicBezTo>
                  <a:cubicBezTo>
                    <a:pt x="8015" y="26752"/>
                    <a:pt x="8357" y="26801"/>
                    <a:pt x="8782" y="26801"/>
                  </a:cubicBezTo>
                  <a:cubicBezTo>
                    <a:pt x="10031" y="26801"/>
                    <a:pt x="11994" y="26377"/>
                    <a:pt x="14312" y="24805"/>
                  </a:cubicBezTo>
                  <a:cubicBezTo>
                    <a:pt x="17418" y="22697"/>
                    <a:pt x="18285" y="22335"/>
                    <a:pt x="17835" y="19909"/>
                  </a:cubicBezTo>
                  <a:cubicBezTo>
                    <a:pt x="17374" y="17483"/>
                    <a:pt x="15321" y="10666"/>
                    <a:pt x="13763" y="7922"/>
                  </a:cubicBezTo>
                  <a:cubicBezTo>
                    <a:pt x="12254" y="5266"/>
                    <a:pt x="9163" y="0"/>
                    <a:pt x="45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2">
              <a:extLst>
                <a:ext uri="{FF2B5EF4-FFF2-40B4-BE49-F238E27FC236}">
                  <a16:creationId xmlns:a16="http://schemas.microsoft.com/office/drawing/2014/main" id="{177D8887-A76E-A340-9760-F518A8A7E4DA}"/>
                </a:ext>
              </a:extLst>
            </p:cNvPr>
            <p:cNvSpPr/>
            <p:nvPr/>
          </p:nvSpPr>
          <p:spPr>
            <a:xfrm>
              <a:off x="3057800" y="940175"/>
              <a:ext cx="337300" cy="174275"/>
            </a:xfrm>
            <a:custGeom>
              <a:avLst/>
              <a:gdLst/>
              <a:ahLst/>
              <a:cxnLst/>
              <a:rect l="l" t="t" r="r" b="b"/>
              <a:pathLst>
                <a:path w="13492" h="6971" extrusionOk="0">
                  <a:moveTo>
                    <a:pt x="12899" y="0"/>
                  </a:moveTo>
                  <a:cubicBezTo>
                    <a:pt x="12207" y="374"/>
                    <a:pt x="10451" y="1702"/>
                    <a:pt x="8310" y="2569"/>
                  </a:cubicBezTo>
                  <a:cubicBezTo>
                    <a:pt x="5840" y="3568"/>
                    <a:pt x="2031" y="4150"/>
                    <a:pt x="0" y="4490"/>
                  </a:cubicBezTo>
                  <a:lnTo>
                    <a:pt x="275" y="5182"/>
                  </a:lnTo>
                  <a:cubicBezTo>
                    <a:pt x="615" y="5774"/>
                    <a:pt x="934" y="6378"/>
                    <a:pt x="1230" y="6971"/>
                  </a:cubicBezTo>
                  <a:cubicBezTo>
                    <a:pt x="2778" y="6751"/>
                    <a:pt x="4293" y="6378"/>
                    <a:pt x="5764" y="5873"/>
                  </a:cubicBezTo>
                  <a:cubicBezTo>
                    <a:pt x="8299" y="4984"/>
                    <a:pt x="9463" y="4501"/>
                    <a:pt x="11252" y="3469"/>
                  </a:cubicBezTo>
                  <a:cubicBezTo>
                    <a:pt x="12998" y="2459"/>
                    <a:pt x="12734" y="2536"/>
                    <a:pt x="13492" y="2064"/>
                  </a:cubicBezTo>
                  <a:cubicBezTo>
                    <a:pt x="13316" y="1427"/>
                    <a:pt x="13118" y="725"/>
                    <a:pt x="128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2">
              <a:extLst>
                <a:ext uri="{FF2B5EF4-FFF2-40B4-BE49-F238E27FC236}">
                  <a16:creationId xmlns:a16="http://schemas.microsoft.com/office/drawing/2014/main" id="{0741DDC1-3AF4-3916-42D7-5F1BABF0D647}"/>
                </a:ext>
              </a:extLst>
            </p:cNvPr>
            <p:cNvSpPr/>
            <p:nvPr/>
          </p:nvSpPr>
          <p:spPr>
            <a:xfrm>
              <a:off x="2990025" y="744225"/>
              <a:ext cx="340300" cy="155475"/>
            </a:xfrm>
            <a:custGeom>
              <a:avLst/>
              <a:gdLst/>
              <a:ahLst/>
              <a:cxnLst/>
              <a:rect l="l" t="t" r="r" b="b"/>
              <a:pathLst>
                <a:path w="13612" h="6219" extrusionOk="0">
                  <a:moveTo>
                    <a:pt x="12525" y="1"/>
                  </a:moveTo>
                  <a:cubicBezTo>
                    <a:pt x="12174" y="176"/>
                    <a:pt x="11548" y="527"/>
                    <a:pt x="10461" y="1164"/>
                  </a:cubicBezTo>
                  <a:cubicBezTo>
                    <a:pt x="8409" y="2372"/>
                    <a:pt x="1669" y="3799"/>
                    <a:pt x="0" y="3996"/>
                  </a:cubicBezTo>
                  <a:cubicBezTo>
                    <a:pt x="143" y="4732"/>
                    <a:pt x="307" y="5467"/>
                    <a:pt x="483" y="6203"/>
                  </a:cubicBezTo>
                  <a:cubicBezTo>
                    <a:pt x="699" y="6213"/>
                    <a:pt x="915" y="6218"/>
                    <a:pt x="1133" y="6218"/>
                  </a:cubicBezTo>
                  <a:cubicBezTo>
                    <a:pt x="5873" y="6218"/>
                    <a:pt x="11072" y="3781"/>
                    <a:pt x="13612" y="2196"/>
                  </a:cubicBezTo>
                  <a:cubicBezTo>
                    <a:pt x="13359" y="1581"/>
                    <a:pt x="13063" y="978"/>
                    <a:pt x="12745" y="385"/>
                  </a:cubicBezTo>
                  <a:lnTo>
                    <a:pt x="12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2">
              <a:extLst>
                <a:ext uri="{FF2B5EF4-FFF2-40B4-BE49-F238E27FC236}">
                  <a16:creationId xmlns:a16="http://schemas.microsoft.com/office/drawing/2014/main" id="{8F093D13-CC07-5363-58CF-E5532E2B2192}"/>
                </a:ext>
              </a:extLst>
            </p:cNvPr>
            <p:cNvSpPr/>
            <p:nvPr/>
          </p:nvSpPr>
          <p:spPr>
            <a:xfrm>
              <a:off x="2986175" y="584225"/>
              <a:ext cx="135050" cy="80450"/>
            </a:xfrm>
            <a:custGeom>
              <a:avLst/>
              <a:gdLst/>
              <a:ahLst/>
              <a:cxnLst/>
              <a:rect l="l" t="t" r="r" b="b"/>
              <a:pathLst>
                <a:path w="5402" h="3218" extrusionOk="0">
                  <a:moveTo>
                    <a:pt x="1131" y="1"/>
                  </a:moveTo>
                  <a:cubicBezTo>
                    <a:pt x="637" y="572"/>
                    <a:pt x="253" y="1241"/>
                    <a:pt x="0" y="1955"/>
                  </a:cubicBezTo>
                  <a:cubicBezTo>
                    <a:pt x="89" y="1945"/>
                    <a:pt x="180" y="1940"/>
                    <a:pt x="272" y="1940"/>
                  </a:cubicBezTo>
                  <a:cubicBezTo>
                    <a:pt x="1224" y="1940"/>
                    <a:pt x="2327" y="2446"/>
                    <a:pt x="3337" y="3217"/>
                  </a:cubicBezTo>
                  <a:cubicBezTo>
                    <a:pt x="3974" y="2449"/>
                    <a:pt x="5401" y="2032"/>
                    <a:pt x="5401" y="2032"/>
                  </a:cubicBezTo>
                  <a:cubicBezTo>
                    <a:pt x="5160" y="1647"/>
                    <a:pt x="3030" y="319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2">
              <a:extLst>
                <a:ext uri="{FF2B5EF4-FFF2-40B4-BE49-F238E27FC236}">
                  <a16:creationId xmlns:a16="http://schemas.microsoft.com/office/drawing/2014/main" id="{BD5F41FB-F610-6A4A-4A75-E94A4FCD7575}"/>
                </a:ext>
              </a:extLst>
            </p:cNvPr>
            <p:cNvSpPr/>
            <p:nvPr/>
          </p:nvSpPr>
          <p:spPr>
            <a:xfrm>
              <a:off x="2922775" y="1049675"/>
              <a:ext cx="48875" cy="62725"/>
            </a:xfrm>
            <a:custGeom>
              <a:avLst/>
              <a:gdLst/>
              <a:ahLst/>
              <a:cxnLst/>
              <a:rect l="l" t="t" r="r" b="b"/>
              <a:pathLst>
                <a:path w="1955" h="2509" extrusionOk="0">
                  <a:moveTo>
                    <a:pt x="1" y="0"/>
                  </a:moveTo>
                  <a:cubicBezTo>
                    <a:pt x="275" y="824"/>
                    <a:pt x="571" y="1647"/>
                    <a:pt x="879" y="2448"/>
                  </a:cubicBezTo>
                  <a:cubicBezTo>
                    <a:pt x="1075" y="2490"/>
                    <a:pt x="1271" y="2509"/>
                    <a:pt x="1466" y="2509"/>
                  </a:cubicBezTo>
                  <a:cubicBezTo>
                    <a:pt x="1630" y="2509"/>
                    <a:pt x="1794" y="2495"/>
                    <a:pt x="1955" y="2470"/>
                  </a:cubicBezTo>
                  <a:cubicBezTo>
                    <a:pt x="1647" y="1724"/>
                    <a:pt x="1329" y="922"/>
                    <a:pt x="1033" y="121"/>
                  </a:cubicBezTo>
                  <a:cubicBezTo>
                    <a:pt x="681" y="99"/>
                    <a:pt x="341" y="6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2">
              <a:extLst>
                <a:ext uri="{FF2B5EF4-FFF2-40B4-BE49-F238E27FC236}">
                  <a16:creationId xmlns:a16="http://schemas.microsoft.com/office/drawing/2014/main" id="{F7F3C3AD-900F-7136-7555-529F5D8DB24E}"/>
                </a:ext>
              </a:extLst>
            </p:cNvPr>
            <p:cNvSpPr/>
            <p:nvPr/>
          </p:nvSpPr>
          <p:spPr>
            <a:xfrm>
              <a:off x="2795950" y="867175"/>
              <a:ext cx="415550" cy="577800"/>
            </a:xfrm>
            <a:custGeom>
              <a:avLst/>
              <a:gdLst/>
              <a:ahLst/>
              <a:cxnLst/>
              <a:rect l="l" t="t" r="r" b="b"/>
              <a:pathLst>
                <a:path w="16622" h="23112" extrusionOk="0">
                  <a:moveTo>
                    <a:pt x="16622" y="0"/>
                  </a:moveTo>
                  <a:lnTo>
                    <a:pt x="10079" y="187"/>
                  </a:lnTo>
                  <a:cubicBezTo>
                    <a:pt x="9893" y="3524"/>
                    <a:pt x="10398" y="5577"/>
                    <a:pt x="8564" y="8508"/>
                  </a:cubicBezTo>
                  <a:cubicBezTo>
                    <a:pt x="6742" y="11439"/>
                    <a:pt x="6007" y="14776"/>
                    <a:pt x="3306" y="17476"/>
                  </a:cubicBezTo>
                  <a:cubicBezTo>
                    <a:pt x="606" y="20177"/>
                    <a:pt x="518" y="20715"/>
                    <a:pt x="112" y="22185"/>
                  </a:cubicBezTo>
                  <a:cubicBezTo>
                    <a:pt x="1" y="22715"/>
                    <a:pt x="63" y="23112"/>
                    <a:pt x="266" y="23112"/>
                  </a:cubicBezTo>
                  <a:cubicBezTo>
                    <a:pt x="324" y="23112"/>
                    <a:pt x="394" y="23079"/>
                    <a:pt x="474" y="23009"/>
                  </a:cubicBezTo>
                  <a:cubicBezTo>
                    <a:pt x="611" y="23075"/>
                    <a:pt x="723" y="23104"/>
                    <a:pt x="819" y="23104"/>
                  </a:cubicBezTo>
                  <a:cubicBezTo>
                    <a:pt x="977" y="23104"/>
                    <a:pt x="1094" y="23026"/>
                    <a:pt x="1210" y="22910"/>
                  </a:cubicBezTo>
                  <a:cubicBezTo>
                    <a:pt x="1256" y="22929"/>
                    <a:pt x="1306" y="22938"/>
                    <a:pt x="1358" y="22938"/>
                  </a:cubicBezTo>
                  <a:cubicBezTo>
                    <a:pt x="1806" y="22938"/>
                    <a:pt x="2415" y="22270"/>
                    <a:pt x="2582" y="21867"/>
                  </a:cubicBezTo>
                  <a:cubicBezTo>
                    <a:pt x="2757" y="21406"/>
                    <a:pt x="3405" y="20539"/>
                    <a:pt x="5052" y="19441"/>
                  </a:cubicBezTo>
                  <a:cubicBezTo>
                    <a:pt x="6698" y="18343"/>
                    <a:pt x="9025" y="15599"/>
                    <a:pt x="10485" y="13854"/>
                  </a:cubicBezTo>
                  <a:cubicBezTo>
                    <a:pt x="11956" y="12119"/>
                    <a:pt x="14240" y="10517"/>
                    <a:pt x="15381" y="6312"/>
                  </a:cubicBezTo>
                  <a:cubicBezTo>
                    <a:pt x="16523" y="2097"/>
                    <a:pt x="16622" y="0"/>
                    <a:pt x="1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2">
              <a:extLst>
                <a:ext uri="{FF2B5EF4-FFF2-40B4-BE49-F238E27FC236}">
                  <a16:creationId xmlns:a16="http://schemas.microsoft.com/office/drawing/2014/main" id="{33BD9A69-C9A4-787C-58A5-40FCA0918293}"/>
                </a:ext>
              </a:extLst>
            </p:cNvPr>
            <p:cNvSpPr/>
            <p:nvPr/>
          </p:nvSpPr>
          <p:spPr>
            <a:xfrm>
              <a:off x="2825600" y="1369575"/>
              <a:ext cx="47475" cy="71475"/>
            </a:xfrm>
            <a:custGeom>
              <a:avLst/>
              <a:gdLst/>
              <a:ahLst/>
              <a:cxnLst/>
              <a:rect l="l" t="t" r="r" b="b"/>
              <a:pathLst>
                <a:path w="1899" h="2859" extrusionOk="0">
                  <a:moveTo>
                    <a:pt x="1804" y="1"/>
                  </a:moveTo>
                  <a:cubicBezTo>
                    <a:pt x="1793" y="1"/>
                    <a:pt x="1781" y="5"/>
                    <a:pt x="1769" y="15"/>
                  </a:cubicBezTo>
                  <a:cubicBezTo>
                    <a:pt x="1374" y="289"/>
                    <a:pt x="1066" y="673"/>
                    <a:pt x="858" y="1102"/>
                  </a:cubicBezTo>
                  <a:cubicBezTo>
                    <a:pt x="715" y="1376"/>
                    <a:pt x="627" y="1661"/>
                    <a:pt x="485" y="1925"/>
                  </a:cubicBezTo>
                  <a:cubicBezTo>
                    <a:pt x="342" y="2199"/>
                    <a:pt x="177" y="2474"/>
                    <a:pt x="24" y="2748"/>
                  </a:cubicBezTo>
                  <a:cubicBezTo>
                    <a:pt x="1" y="2809"/>
                    <a:pt x="51" y="2859"/>
                    <a:pt x="96" y="2859"/>
                  </a:cubicBezTo>
                  <a:cubicBezTo>
                    <a:pt x="116" y="2859"/>
                    <a:pt x="134" y="2849"/>
                    <a:pt x="144" y="2825"/>
                  </a:cubicBezTo>
                  <a:lnTo>
                    <a:pt x="144" y="2836"/>
                  </a:lnTo>
                  <a:cubicBezTo>
                    <a:pt x="364" y="2408"/>
                    <a:pt x="649" y="2013"/>
                    <a:pt x="814" y="1552"/>
                  </a:cubicBezTo>
                  <a:cubicBezTo>
                    <a:pt x="1034" y="992"/>
                    <a:pt x="1330" y="487"/>
                    <a:pt x="1835" y="136"/>
                  </a:cubicBezTo>
                  <a:cubicBezTo>
                    <a:pt x="1898" y="90"/>
                    <a:pt x="1857" y="1"/>
                    <a:pt x="1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2">
              <a:extLst>
                <a:ext uri="{FF2B5EF4-FFF2-40B4-BE49-F238E27FC236}">
                  <a16:creationId xmlns:a16="http://schemas.microsoft.com/office/drawing/2014/main" id="{5171A5AB-CA32-AB4A-5757-C99CEB8D9C1F}"/>
                </a:ext>
              </a:extLst>
            </p:cNvPr>
            <p:cNvSpPr/>
            <p:nvPr/>
          </p:nvSpPr>
          <p:spPr>
            <a:xfrm>
              <a:off x="2808950" y="1367475"/>
              <a:ext cx="50625" cy="77050"/>
            </a:xfrm>
            <a:custGeom>
              <a:avLst/>
              <a:gdLst/>
              <a:ahLst/>
              <a:cxnLst/>
              <a:rect l="l" t="t" r="r" b="b"/>
              <a:pathLst>
                <a:path w="2025" h="3082" extrusionOk="0">
                  <a:moveTo>
                    <a:pt x="1924" y="0"/>
                  </a:moveTo>
                  <a:cubicBezTo>
                    <a:pt x="1908" y="0"/>
                    <a:pt x="1890" y="7"/>
                    <a:pt x="1875" y="22"/>
                  </a:cubicBezTo>
                  <a:cubicBezTo>
                    <a:pt x="1458" y="395"/>
                    <a:pt x="1107" y="834"/>
                    <a:pt x="843" y="1317"/>
                  </a:cubicBezTo>
                  <a:cubicBezTo>
                    <a:pt x="536" y="1855"/>
                    <a:pt x="371" y="2459"/>
                    <a:pt x="31" y="2986"/>
                  </a:cubicBezTo>
                  <a:cubicBezTo>
                    <a:pt x="1" y="3039"/>
                    <a:pt x="48" y="3081"/>
                    <a:pt x="95" y="3081"/>
                  </a:cubicBezTo>
                  <a:cubicBezTo>
                    <a:pt x="117" y="3081"/>
                    <a:pt x="138" y="3072"/>
                    <a:pt x="152" y="3052"/>
                  </a:cubicBezTo>
                  <a:cubicBezTo>
                    <a:pt x="437" y="2602"/>
                    <a:pt x="602" y="2097"/>
                    <a:pt x="832" y="1614"/>
                  </a:cubicBezTo>
                  <a:cubicBezTo>
                    <a:pt x="1118" y="1043"/>
                    <a:pt x="1502" y="538"/>
                    <a:pt x="1974" y="121"/>
                  </a:cubicBezTo>
                  <a:cubicBezTo>
                    <a:pt x="2025" y="70"/>
                    <a:pt x="1978" y="0"/>
                    <a:pt x="1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2">
              <a:extLst>
                <a:ext uri="{FF2B5EF4-FFF2-40B4-BE49-F238E27FC236}">
                  <a16:creationId xmlns:a16="http://schemas.microsoft.com/office/drawing/2014/main" id="{2869C913-0D25-2A68-FFDA-57F299D3C471}"/>
                </a:ext>
              </a:extLst>
            </p:cNvPr>
            <p:cNvSpPr/>
            <p:nvPr/>
          </p:nvSpPr>
          <p:spPr>
            <a:xfrm>
              <a:off x="2798800" y="1367375"/>
              <a:ext cx="41650" cy="77250"/>
            </a:xfrm>
            <a:custGeom>
              <a:avLst/>
              <a:gdLst/>
              <a:ahLst/>
              <a:cxnLst/>
              <a:rect l="l" t="t" r="r" b="b"/>
              <a:pathLst>
                <a:path w="1666" h="3090" extrusionOk="0">
                  <a:moveTo>
                    <a:pt x="1574" y="1"/>
                  </a:moveTo>
                  <a:cubicBezTo>
                    <a:pt x="1562" y="1"/>
                    <a:pt x="1548" y="5"/>
                    <a:pt x="1535" y="15"/>
                  </a:cubicBezTo>
                  <a:cubicBezTo>
                    <a:pt x="1151" y="300"/>
                    <a:pt x="854" y="685"/>
                    <a:pt x="657" y="1124"/>
                  </a:cubicBezTo>
                  <a:cubicBezTo>
                    <a:pt x="360" y="1716"/>
                    <a:pt x="338" y="2397"/>
                    <a:pt x="31" y="2990"/>
                  </a:cubicBezTo>
                  <a:cubicBezTo>
                    <a:pt x="1" y="3042"/>
                    <a:pt x="48" y="3090"/>
                    <a:pt x="91" y="3090"/>
                  </a:cubicBezTo>
                  <a:cubicBezTo>
                    <a:pt x="111" y="3090"/>
                    <a:pt x="130" y="3080"/>
                    <a:pt x="141" y="3056"/>
                  </a:cubicBezTo>
                  <a:cubicBezTo>
                    <a:pt x="404" y="2573"/>
                    <a:pt x="459" y="2035"/>
                    <a:pt x="635" y="1530"/>
                  </a:cubicBezTo>
                  <a:cubicBezTo>
                    <a:pt x="810" y="1025"/>
                    <a:pt x="1140" y="454"/>
                    <a:pt x="1612" y="136"/>
                  </a:cubicBezTo>
                  <a:cubicBezTo>
                    <a:pt x="1666" y="91"/>
                    <a:pt x="1631" y="1"/>
                    <a:pt x="1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2">
              <a:extLst>
                <a:ext uri="{FF2B5EF4-FFF2-40B4-BE49-F238E27FC236}">
                  <a16:creationId xmlns:a16="http://schemas.microsoft.com/office/drawing/2014/main" id="{F60C8417-7BA4-9D2F-88BE-9499C1B0BAB2}"/>
                </a:ext>
              </a:extLst>
            </p:cNvPr>
            <p:cNvSpPr/>
            <p:nvPr/>
          </p:nvSpPr>
          <p:spPr>
            <a:xfrm>
              <a:off x="3035575" y="626750"/>
              <a:ext cx="195400" cy="274400"/>
            </a:xfrm>
            <a:custGeom>
              <a:avLst/>
              <a:gdLst/>
              <a:ahLst/>
              <a:cxnLst/>
              <a:rect l="l" t="t" r="r" b="b"/>
              <a:pathLst>
                <a:path w="7816" h="10976" extrusionOk="0">
                  <a:moveTo>
                    <a:pt x="3693" y="0"/>
                  </a:moveTo>
                  <a:cubicBezTo>
                    <a:pt x="3351" y="0"/>
                    <a:pt x="2981" y="35"/>
                    <a:pt x="2580" y="111"/>
                  </a:cubicBezTo>
                  <a:cubicBezTo>
                    <a:pt x="516" y="693"/>
                    <a:pt x="33" y="3064"/>
                    <a:pt x="209" y="6181"/>
                  </a:cubicBezTo>
                  <a:cubicBezTo>
                    <a:pt x="385" y="9310"/>
                    <a:pt x="0" y="10375"/>
                    <a:pt x="176" y="10572"/>
                  </a:cubicBezTo>
                  <a:cubicBezTo>
                    <a:pt x="571" y="10872"/>
                    <a:pt x="1408" y="10975"/>
                    <a:pt x="2262" y="10975"/>
                  </a:cubicBezTo>
                  <a:cubicBezTo>
                    <a:pt x="2882" y="10975"/>
                    <a:pt x="3510" y="10921"/>
                    <a:pt x="3985" y="10847"/>
                  </a:cubicBezTo>
                  <a:cubicBezTo>
                    <a:pt x="5116" y="10682"/>
                    <a:pt x="6554" y="10649"/>
                    <a:pt x="7377" y="10166"/>
                  </a:cubicBezTo>
                  <a:cubicBezTo>
                    <a:pt x="7520" y="10024"/>
                    <a:pt x="7476" y="8454"/>
                    <a:pt x="7619" y="6730"/>
                  </a:cubicBezTo>
                  <a:cubicBezTo>
                    <a:pt x="7740" y="5149"/>
                    <a:pt x="7815" y="0"/>
                    <a:pt x="3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2">
              <a:extLst>
                <a:ext uri="{FF2B5EF4-FFF2-40B4-BE49-F238E27FC236}">
                  <a16:creationId xmlns:a16="http://schemas.microsoft.com/office/drawing/2014/main" id="{A07B93E6-CA01-5A88-69D2-4F645FBD1C62}"/>
                </a:ext>
              </a:extLst>
            </p:cNvPr>
            <p:cNvSpPr/>
            <p:nvPr/>
          </p:nvSpPr>
          <p:spPr>
            <a:xfrm>
              <a:off x="2887650" y="843025"/>
              <a:ext cx="30500" cy="60675"/>
            </a:xfrm>
            <a:custGeom>
              <a:avLst/>
              <a:gdLst/>
              <a:ahLst/>
              <a:cxnLst/>
              <a:rect l="l" t="t" r="r" b="b"/>
              <a:pathLst>
                <a:path w="1220" h="2427" extrusionOk="0">
                  <a:moveTo>
                    <a:pt x="12" y="0"/>
                  </a:moveTo>
                  <a:lnTo>
                    <a:pt x="12" y="0"/>
                  </a:lnTo>
                  <a:cubicBezTo>
                    <a:pt x="1" y="747"/>
                    <a:pt x="33" y="1482"/>
                    <a:pt x="99" y="2229"/>
                  </a:cubicBezTo>
                  <a:cubicBezTo>
                    <a:pt x="341" y="2273"/>
                    <a:pt x="736" y="2350"/>
                    <a:pt x="1219" y="2426"/>
                  </a:cubicBezTo>
                  <a:cubicBezTo>
                    <a:pt x="1164" y="1713"/>
                    <a:pt x="1142" y="988"/>
                    <a:pt x="1131" y="264"/>
                  </a:cubicBezTo>
                  <a:cubicBezTo>
                    <a:pt x="747" y="220"/>
                    <a:pt x="374" y="132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2">
              <a:extLst>
                <a:ext uri="{FF2B5EF4-FFF2-40B4-BE49-F238E27FC236}">
                  <a16:creationId xmlns:a16="http://schemas.microsoft.com/office/drawing/2014/main" id="{A063F6DD-9309-7E5E-DD5F-EB5477FF8BD8}"/>
                </a:ext>
              </a:extLst>
            </p:cNvPr>
            <p:cNvSpPr/>
            <p:nvPr/>
          </p:nvSpPr>
          <p:spPr>
            <a:xfrm>
              <a:off x="3123275" y="1397325"/>
              <a:ext cx="72475" cy="389700"/>
            </a:xfrm>
            <a:custGeom>
              <a:avLst/>
              <a:gdLst/>
              <a:ahLst/>
              <a:cxnLst/>
              <a:rect l="l" t="t" r="r" b="b"/>
              <a:pathLst>
                <a:path w="2899" h="15588" extrusionOk="0">
                  <a:moveTo>
                    <a:pt x="96" y="0"/>
                  </a:moveTo>
                  <a:cubicBezTo>
                    <a:pt x="23" y="0"/>
                    <a:pt x="1" y="115"/>
                    <a:pt x="82" y="145"/>
                  </a:cubicBezTo>
                  <a:lnTo>
                    <a:pt x="71" y="134"/>
                  </a:lnTo>
                  <a:lnTo>
                    <a:pt x="71" y="134"/>
                  </a:lnTo>
                  <a:cubicBezTo>
                    <a:pt x="181" y="167"/>
                    <a:pt x="762" y="343"/>
                    <a:pt x="762" y="507"/>
                  </a:cubicBezTo>
                  <a:cubicBezTo>
                    <a:pt x="762" y="694"/>
                    <a:pt x="784" y="892"/>
                    <a:pt x="806" y="1078"/>
                  </a:cubicBezTo>
                  <a:cubicBezTo>
                    <a:pt x="861" y="1572"/>
                    <a:pt x="938" y="2066"/>
                    <a:pt x="1026" y="2560"/>
                  </a:cubicBezTo>
                  <a:cubicBezTo>
                    <a:pt x="1103" y="3032"/>
                    <a:pt x="1191" y="3493"/>
                    <a:pt x="1289" y="3954"/>
                  </a:cubicBezTo>
                  <a:cubicBezTo>
                    <a:pt x="1443" y="4745"/>
                    <a:pt x="1520" y="5546"/>
                    <a:pt x="1630" y="6347"/>
                  </a:cubicBezTo>
                  <a:cubicBezTo>
                    <a:pt x="2058" y="9399"/>
                    <a:pt x="2222" y="12495"/>
                    <a:pt x="2760" y="15535"/>
                  </a:cubicBezTo>
                  <a:cubicBezTo>
                    <a:pt x="2765" y="15571"/>
                    <a:pt x="2790" y="15587"/>
                    <a:pt x="2816" y="15587"/>
                  </a:cubicBezTo>
                  <a:cubicBezTo>
                    <a:pt x="2855" y="15587"/>
                    <a:pt x="2899" y="15554"/>
                    <a:pt x="2892" y="15502"/>
                  </a:cubicBezTo>
                  <a:cubicBezTo>
                    <a:pt x="2618" y="13900"/>
                    <a:pt x="2464" y="12286"/>
                    <a:pt x="2288" y="10672"/>
                  </a:cubicBezTo>
                  <a:cubicBezTo>
                    <a:pt x="2124" y="9048"/>
                    <a:pt x="1915" y="7423"/>
                    <a:pt x="1707" y="5799"/>
                  </a:cubicBezTo>
                  <a:cubicBezTo>
                    <a:pt x="1542" y="4580"/>
                    <a:pt x="1300" y="3384"/>
                    <a:pt x="1103" y="2176"/>
                  </a:cubicBezTo>
                  <a:cubicBezTo>
                    <a:pt x="1026" y="1671"/>
                    <a:pt x="949" y="1177"/>
                    <a:pt x="905" y="661"/>
                  </a:cubicBezTo>
                  <a:cubicBezTo>
                    <a:pt x="894" y="485"/>
                    <a:pt x="916" y="431"/>
                    <a:pt x="773" y="321"/>
                  </a:cubicBezTo>
                  <a:cubicBezTo>
                    <a:pt x="576" y="167"/>
                    <a:pt x="345" y="57"/>
                    <a:pt x="115" y="2"/>
                  </a:cubicBezTo>
                  <a:cubicBezTo>
                    <a:pt x="108" y="1"/>
                    <a:pt x="102" y="0"/>
                    <a:pt x="96" y="0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2">
              <a:extLst>
                <a:ext uri="{FF2B5EF4-FFF2-40B4-BE49-F238E27FC236}">
                  <a16:creationId xmlns:a16="http://schemas.microsoft.com/office/drawing/2014/main" id="{331DE06B-0207-4B07-2E7A-C0F4022A257D}"/>
                </a:ext>
              </a:extLst>
            </p:cNvPr>
            <p:cNvSpPr/>
            <p:nvPr/>
          </p:nvSpPr>
          <p:spPr>
            <a:xfrm>
              <a:off x="2264150" y="680825"/>
              <a:ext cx="145475" cy="236275"/>
            </a:xfrm>
            <a:custGeom>
              <a:avLst/>
              <a:gdLst/>
              <a:ahLst/>
              <a:cxnLst/>
              <a:rect l="l" t="t" r="r" b="b"/>
              <a:pathLst>
                <a:path w="5819" h="9451" extrusionOk="0">
                  <a:moveTo>
                    <a:pt x="2722" y="1"/>
                  </a:moveTo>
                  <a:cubicBezTo>
                    <a:pt x="2349" y="176"/>
                    <a:pt x="0" y="4249"/>
                    <a:pt x="505" y="9310"/>
                  </a:cubicBezTo>
                  <a:cubicBezTo>
                    <a:pt x="1215" y="9411"/>
                    <a:pt x="1850" y="9451"/>
                    <a:pt x="2411" y="9451"/>
                  </a:cubicBezTo>
                  <a:cubicBezTo>
                    <a:pt x="4288" y="9451"/>
                    <a:pt x="5332" y="9002"/>
                    <a:pt x="5544" y="8892"/>
                  </a:cubicBezTo>
                  <a:cubicBezTo>
                    <a:pt x="5818" y="8761"/>
                    <a:pt x="5511" y="7026"/>
                    <a:pt x="5368" y="5698"/>
                  </a:cubicBezTo>
                  <a:cubicBezTo>
                    <a:pt x="5094" y="3459"/>
                    <a:pt x="3590" y="1000"/>
                    <a:pt x="2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01870BF8-FB8C-D7CC-2CE8-6FD11945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520" y="4560558"/>
            <a:ext cx="1176310" cy="4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4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p46"/>
          <p:cNvSpPr txBox="1">
            <a:spLocks noGrp="1"/>
          </p:cNvSpPr>
          <p:nvPr>
            <p:ph type="title"/>
          </p:nvPr>
        </p:nvSpPr>
        <p:spPr>
          <a:xfrm>
            <a:off x="1797925" y="1151116"/>
            <a:ext cx="58020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 you!</a:t>
            </a:r>
            <a:endParaRPr dirty="0"/>
          </a:p>
        </p:txBody>
      </p: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D4F3EA0D-F0CE-E01D-2C1D-FFB85EC5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70" y="2880834"/>
            <a:ext cx="1176310" cy="4546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" name="Google Shape;3393;p42"/>
          <p:cNvSpPr txBox="1">
            <a:spLocks noGrp="1"/>
          </p:cNvSpPr>
          <p:nvPr>
            <p:ph type="title"/>
          </p:nvPr>
        </p:nvSpPr>
        <p:spPr>
          <a:xfrm>
            <a:off x="2388870" y="1008485"/>
            <a:ext cx="4686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00000"/>
            </a:pPr>
            <a:br>
              <a:rPr lang="en-CA" sz="2400" dirty="0">
                <a:latin typeface="-webkit-standard"/>
              </a:rPr>
            </a:br>
            <a:br>
              <a:rPr lang="en-CA" sz="2400" dirty="0">
                <a:latin typeface="-webkit-standard"/>
              </a:rPr>
            </a:br>
            <a:endParaRPr lang="en-CA" sz="2400" dirty="0">
              <a:latin typeface="-webkit-standard"/>
            </a:endParaRPr>
          </a:p>
        </p:txBody>
      </p:sp>
      <p:sp>
        <p:nvSpPr>
          <p:cNvPr id="4" name="Google Shape;3393;p42">
            <a:extLst>
              <a:ext uri="{FF2B5EF4-FFF2-40B4-BE49-F238E27FC236}">
                <a16:creationId xmlns:a16="http://schemas.microsoft.com/office/drawing/2014/main" id="{3C64EF05-CE2F-5F14-56B7-5D43F3530259}"/>
              </a:ext>
            </a:extLst>
          </p:cNvPr>
          <p:cNvSpPr txBox="1">
            <a:spLocks/>
          </p:cNvSpPr>
          <p:nvPr/>
        </p:nvSpPr>
        <p:spPr>
          <a:xfrm>
            <a:off x="2789850" y="340950"/>
            <a:ext cx="356430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200"/>
              <a:buFont typeface="Prompt"/>
              <a:buNone/>
              <a:defRPr sz="42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r>
              <a:rPr lang="en-CA" dirty="0"/>
              <a:t>Facts</a:t>
            </a:r>
          </a:p>
        </p:txBody>
      </p:sp>
      <p:sp>
        <p:nvSpPr>
          <p:cNvPr id="5" name="Google Shape;3471;p44">
            <a:extLst>
              <a:ext uri="{FF2B5EF4-FFF2-40B4-BE49-F238E27FC236}">
                <a16:creationId xmlns:a16="http://schemas.microsoft.com/office/drawing/2014/main" id="{6108768C-9F20-F245-DC33-36613A08EC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8830" y="1154850"/>
            <a:ext cx="5351054" cy="240334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ct val="100000"/>
            </a:pPr>
            <a:r>
              <a:rPr lang="en-CA" sz="2000" dirty="0">
                <a:latin typeface="-webkit-standard"/>
              </a:rPr>
              <a:t>30% of Construction Projects Exceed Their Estimated Time by 40%!</a:t>
            </a:r>
            <a:br>
              <a:rPr lang="en-CA" sz="2000" dirty="0">
                <a:latin typeface="-webkit-standard"/>
              </a:rPr>
            </a:br>
            <a:br>
              <a:rPr lang="en-CA" sz="2000" dirty="0">
                <a:latin typeface="-webkit-standard"/>
              </a:rPr>
            </a:br>
            <a:r>
              <a:rPr lang="en-CA" sz="2000" b="1" dirty="0">
                <a:latin typeface="-webkit-standard"/>
              </a:rPr>
              <a:t>$1.6 Trillion </a:t>
            </a:r>
            <a:r>
              <a:rPr lang="en-CA" sz="2000" dirty="0">
                <a:latin typeface="-webkit-standard"/>
              </a:rPr>
              <a:t>Lost Annually in Construction Delays</a:t>
            </a:r>
          </a:p>
          <a:p>
            <a:pPr marL="0" indent="0">
              <a:buSzPct val="100000"/>
            </a:pPr>
            <a:endParaRPr lang="en-CA" sz="2000" b="1" dirty="0">
              <a:latin typeface="-webkit-standard"/>
            </a:endParaRPr>
          </a:p>
          <a:p>
            <a:pPr marL="0" indent="0">
              <a:buSzPct val="100000"/>
            </a:pPr>
            <a:r>
              <a:rPr lang="en-CA" sz="2000" i="1" dirty="0">
                <a:latin typeface="-webkit-standard"/>
              </a:rPr>
              <a:t>What if we can anticipate this?</a:t>
            </a:r>
            <a:endParaRPr sz="2000" b="1" i="1" dirty="0">
              <a:latin typeface="-webkit-standar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44"/>
          <p:cNvSpPr txBox="1">
            <a:spLocks noGrp="1"/>
          </p:cNvSpPr>
          <p:nvPr>
            <p:ph type="subTitle" idx="1"/>
          </p:nvPr>
        </p:nvSpPr>
        <p:spPr>
          <a:xfrm>
            <a:off x="3321709" y="1347394"/>
            <a:ext cx="5351054" cy="30468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ct val="100000"/>
            </a:pPr>
            <a:r>
              <a:rPr lang="en-CA" sz="1800" u="sng" dirty="0">
                <a:latin typeface="-webkit-standard"/>
              </a:rPr>
              <a:t>Classifying Duration of a Project </a:t>
            </a:r>
          </a:p>
          <a:p>
            <a:pPr marL="0" indent="0" algn="ctr">
              <a:buSzPct val="100000"/>
            </a:pPr>
            <a:endParaRPr lang="en-CA" sz="1800" u="sng" dirty="0">
              <a:latin typeface="-webkit-standard"/>
            </a:endParaRPr>
          </a:p>
          <a:p>
            <a:pPr marL="0" indent="0">
              <a:buSzPct val="100000"/>
            </a:pPr>
            <a:r>
              <a:rPr lang="en-CA" sz="1800" dirty="0">
                <a:latin typeface="-webkit-standard"/>
              </a:rPr>
              <a:t>      This approach provides value to decision-makers:</a:t>
            </a: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CA" sz="1800" dirty="0">
              <a:latin typeface="-webkit-standard"/>
            </a:endParaRPr>
          </a:p>
          <a:p>
            <a:pPr marL="800100" lvl="1" indent="-342900" algn="l">
              <a:buSzPct val="100000"/>
              <a:buFont typeface="+mj-lt"/>
              <a:buAutoNum type="arabicPeriod"/>
            </a:pPr>
            <a:r>
              <a:rPr lang="en-CA" sz="1800" dirty="0">
                <a:latin typeface="-webkit-standard"/>
              </a:rPr>
              <a:t>Anticipate project completion timelines </a:t>
            </a:r>
          </a:p>
          <a:p>
            <a:pPr marL="800100" lvl="1" indent="-342900" algn="l">
              <a:buSzPct val="100000"/>
              <a:buFont typeface="+mj-lt"/>
              <a:buAutoNum type="arabicPeriod"/>
            </a:pPr>
            <a:r>
              <a:rPr lang="en-CA" sz="1800" dirty="0">
                <a:latin typeface="-webkit-standard"/>
              </a:rPr>
              <a:t>Allocate resources effectively</a:t>
            </a:r>
          </a:p>
          <a:p>
            <a:pPr marL="800100" lvl="1" indent="-342900" algn="l">
              <a:buSzPct val="100000"/>
              <a:buFont typeface="+mj-lt"/>
              <a:buAutoNum type="arabicPeriod"/>
            </a:pPr>
            <a:r>
              <a:rPr lang="en-CA" sz="1800" dirty="0">
                <a:latin typeface="-webkit-standard"/>
              </a:rPr>
              <a:t>Understand the pain-points of longer projects</a:t>
            </a:r>
          </a:p>
          <a:p>
            <a:pPr marL="457200" lvl="1" indent="0">
              <a:buSzPct val="100000"/>
            </a:pPr>
            <a:endParaRPr lang="en-CA" sz="1800" b="1" dirty="0">
              <a:latin typeface="-webkit-standard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CA" sz="1800" b="1" u="sng" dirty="0">
              <a:latin typeface="-webkit-standard"/>
            </a:endParaRPr>
          </a:p>
          <a:p>
            <a:pPr marL="0" indent="0">
              <a:buSzPct val="100000"/>
            </a:pPr>
            <a:endParaRPr sz="1600" b="1" dirty="0">
              <a:latin typeface="-webkit-standard"/>
            </a:endParaRPr>
          </a:p>
        </p:txBody>
      </p:sp>
      <p:grpSp>
        <p:nvGrpSpPr>
          <p:cNvPr id="3472" name="Google Shape;3472;p44"/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/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/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/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/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/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/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/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/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/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/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/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/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/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/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/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/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/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/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/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/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/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/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/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/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/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/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/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/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/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/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/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/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/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/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/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/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/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/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/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/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/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/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/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/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/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/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/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/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/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/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/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/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/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/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/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/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/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/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/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/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/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/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/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/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/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/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/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/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/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/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/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/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393;p42">
            <a:extLst>
              <a:ext uri="{FF2B5EF4-FFF2-40B4-BE49-F238E27FC236}">
                <a16:creationId xmlns:a16="http://schemas.microsoft.com/office/drawing/2014/main" id="{834EF49C-612A-59A1-AD70-4E86C8619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3239" y="679616"/>
            <a:ext cx="3564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Statement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>
          <a:extLst>
            <a:ext uri="{FF2B5EF4-FFF2-40B4-BE49-F238E27FC236}">
              <a16:creationId xmlns:a16="http://schemas.microsoft.com/office/drawing/2014/main" id="{13BDEDC6-5618-A8F1-EECA-446DB5C62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44">
            <a:extLst>
              <a:ext uri="{FF2B5EF4-FFF2-40B4-BE49-F238E27FC236}">
                <a16:creationId xmlns:a16="http://schemas.microsoft.com/office/drawing/2014/main" id="{E13F55CC-17F0-5354-5DBF-BCDBDDA2DCE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95235" y="1173038"/>
            <a:ext cx="5351054" cy="379610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CA" sz="1800" b="1" u="sng" dirty="0">
              <a:latin typeface="-webkit-standard"/>
            </a:endParaRPr>
          </a:p>
          <a:p>
            <a:pPr marL="0" indent="0">
              <a:buSzPct val="100000"/>
            </a:pPr>
            <a:endParaRPr sz="1600" b="1" dirty="0">
              <a:latin typeface="-webkit-standard"/>
            </a:endParaRPr>
          </a:p>
        </p:txBody>
      </p:sp>
      <p:grpSp>
        <p:nvGrpSpPr>
          <p:cNvPr id="3472" name="Google Shape;3472;p44">
            <a:extLst>
              <a:ext uri="{FF2B5EF4-FFF2-40B4-BE49-F238E27FC236}">
                <a16:creationId xmlns:a16="http://schemas.microsoft.com/office/drawing/2014/main" id="{11E4031B-5A03-1F0F-102F-93874B9F7E67}"/>
              </a:ext>
            </a:extLst>
          </p:cNvPr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>
              <a:extLst>
                <a:ext uri="{FF2B5EF4-FFF2-40B4-BE49-F238E27FC236}">
                  <a16:creationId xmlns:a16="http://schemas.microsoft.com/office/drawing/2014/main" id="{A0DE3915-BAB2-0C04-9692-A9048BAEC54F}"/>
                </a:ext>
              </a:extLst>
            </p:cNvPr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>
              <a:extLst>
                <a:ext uri="{FF2B5EF4-FFF2-40B4-BE49-F238E27FC236}">
                  <a16:creationId xmlns:a16="http://schemas.microsoft.com/office/drawing/2014/main" id="{3DDD790D-1321-EC87-AF51-8C98F6AF42AD}"/>
                </a:ext>
              </a:extLst>
            </p:cNvPr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>
              <a:extLst>
                <a:ext uri="{FF2B5EF4-FFF2-40B4-BE49-F238E27FC236}">
                  <a16:creationId xmlns:a16="http://schemas.microsoft.com/office/drawing/2014/main" id="{C97976C4-C20A-6C43-2370-9C6FB43EA20D}"/>
                </a:ext>
              </a:extLst>
            </p:cNvPr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>
              <a:extLst>
                <a:ext uri="{FF2B5EF4-FFF2-40B4-BE49-F238E27FC236}">
                  <a16:creationId xmlns:a16="http://schemas.microsoft.com/office/drawing/2014/main" id="{FDB57AFA-E008-CB55-50EA-90FDF2C149BF}"/>
                </a:ext>
              </a:extLst>
            </p:cNvPr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>
              <a:extLst>
                <a:ext uri="{FF2B5EF4-FFF2-40B4-BE49-F238E27FC236}">
                  <a16:creationId xmlns:a16="http://schemas.microsoft.com/office/drawing/2014/main" id="{0ED18330-443C-F9BE-8685-F8921A417F32}"/>
                </a:ext>
              </a:extLst>
            </p:cNvPr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>
              <a:extLst>
                <a:ext uri="{FF2B5EF4-FFF2-40B4-BE49-F238E27FC236}">
                  <a16:creationId xmlns:a16="http://schemas.microsoft.com/office/drawing/2014/main" id="{56BC2DF8-EB3A-A68D-6041-40DFF8BD4589}"/>
                </a:ext>
              </a:extLst>
            </p:cNvPr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>
              <a:extLst>
                <a:ext uri="{FF2B5EF4-FFF2-40B4-BE49-F238E27FC236}">
                  <a16:creationId xmlns:a16="http://schemas.microsoft.com/office/drawing/2014/main" id="{78E76026-7E75-1DFA-A226-AB2377297F05}"/>
                </a:ext>
              </a:extLst>
            </p:cNvPr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>
              <a:extLst>
                <a:ext uri="{FF2B5EF4-FFF2-40B4-BE49-F238E27FC236}">
                  <a16:creationId xmlns:a16="http://schemas.microsoft.com/office/drawing/2014/main" id="{07216321-65AE-85ED-E9FB-81D4B10C2B53}"/>
                </a:ext>
              </a:extLst>
            </p:cNvPr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>
              <a:extLst>
                <a:ext uri="{FF2B5EF4-FFF2-40B4-BE49-F238E27FC236}">
                  <a16:creationId xmlns:a16="http://schemas.microsoft.com/office/drawing/2014/main" id="{037EA1BC-D0D8-DF08-55B4-D27C93E39D8A}"/>
                </a:ext>
              </a:extLst>
            </p:cNvPr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>
              <a:extLst>
                <a:ext uri="{FF2B5EF4-FFF2-40B4-BE49-F238E27FC236}">
                  <a16:creationId xmlns:a16="http://schemas.microsoft.com/office/drawing/2014/main" id="{4EEB0D82-8D22-D981-8F60-C972C3E6EC75}"/>
                </a:ext>
              </a:extLst>
            </p:cNvPr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>
              <a:extLst>
                <a:ext uri="{FF2B5EF4-FFF2-40B4-BE49-F238E27FC236}">
                  <a16:creationId xmlns:a16="http://schemas.microsoft.com/office/drawing/2014/main" id="{AAAE91C9-8096-6836-97A2-6D95434F9EF3}"/>
                </a:ext>
              </a:extLst>
            </p:cNvPr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>
              <a:extLst>
                <a:ext uri="{FF2B5EF4-FFF2-40B4-BE49-F238E27FC236}">
                  <a16:creationId xmlns:a16="http://schemas.microsoft.com/office/drawing/2014/main" id="{0C2EAE9F-A30E-D0D7-012F-A183C8778B26}"/>
                </a:ext>
              </a:extLst>
            </p:cNvPr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>
              <a:extLst>
                <a:ext uri="{FF2B5EF4-FFF2-40B4-BE49-F238E27FC236}">
                  <a16:creationId xmlns:a16="http://schemas.microsoft.com/office/drawing/2014/main" id="{ADA46557-37D4-A9A4-7E58-68B5A868F813}"/>
                </a:ext>
              </a:extLst>
            </p:cNvPr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>
              <a:extLst>
                <a:ext uri="{FF2B5EF4-FFF2-40B4-BE49-F238E27FC236}">
                  <a16:creationId xmlns:a16="http://schemas.microsoft.com/office/drawing/2014/main" id="{7999800D-C974-9AAB-832A-95AA1C5C69C3}"/>
                </a:ext>
              </a:extLst>
            </p:cNvPr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>
              <a:extLst>
                <a:ext uri="{FF2B5EF4-FFF2-40B4-BE49-F238E27FC236}">
                  <a16:creationId xmlns:a16="http://schemas.microsoft.com/office/drawing/2014/main" id="{2BE3BE85-8264-61AE-448B-F9205DC65A14}"/>
                </a:ext>
              </a:extLst>
            </p:cNvPr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>
              <a:extLst>
                <a:ext uri="{FF2B5EF4-FFF2-40B4-BE49-F238E27FC236}">
                  <a16:creationId xmlns:a16="http://schemas.microsoft.com/office/drawing/2014/main" id="{7F5463AA-D08C-CD01-1047-B1943430747C}"/>
                </a:ext>
              </a:extLst>
            </p:cNvPr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>
              <a:extLst>
                <a:ext uri="{FF2B5EF4-FFF2-40B4-BE49-F238E27FC236}">
                  <a16:creationId xmlns:a16="http://schemas.microsoft.com/office/drawing/2014/main" id="{56DAE45C-50EF-9263-E71D-63AC0FDC51B7}"/>
                </a:ext>
              </a:extLst>
            </p:cNvPr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>
              <a:extLst>
                <a:ext uri="{FF2B5EF4-FFF2-40B4-BE49-F238E27FC236}">
                  <a16:creationId xmlns:a16="http://schemas.microsoft.com/office/drawing/2014/main" id="{6B399772-E8A3-DCFC-D4F3-1EEC4E14BD4C}"/>
                </a:ext>
              </a:extLst>
            </p:cNvPr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>
              <a:extLst>
                <a:ext uri="{FF2B5EF4-FFF2-40B4-BE49-F238E27FC236}">
                  <a16:creationId xmlns:a16="http://schemas.microsoft.com/office/drawing/2014/main" id="{C648BD91-AAE7-E2BD-F6B7-786C699DC945}"/>
                </a:ext>
              </a:extLst>
            </p:cNvPr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>
              <a:extLst>
                <a:ext uri="{FF2B5EF4-FFF2-40B4-BE49-F238E27FC236}">
                  <a16:creationId xmlns:a16="http://schemas.microsoft.com/office/drawing/2014/main" id="{5C24A098-4426-261A-F66D-DAA227485C44}"/>
                </a:ext>
              </a:extLst>
            </p:cNvPr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>
              <a:extLst>
                <a:ext uri="{FF2B5EF4-FFF2-40B4-BE49-F238E27FC236}">
                  <a16:creationId xmlns:a16="http://schemas.microsoft.com/office/drawing/2014/main" id="{07D67788-7E9A-7633-E7A2-87FFC0BE0315}"/>
                </a:ext>
              </a:extLst>
            </p:cNvPr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>
              <a:extLst>
                <a:ext uri="{FF2B5EF4-FFF2-40B4-BE49-F238E27FC236}">
                  <a16:creationId xmlns:a16="http://schemas.microsoft.com/office/drawing/2014/main" id="{026F98A6-7A75-3F8E-78A7-4386EC841EC7}"/>
                </a:ext>
              </a:extLst>
            </p:cNvPr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>
              <a:extLst>
                <a:ext uri="{FF2B5EF4-FFF2-40B4-BE49-F238E27FC236}">
                  <a16:creationId xmlns:a16="http://schemas.microsoft.com/office/drawing/2014/main" id="{B45203F7-8E40-B678-7546-95EBB9BA36A8}"/>
                </a:ext>
              </a:extLst>
            </p:cNvPr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>
              <a:extLst>
                <a:ext uri="{FF2B5EF4-FFF2-40B4-BE49-F238E27FC236}">
                  <a16:creationId xmlns:a16="http://schemas.microsoft.com/office/drawing/2014/main" id="{C42E7B96-E2E0-70D5-BF93-39CFA026A860}"/>
                </a:ext>
              </a:extLst>
            </p:cNvPr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>
              <a:extLst>
                <a:ext uri="{FF2B5EF4-FFF2-40B4-BE49-F238E27FC236}">
                  <a16:creationId xmlns:a16="http://schemas.microsoft.com/office/drawing/2014/main" id="{58EC7FD1-536D-7515-3FCD-6C1F3F6852AE}"/>
                </a:ext>
              </a:extLst>
            </p:cNvPr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>
              <a:extLst>
                <a:ext uri="{FF2B5EF4-FFF2-40B4-BE49-F238E27FC236}">
                  <a16:creationId xmlns:a16="http://schemas.microsoft.com/office/drawing/2014/main" id="{D1B5A019-8DA2-FCAF-5BE0-48F15B46EFB5}"/>
                </a:ext>
              </a:extLst>
            </p:cNvPr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>
              <a:extLst>
                <a:ext uri="{FF2B5EF4-FFF2-40B4-BE49-F238E27FC236}">
                  <a16:creationId xmlns:a16="http://schemas.microsoft.com/office/drawing/2014/main" id="{C0AFAAE9-83A5-0EF7-E364-8605C97FFFDF}"/>
                </a:ext>
              </a:extLst>
            </p:cNvPr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>
              <a:extLst>
                <a:ext uri="{FF2B5EF4-FFF2-40B4-BE49-F238E27FC236}">
                  <a16:creationId xmlns:a16="http://schemas.microsoft.com/office/drawing/2014/main" id="{44CEE27D-BFB2-8017-2ABD-C9725BB845E9}"/>
                </a:ext>
              </a:extLst>
            </p:cNvPr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>
              <a:extLst>
                <a:ext uri="{FF2B5EF4-FFF2-40B4-BE49-F238E27FC236}">
                  <a16:creationId xmlns:a16="http://schemas.microsoft.com/office/drawing/2014/main" id="{02187811-DA39-F8DE-4F47-CCD9189D5537}"/>
                </a:ext>
              </a:extLst>
            </p:cNvPr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>
              <a:extLst>
                <a:ext uri="{FF2B5EF4-FFF2-40B4-BE49-F238E27FC236}">
                  <a16:creationId xmlns:a16="http://schemas.microsoft.com/office/drawing/2014/main" id="{D3D46F44-1290-F2B2-37AF-C4D11A57C880}"/>
                </a:ext>
              </a:extLst>
            </p:cNvPr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>
              <a:extLst>
                <a:ext uri="{FF2B5EF4-FFF2-40B4-BE49-F238E27FC236}">
                  <a16:creationId xmlns:a16="http://schemas.microsoft.com/office/drawing/2014/main" id="{102998C7-9077-637F-3612-41A7F9C81DD9}"/>
                </a:ext>
              </a:extLst>
            </p:cNvPr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>
              <a:extLst>
                <a:ext uri="{FF2B5EF4-FFF2-40B4-BE49-F238E27FC236}">
                  <a16:creationId xmlns:a16="http://schemas.microsoft.com/office/drawing/2014/main" id="{DC8F8C89-E8C2-9CAC-A878-7DB36242492C}"/>
                </a:ext>
              </a:extLst>
            </p:cNvPr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>
              <a:extLst>
                <a:ext uri="{FF2B5EF4-FFF2-40B4-BE49-F238E27FC236}">
                  <a16:creationId xmlns:a16="http://schemas.microsoft.com/office/drawing/2014/main" id="{34A44179-B0E8-CF22-72F9-930C61B8F19E}"/>
                </a:ext>
              </a:extLst>
            </p:cNvPr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>
              <a:extLst>
                <a:ext uri="{FF2B5EF4-FFF2-40B4-BE49-F238E27FC236}">
                  <a16:creationId xmlns:a16="http://schemas.microsoft.com/office/drawing/2014/main" id="{0BF5B09B-9849-0196-3E15-407DBAAF3526}"/>
                </a:ext>
              </a:extLst>
            </p:cNvPr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>
              <a:extLst>
                <a:ext uri="{FF2B5EF4-FFF2-40B4-BE49-F238E27FC236}">
                  <a16:creationId xmlns:a16="http://schemas.microsoft.com/office/drawing/2014/main" id="{4872137A-9216-58A6-39DA-98B7AD240DA6}"/>
                </a:ext>
              </a:extLst>
            </p:cNvPr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>
              <a:extLst>
                <a:ext uri="{FF2B5EF4-FFF2-40B4-BE49-F238E27FC236}">
                  <a16:creationId xmlns:a16="http://schemas.microsoft.com/office/drawing/2014/main" id="{D2275AA2-9467-2017-6B35-4716F6785E2F}"/>
                </a:ext>
              </a:extLst>
            </p:cNvPr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>
              <a:extLst>
                <a:ext uri="{FF2B5EF4-FFF2-40B4-BE49-F238E27FC236}">
                  <a16:creationId xmlns:a16="http://schemas.microsoft.com/office/drawing/2014/main" id="{B44F1704-3242-6B68-CB22-07CEE587C612}"/>
                </a:ext>
              </a:extLst>
            </p:cNvPr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>
              <a:extLst>
                <a:ext uri="{FF2B5EF4-FFF2-40B4-BE49-F238E27FC236}">
                  <a16:creationId xmlns:a16="http://schemas.microsoft.com/office/drawing/2014/main" id="{EC24D6F1-A2E7-9B8B-61BE-79E92C17FCF3}"/>
                </a:ext>
              </a:extLst>
            </p:cNvPr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>
              <a:extLst>
                <a:ext uri="{FF2B5EF4-FFF2-40B4-BE49-F238E27FC236}">
                  <a16:creationId xmlns:a16="http://schemas.microsoft.com/office/drawing/2014/main" id="{B617BBC4-82EE-AF1F-471F-8FB2DBB4C602}"/>
                </a:ext>
              </a:extLst>
            </p:cNvPr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>
              <a:extLst>
                <a:ext uri="{FF2B5EF4-FFF2-40B4-BE49-F238E27FC236}">
                  <a16:creationId xmlns:a16="http://schemas.microsoft.com/office/drawing/2014/main" id="{91565124-5E31-0CC3-6E58-C07D3BA1FBD3}"/>
                </a:ext>
              </a:extLst>
            </p:cNvPr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>
              <a:extLst>
                <a:ext uri="{FF2B5EF4-FFF2-40B4-BE49-F238E27FC236}">
                  <a16:creationId xmlns:a16="http://schemas.microsoft.com/office/drawing/2014/main" id="{5A91B698-D2B8-0B69-16B5-924F6EE0474E}"/>
                </a:ext>
              </a:extLst>
            </p:cNvPr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>
              <a:extLst>
                <a:ext uri="{FF2B5EF4-FFF2-40B4-BE49-F238E27FC236}">
                  <a16:creationId xmlns:a16="http://schemas.microsoft.com/office/drawing/2014/main" id="{40FC6B68-8A16-A413-DF22-50DC83398D74}"/>
                </a:ext>
              </a:extLst>
            </p:cNvPr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>
              <a:extLst>
                <a:ext uri="{FF2B5EF4-FFF2-40B4-BE49-F238E27FC236}">
                  <a16:creationId xmlns:a16="http://schemas.microsoft.com/office/drawing/2014/main" id="{BE626C8D-C8D0-66CF-7786-CC013DAB05AD}"/>
                </a:ext>
              </a:extLst>
            </p:cNvPr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>
              <a:extLst>
                <a:ext uri="{FF2B5EF4-FFF2-40B4-BE49-F238E27FC236}">
                  <a16:creationId xmlns:a16="http://schemas.microsoft.com/office/drawing/2014/main" id="{9E3E44E4-4A47-6405-77E3-0B1E13E5DDD2}"/>
                </a:ext>
              </a:extLst>
            </p:cNvPr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>
              <a:extLst>
                <a:ext uri="{FF2B5EF4-FFF2-40B4-BE49-F238E27FC236}">
                  <a16:creationId xmlns:a16="http://schemas.microsoft.com/office/drawing/2014/main" id="{F4B99613-8B27-AB00-19A1-2FF37E79D247}"/>
                </a:ext>
              </a:extLst>
            </p:cNvPr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>
              <a:extLst>
                <a:ext uri="{FF2B5EF4-FFF2-40B4-BE49-F238E27FC236}">
                  <a16:creationId xmlns:a16="http://schemas.microsoft.com/office/drawing/2014/main" id="{211A1569-6E03-0E2B-3FC3-2BE38B8EFCA2}"/>
                </a:ext>
              </a:extLst>
            </p:cNvPr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>
              <a:extLst>
                <a:ext uri="{FF2B5EF4-FFF2-40B4-BE49-F238E27FC236}">
                  <a16:creationId xmlns:a16="http://schemas.microsoft.com/office/drawing/2014/main" id="{0A2D5669-614C-A0FF-38D4-C98E6E55EFAE}"/>
                </a:ext>
              </a:extLst>
            </p:cNvPr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>
              <a:extLst>
                <a:ext uri="{FF2B5EF4-FFF2-40B4-BE49-F238E27FC236}">
                  <a16:creationId xmlns:a16="http://schemas.microsoft.com/office/drawing/2014/main" id="{3882C5EC-E362-6F90-CD42-66F72AD4C4F2}"/>
                </a:ext>
              </a:extLst>
            </p:cNvPr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>
              <a:extLst>
                <a:ext uri="{FF2B5EF4-FFF2-40B4-BE49-F238E27FC236}">
                  <a16:creationId xmlns:a16="http://schemas.microsoft.com/office/drawing/2014/main" id="{71057628-8049-91C6-CE8D-F8DA31D13508}"/>
                </a:ext>
              </a:extLst>
            </p:cNvPr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>
              <a:extLst>
                <a:ext uri="{FF2B5EF4-FFF2-40B4-BE49-F238E27FC236}">
                  <a16:creationId xmlns:a16="http://schemas.microsoft.com/office/drawing/2014/main" id="{7B27785C-AF38-E472-60F7-827F1D434572}"/>
                </a:ext>
              </a:extLst>
            </p:cNvPr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>
              <a:extLst>
                <a:ext uri="{FF2B5EF4-FFF2-40B4-BE49-F238E27FC236}">
                  <a16:creationId xmlns:a16="http://schemas.microsoft.com/office/drawing/2014/main" id="{077E297B-23C2-DBF5-7B31-A1D558E9C390}"/>
                </a:ext>
              </a:extLst>
            </p:cNvPr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>
              <a:extLst>
                <a:ext uri="{FF2B5EF4-FFF2-40B4-BE49-F238E27FC236}">
                  <a16:creationId xmlns:a16="http://schemas.microsoft.com/office/drawing/2014/main" id="{600BC2F6-FB9F-A811-F8A6-E22F2020D103}"/>
                </a:ext>
              </a:extLst>
            </p:cNvPr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>
              <a:extLst>
                <a:ext uri="{FF2B5EF4-FFF2-40B4-BE49-F238E27FC236}">
                  <a16:creationId xmlns:a16="http://schemas.microsoft.com/office/drawing/2014/main" id="{15D0DA90-9244-79C3-7F6A-B26D36C293F6}"/>
                </a:ext>
              </a:extLst>
            </p:cNvPr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>
              <a:extLst>
                <a:ext uri="{FF2B5EF4-FFF2-40B4-BE49-F238E27FC236}">
                  <a16:creationId xmlns:a16="http://schemas.microsoft.com/office/drawing/2014/main" id="{D310EC27-80D5-2298-A586-45C513F80AD1}"/>
                </a:ext>
              </a:extLst>
            </p:cNvPr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>
              <a:extLst>
                <a:ext uri="{FF2B5EF4-FFF2-40B4-BE49-F238E27FC236}">
                  <a16:creationId xmlns:a16="http://schemas.microsoft.com/office/drawing/2014/main" id="{082C5ACA-5839-CF22-AFC2-33D2789227B0}"/>
                </a:ext>
              </a:extLst>
            </p:cNvPr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>
              <a:extLst>
                <a:ext uri="{FF2B5EF4-FFF2-40B4-BE49-F238E27FC236}">
                  <a16:creationId xmlns:a16="http://schemas.microsoft.com/office/drawing/2014/main" id="{3C931DF3-30B3-EA9C-E976-11CB89B8121A}"/>
                </a:ext>
              </a:extLst>
            </p:cNvPr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>
              <a:extLst>
                <a:ext uri="{FF2B5EF4-FFF2-40B4-BE49-F238E27FC236}">
                  <a16:creationId xmlns:a16="http://schemas.microsoft.com/office/drawing/2014/main" id="{9779F34B-80C2-A03F-6090-3B5DEA387B3F}"/>
                </a:ext>
              </a:extLst>
            </p:cNvPr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>
              <a:extLst>
                <a:ext uri="{FF2B5EF4-FFF2-40B4-BE49-F238E27FC236}">
                  <a16:creationId xmlns:a16="http://schemas.microsoft.com/office/drawing/2014/main" id="{31CB682A-730C-AE4C-E6A3-DC8DE198EA78}"/>
                </a:ext>
              </a:extLst>
            </p:cNvPr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>
              <a:extLst>
                <a:ext uri="{FF2B5EF4-FFF2-40B4-BE49-F238E27FC236}">
                  <a16:creationId xmlns:a16="http://schemas.microsoft.com/office/drawing/2014/main" id="{987AA299-B8C8-C11B-A417-BA1533EDADCC}"/>
                </a:ext>
              </a:extLst>
            </p:cNvPr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>
              <a:extLst>
                <a:ext uri="{FF2B5EF4-FFF2-40B4-BE49-F238E27FC236}">
                  <a16:creationId xmlns:a16="http://schemas.microsoft.com/office/drawing/2014/main" id="{2AF722A1-DB50-7650-0988-E5B9EACD89FA}"/>
                </a:ext>
              </a:extLst>
            </p:cNvPr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>
              <a:extLst>
                <a:ext uri="{FF2B5EF4-FFF2-40B4-BE49-F238E27FC236}">
                  <a16:creationId xmlns:a16="http://schemas.microsoft.com/office/drawing/2014/main" id="{349AB9B0-E25B-C84F-3786-BA8E6F2823D3}"/>
                </a:ext>
              </a:extLst>
            </p:cNvPr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>
              <a:extLst>
                <a:ext uri="{FF2B5EF4-FFF2-40B4-BE49-F238E27FC236}">
                  <a16:creationId xmlns:a16="http://schemas.microsoft.com/office/drawing/2014/main" id="{0EEEB7A5-7B7A-3570-73FD-92FE74A26D8A}"/>
                </a:ext>
              </a:extLst>
            </p:cNvPr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>
              <a:extLst>
                <a:ext uri="{FF2B5EF4-FFF2-40B4-BE49-F238E27FC236}">
                  <a16:creationId xmlns:a16="http://schemas.microsoft.com/office/drawing/2014/main" id="{4C7ADB86-A833-AECC-F0AF-5F3FD7BAB4E5}"/>
                </a:ext>
              </a:extLst>
            </p:cNvPr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>
              <a:extLst>
                <a:ext uri="{FF2B5EF4-FFF2-40B4-BE49-F238E27FC236}">
                  <a16:creationId xmlns:a16="http://schemas.microsoft.com/office/drawing/2014/main" id="{89D83B34-FE70-C325-2A6E-FF295E9743F5}"/>
                </a:ext>
              </a:extLst>
            </p:cNvPr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>
              <a:extLst>
                <a:ext uri="{FF2B5EF4-FFF2-40B4-BE49-F238E27FC236}">
                  <a16:creationId xmlns:a16="http://schemas.microsoft.com/office/drawing/2014/main" id="{D586019C-AB10-5F17-DD41-617F76B5815E}"/>
                </a:ext>
              </a:extLst>
            </p:cNvPr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>
              <a:extLst>
                <a:ext uri="{FF2B5EF4-FFF2-40B4-BE49-F238E27FC236}">
                  <a16:creationId xmlns:a16="http://schemas.microsoft.com/office/drawing/2014/main" id="{E20F1C71-6DEB-C299-2006-3B2AB193B62A}"/>
                </a:ext>
              </a:extLst>
            </p:cNvPr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>
              <a:extLst>
                <a:ext uri="{FF2B5EF4-FFF2-40B4-BE49-F238E27FC236}">
                  <a16:creationId xmlns:a16="http://schemas.microsoft.com/office/drawing/2014/main" id="{E4F73A72-7061-CAD5-2B52-F9F1A68F3FAB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>
              <a:extLst>
                <a:ext uri="{FF2B5EF4-FFF2-40B4-BE49-F238E27FC236}">
                  <a16:creationId xmlns:a16="http://schemas.microsoft.com/office/drawing/2014/main" id="{5C2D8271-95AB-B007-4B05-50890DD43723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>
              <a:extLst>
                <a:ext uri="{FF2B5EF4-FFF2-40B4-BE49-F238E27FC236}">
                  <a16:creationId xmlns:a16="http://schemas.microsoft.com/office/drawing/2014/main" id="{A34B4AD0-FF07-CAF5-DA9A-1E0D9D962619}"/>
                </a:ext>
              </a:extLst>
            </p:cNvPr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>
              <a:extLst>
                <a:ext uri="{FF2B5EF4-FFF2-40B4-BE49-F238E27FC236}">
                  <a16:creationId xmlns:a16="http://schemas.microsoft.com/office/drawing/2014/main" id="{C777D817-25D9-38E8-4216-7300A9BBEC21}"/>
                </a:ext>
              </a:extLst>
            </p:cNvPr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>
              <a:extLst>
                <a:ext uri="{FF2B5EF4-FFF2-40B4-BE49-F238E27FC236}">
                  <a16:creationId xmlns:a16="http://schemas.microsoft.com/office/drawing/2014/main" id="{AE1A4CAB-EED7-590D-0FCA-6128388ACB92}"/>
                </a:ext>
              </a:extLst>
            </p:cNvPr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>
              <a:extLst>
                <a:ext uri="{FF2B5EF4-FFF2-40B4-BE49-F238E27FC236}">
                  <a16:creationId xmlns:a16="http://schemas.microsoft.com/office/drawing/2014/main" id="{C4E3BD89-380A-0300-A8C5-5444795216C5}"/>
                </a:ext>
              </a:extLst>
            </p:cNvPr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393;p42">
            <a:extLst>
              <a:ext uri="{FF2B5EF4-FFF2-40B4-BE49-F238E27FC236}">
                <a16:creationId xmlns:a16="http://schemas.microsoft.com/office/drawing/2014/main" id="{503BCD40-D28C-1EC3-318A-037D5BD13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8720" y="563860"/>
            <a:ext cx="3564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Statement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9994A1-A151-1DAD-6AFC-48F4A8A6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87" y="1296020"/>
            <a:ext cx="4876550" cy="355813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CC5959-8D47-05E2-552D-5B0D6F556FE6}"/>
              </a:ext>
            </a:extLst>
          </p:cNvPr>
          <p:cNvSpPr/>
          <p:nvPr/>
        </p:nvSpPr>
        <p:spPr>
          <a:xfrm>
            <a:off x="4995333" y="4064001"/>
            <a:ext cx="3259667" cy="515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28B46EC-7019-7E5A-953F-76F21FCD5B99}"/>
              </a:ext>
            </a:extLst>
          </p:cNvPr>
          <p:cNvSpPr/>
          <p:nvPr/>
        </p:nvSpPr>
        <p:spPr>
          <a:xfrm>
            <a:off x="6438899" y="2237259"/>
            <a:ext cx="372533" cy="16676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>
          <a:extLst>
            <a:ext uri="{FF2B5EF4-FFF2-40B4-BE49-F238E27FC236}">
              <a16:creationId xmlns:a16="http://schemas.microsoft.com/office/drawing/2014/main" id="{57FFEA36-8849-6363-E1A2-F2C89909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p44">
            <a:extLst>
              <a:ext uri="{FF2B5EF4-FFF2-40B4-BE49-F238E27FC236}">
                <a16:creationId xmlns:a16="http://schemas.microsoft.com/office/drawing/2014/main" id="{1424B8C4-2991-DC72-CB55-0D1B7AFD0AD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21709" y="1347394"/>
            <a:ext cx="5351054" cy="48422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>
                <a:lumMod val="5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ct val="100000"/>
            </a:pPr>
            <a:r>
              <a:rPr lang="en-CA" sz="1800" b="1" dirty="0">
                <a:latin typeface="-webkit-standard"/>
              </a:rPr>
              <a:t>Classify the duration of projects</a:t>
            </a: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8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lang="en-CA" sz="1600" dirty="0">
              <a:latin typeface="-webkit-standard"/>
            </a:endParaRPr>
          </a:p>
          <a:p>
            <a:pPr marL="0" indent="0">
              <a:buSzPct val="100000"/>
            </a:pPr>
            <a:endParaRPr sz="1600" b="1" dirty="0">
              <a:latin typeface="-webkit-standard"/>
            </a:endParaRPr>
          </a:p>
        </p:txBody>
      </p:sp>
      <p:grpSp>
        <p:nvGrpSpPr>
          <p:cNvPr id="3472" name="Google Shape;3472;p44">
            <a:extLst>
              <a:ext uri="{FF2B5EF4-FFF2-40B4-BE49-F238E27FC236}">
                <a16:creationId xmlns:a16="http://schemas.microsoft.com/office/drawing/2014/main" id="{BBFF979C-9990-D9E5-C3B6-37337D5F27FC}"/>
              </a:ext>
            </a:extLst>
          </p:cNvPr>
          <p:cNvGrpSpPr/>
          <p:nvPr/>
        </p:nvGrpSpPr>
        <p:grpSpPr>
          <a:xfrm>
            <a:off x="408425" y="539500"/>
            <a:ext cx="2818698" cy="4676418"/>
            <a:chOff x="987850" y="304875"/>
            <a:chExt cx="2818698" cy="4676418"/>
          </a:xfrm>
        </p:grpSpPr>
        <p:sp>
          <p:nvSpPr>
            <p:cNvPr id="3473" name="Google Shape;3473;p44">
              <a:extLst>
                <a:ext uri="{FF2B5EF4-FFF2-40B4-BE49-F238E27FC236}">
                  <a16:creationId xmlns:a16="http://schemas.microsoft.com/office/drawing/2014/main" id="{9EB0507F-A4DC-5364-67BF-A0B53FE66E91}"/>
                </a:ext>
              </a:extLst>
            </p:cNvPr>
            <p:cNvSpPr/>
            <p:nvPr/>
          </p:nvSpPr>
          <p:spPr>
            <a:xfrm>
              <a:off x="1512529" y="3024857"/>
              <a:ext cx="1285356" cy="1956434"/>
            </a:xfrm>
            <a:custGeom>
              <a:avLst/>
              <a:gdLst/>
              <a:ahLst/>
              <a:cxnLst/>
              <a:rect l="l" t="t" r="r" b="b"/>
              <a:pathLst>
                <a:path w="21159" h="32206" extrusionOk="0">
                  <a:moveTo>
                    <a:pt x="20372" y="1"/>
                  </a:moveTo>
                  <a:lnTo>
                    <a:pt x="11333" y="51"/>
                  </a:lnTo>
                  <a:lnTo>
                    <a:pt x="821" y="101"/>
                  </a:lnTo>
                  <a:lnTo>
                    <a:pt x="1" y="22966"/>
                  </a:lnTo>
                  <a:lnTo>
                    <a:pt x="335" y="32206"/>
                  </a:lnTo>
                  <a:lnTo>
                    <a:pt x="9207" y="32206"/>
                  </a:lnTo>
                  <a:lnTo>
                    <a:pt x="9642" y="22966"/>
                  </a:lnTo>
                  <a:lnTo>
                    <a:pt x="10730" y="8537"/>
                  </a:lnTo>
                  <a:lnTo>
                    <a:pt x="11667" y="22966"/>
                  </a:lnTo>
                  <a:lnTo>
                    <a:pt x="12002" y="32206"/>
                  </a:lnTo>
                  <a:lnTo>
                    <a:pt x="21024" y="32206"/>
                  </a:lnTo>
                  <a:lnTo>
                    <a:pt x="21158" y="22966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4">
              <a:extLst>
                <a:ext uri="{FF2B5EF4-FFF2-40B4-BE49-F238E27FC236}">
                  <a16:creationId xmlns:a16="http://schemas.microsoft.com/office/drawing/2014/main" id="{A4DCD4CA-17BA-3502-14FF-421FAC4F257A}"/>
                </a:ext>
              </a:extLst>
            </p:cNvPr>
            <p:cNvSpPr/>
            <p:nvPr/>
          </p:nvSpPr>
          <p:spPr>
            <a:xfrm>
              <a:off x="1953862" y="3472264"/>
              <a:ext cx="406765" cy="1509029"/>
            </a:xfrm>
            <a:custGeom>
              <a:avLst/>
              <a:gdLst/>
              <a:ahLst/>
              <a:cxnLst/>
              <a:rect l="l" t="t" r="r" b="b"/>
              <a:pathLst>
                <a:path w="6696" h="24841" extrusionOk="0">
                  <a:moveTo>
                    <a:pt x="3465" y="1"/>
                  </a:moveTo>
                  <a:cubicBezTo>
                    <a:pt x="3398" y="1"/>
                    <a:pt x="553" y="15601"/>
                    <a:pt x="553" y="15601"/>
                  </a:cubicBezTo>
                  <a:lnTo>
                    <a:pt x="0" y="24841"/>
                  </a:lnTo>
                  <a:lnTo>
                    <a:pt x="1975" y="24841"/>
                  </a:lnTo>
                  <a:lnTo>
                    <a:pt x="2394" y="15601"/>
                  </a:lnTo>
                  <a:lnTo>
                    <a:pt x="3465" y="1172"/>
                  </a:lnTo>
                  <a:lnTo>
                    <a:pt x="4386" y="15601"/>
                  </a:lnTo>
                  <a:lnTo>
                    <a:pt x="4737" y="24841"/>
                  </a:lnTo>
                  <a:lnTo>
                    <a:pt x="6696" y="24841"/>
                  </a:lnTo>
                  <a:lnTo>
                    <a:pt x="5859" y="15601"/>
                  </a:lnTo>
                  <a:cubicBezTo>
                    <a:pt x="5859" y="15601"/>
                    <a:pt x="3867" y="1926"/>
                    <a:pt x="3549" y="302"/>
                  </a:cubicBezTo>
                  <a:cubicBezTo>
                    <a:pt x="3532" y="201"/>
                    <a:pt x="3499" y="101"/>
                    <a:pt x="3465" y="1"/>
                  </a:cubicBezTo>
                  <a:close/>
                </a:path>
              </a:pathLst>
            </a:custGeom>
            <a:solidFill>
              <a:srgbClr val="000000">
                <a:alpha val="3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4">
              <a:extLst>
                <a:ext uri="{FF2B5EF4-FFF2-40B4-BE49-F238E27FC236}">
                  <a16:creationId xmlns:a16="http://schemas.microsoft.com/office/drawing/2014/main" id="{3A56A36D-9337-2400-59D0-DBF965B6001B}"/>
                </a:ext>
              </a:extLst>
            </p:cNvPr>
            <p:cNvSpPr/>
            <p:nvPr/>
          </p:nvSpPr>
          <p:spPr>
            <a:xfrm>
              <a:off x="1555235" y="3036035"/>
              <a:ext cx="1204987" cy="84621"/>
            </a:xfrm>
            <a:custGeom>
              <a:avLst/>
              <a:gdLst/>
              <a:ahLst/>
              <a:cxnLst/>
              <a:rect l="l" t="t" r="r" b="b"/>
              <a:pathLst>
                <a:path w="19836" h="1393" extrusionOk="0">
                  <a:moveTo>
                    <a:pt x="19836" y="1"/>
                  </a:moveTo>
                  <a:lnTo>
                    <a:pt x="101" y="18"/>
                  </a:lnTo>
                  <a:lnTo>
                    <a:pt x="1" y="1022"/>
                  </a:lnTo>
                  <a:cubicBezTo>
                    <a:pt x="2543" y="1288"/>
                    <a:pt x="4909" y="1393"/>
                    <a:pt x="7058" y="1393"/>
                  </a:cubicBezTo>
                  <a:cubicBezTo>
                    <a:pt x="14897" y="1393"/>
                    <a:pt x="19836" y="1"/>
                    <a:pt x="19836" y="1"/>
                  </a:cubicBezTo>
                  <a:close/>
                </a:path>
              </a:pathLst>
            </a:custGeom>
            <a:solidFill>
              <a:srgbClr val="63A1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4">
              <a:extLst>
                <a:ext uri="{FF2B5EF4-FFF2-40B4-BE49-F238E27FC236}">
                  <a16:creationId xmlns:a16="http://schemas.microsoft.com/office/drawing/2014/main" id="{64A0E374-9FFB-B589-0530-91A2952E4912}"/>
                </a:ext>
              </a:extLst>
            </p:cNvPr>
            <p:cNvSpPr/>
            <p:nvPr/>
          </p:nvSpPr>
          <p:spPr>
            <a:xfrm>
              <a:off x="1941652" y="1423363"/>
              <a:ext cx="422013" cy="1539524"/>
            </a:xfrm>
            <a:custGeom>
              <a:avLst/>
              <a:gdLst/>
              <a:ahLst/>
              <a:cxnLst/>
              <a:rect l="l" t="t" r="r" b="b"/>
              <a:pathLst>
                <a:path w="6947" h="25343" extrusionOk="0">
                  <a:moveTo>
                    <a:pt x="754" y="0"/>
                  </a:moveTo>
                  <a:lnTo>
                    <a:pt x="0" y="25209"/>
                  </a:lnTo>
                  <a:lnTo>
                    <a:pt x="6947" y="25343"/>
                  </a:lnTo>
                  <a:lnTo>
                    <a:pt x="6713" y="0"/>
                  </a:lnTo>
                  <a:lnTo>
                    <a:pt x="6595" y="101"/>
                  </a:lnTo>
                  <a:cubicBezTo>
                    <a:pt x="5756" y="745"/>
                    <a:pt x="4749" y="1068"/>
                    <a:pt x="3741" y="1068"/>
                  </a:cubicBezTo>
                  <a:cubicBezTo>
                    <a:pt x="2761" y="1068"/>
                    <a:pt x="1780" y="762"/>
                    <a:pt x="954" y="151"/>
                  </a:cubicBezTo>
                  <a:lnTo>
                    <a:pt x="7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4">
              <a:extLst>
                <a:ext uri="{FF2B5EF4-FFF2-40B4-BE49-F238E27FC236}">
                  <a16:creationId xmlns:a16="http://schemas.microsoft.com/office/drawing/2014/main" id="{0410A330-0D7A-33B7-6DC4-0EFAE878B367}"/>
                </a:ext>
              </a:extLst>
            </p:cNvPr>
            <p:cNvSpPr/>
            <p:nvPr/>
          </p:nvSpPr>
          <p:spPr>
            <a:xfrm>
              <a:off x="994775" y="1600929"/>
              <a:ext cx="1045525" cy="1300057"/>
            </a:xfrm>
            <a:custGeom>
              <a:avLst/>
              <a:gdLst/>
              <a:ahLst/>
              <a:cxnLst/>
              <a:rect l="l" t="t" r="r" b="b"/>
              <a:pathLst>
                <a:path w="17211" h="21401" extrusionOk="0">
                  <a:moveTo>
                    <a:pt x="8890" y="1"/>
                  </a:moveTo>
                  <a:cubicBezTo>
                    <a:pt x="5169" y="1"/>
                    <a:pt x="0" y="16861"/>
                    <a:pt x="1226" y="19741"/>
                  </a:cubicBezTo>
                  <a:cubicBezTo>
                    <a:pt x="1775" y="21043"/>
                    <a:pt x="5058" y="21401"/>
                    <a:pt x="8507" y="21401"/>
                  </a:cubicBezTo>
                  <a:cubicBezTo>
                    <a:pt x="12735" y="21401"/>
                    <a:pt x="17211" y="20863"/>
                    <a:pt x="17211" y="20863"/>
                  </a:cubicBezTo>
                  <a:lnTo>
                    <a:pt x="17027" y="16963"/>
                  </a:lnTo>
                  <a:lnTo>
                    <a:pt x="7319" y="16511"/>
                  </a:lnTo>
                  <a:cubicBezTo>
                    <a:pt x="7319" y="16511"/>
                    <a:pt x="11871" y="2450"/>
                    <a:pt x="9880" y="459"/>
                  </a:cubicBezTo>
                  <a:cubicBezTo>
                    <a:pt x="9566" y="145"/>
                    <a:pt x="9234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4">
              <a:extLst>
                <a:ext uri="{FF2B5EF4-FFF2-40B4-BE49-F238E27FC236}">
                  <a16:creationId xmlns:a16="http://schemas.microsoft.com/office/drawing/2014/main" id="{792F9A67-962A-B158-56C5-FEE56B4915B1}"/>
                </a:ext>
              </a:extLst>
            </p:cNvPr>
            <p:cNvSpPr/>
            <p:nvPr/>
          </p:nvSpPr>
          <p:spPr>
            <a:xfrm>
              <a:off x="1115967" y="1437578"/>
              <a:ext cx="780970" cy="922329"/>
            </a:xfrm>
            <a:custGeom>
              <a:avLst/>
              <a:gdLst/>
              <a:ahLst/>
              <a:cxnLst/>
              <a:rect l="l" t="t" r="r" b="b"/>
              <a:pathLst>
                <a:path w="12856" h="15183" extrusionOk="0">
                  <a:moveTo>
                    <a:pt x="10557" y="0"/>
                  </a:moveTo>
                  <a:cubicBezTo>
                    <a:pt x="10173" y="0"/>
                    <a:pt x="9807" y="34"/>
                    <a:pt x="9458" y="135"/>
                  </a:cubicBezTo>
                  <a:cubicBezTo>
                    <a:pt x="7349" y="737"/>
                    <a:pt x="5826" y="2093"/>
                    <a:pt x="4520" y="3834"/>
                  </a:cubicBezTo>
                  <a:cubicBezTo>
                    <a:pt x="3332" y="5441"/>
                    <a:pt x="1557" y="8537"/>
                    <a:pt x="436" y="11082"/>
                  </a:cubicBezTo>
                  <a:cubicBezTo>
                    <a:pt x="268" y="11450"/>
                    <a:pt x="118" y="11818"/>
                    <a:pt x="1" y="12170"/>
                  </a:cubicBezTo>
                  <a:cubicBezTo>
                    <a:pt x="2110" y="13191"/>
                    <a:pt x="6847" y="15183"/>
                    <a:pt x="6847" y="15183"/>
                  </a:cubicBezTo>
                  <a:cubicBezTo>
                    <a:pt x="6847" y="15183"/>
                    <a:pt x="7131" y="14463"/>
                    <a:pt x="7282" y="14044"/>
                  </a:cubicBezTo>
                  <a:cubicBezTo>
                    <a:pt x="8571" y="10713"/>
                    <a:pt x="10462" y="6546"/>
                    <a:pt x="10579" y="6211"/>
                  </a:cubicBezTo>
                  <a:cubicBezTo>
                    <a:pt x="12086" y="2110"/>
                    <a:pt x="12856" y="135"/>
                    <a:pt x="12856" y="135"/>
                  </a:cubicBezTo>
                  <a:cubicBezTo>
                    <a:pt x="12023" y="113"/>
                    <a:pt x="11259" y="0"/>
                    <a:pt x="10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4">
              <a:extLst>
                <a:ext uri="{FF2B5EF4-FFF2-40B4-BE49-F238E27FC236}">
                  <a16:creationId xmlns:a16="http://schemas.microsoft.com/office/drawing/2014/main" id="{9D0E9421-2D01-204A-5E5B-3FE36F493E92}"/>
                </a:ext>
              </a:extLst>
            </p:cNvPr>
            <p:cNvSpPr/>
            <p:nvPr/>
          </p:nvSpPr>
          <p:spPr>
            <a:xfrm>
              <a:off x="1506454" y="1420326"/>
              <a:ext cx="659961" cy="1883233"/>
            </a:xfrm>
            <a:custGeom>
              <a:avLst/>
              <a:gdLst/>
              <a:ahLst/>
              <a:cxnLst/>
              <a:rect l="l" t="t" r="r" b="b"/>
              <a:pathLst>
                <a:path w="10864" h="31001" extrusionOk="0">
                  <a:moveTo>
                    <a:pt x="7918" y="0"/>
                  </a:moveTo>
                  <a:lnTo>
                    <a:pt x="3030" y="168"/>
                  </a:lnTo>
                  <a:lnTo>
                    <a:pt x="1055" y="9541"/>
                  </a:lnTo>
                  <a:lnTo>
                    <a:pt x="1072" y="12470"/>
                  </a:lnTo>
                  <a:cubicBezTo>
                    <a:pt x="1072" y="12470"/>
                    <a:pt x="151" y="29912"/>
                    <a:pt x="0" y="31000"/>
                  </a:cubicBezTo>
                  <a:lnTo>
                    <a:pt x="10730" y="31000"/>
                  </a:lnTo>
                  <a:lnTo>
                    <a:pt x="10864" y="14546"/>
                  </a:lnTo>
                  <a:cubicBezTo>
                    <a:pt x="10864" y="14546"/>
                    <a:pt x="9123" y="3616"/>
                    <a:pt x="9006" y="2143"/>
                  </a:cubicBezTo>
                  <a:lnTo>
                    <a:pt x="7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4">
              <a:extLst>
                <a:ext uri="{FF2B5EF4-FFF2-40B4-BE49-F238E27FC236}">
                  <a16:creationId xmlns:a16="http://schemas.microsoft.com/office/drawing/2014/main" id="{2DFDE9D5-48B7-8785-2F5B-77946BF9A686}"/>
                </a:ext>
              </a:extLst>
            </p:cNvPr>
            <p:cNvSpPr/>
            <p:nvPr/>
          </p:nvSpPr>
          <p:spPr>
            <a:xfrm>
              <a:off x="2451083" y="1487209"/>
              <a:ext cx="934540" cy="1412926"/>
            </a:xfrm>
            <a:custGeom>
              <a:avLst/>
              <a:gdLst/>
              <a:ahLst/>
              <a:cxnLst/>
              <a:rect l="l" t="t" r="r" b="b"/>
              <a:pathLst>
                <a:path w="15384" h="23259" extrusionOk="0">
                  <a:moveTo>
                    <a:pt x="281" y="0"/>
                  </a:moveTo>
                  <a:cubicBezTo>
                    <a:pt x="188" y="0"/>
                    <a:pt x="95" y="2"/>
                    <a:pt x="0" y="4"/>
                  </a:cubicBezTo>
                  <a:cubicBezTo>
                    <a:pt x="0" y="4"/>
                    <a:pt x="9659" y="20726"/>
                    <a:pt x="10445" y="22015"/>
                  </a:cubicBezTo>
                  <a:cubicBezTo>
                    <a:pt x="10905" y="22791"/>
                    <a:pt x="11760" y="23259"/>
                    <a:pt x="12650" y="23259"/>
                  </a:cubicBezTo>
                  <a:cubicBezTo>
                    <a:pt x="12796" y="23259"/>
                    <a:pt x="12943" y="23246"/>
                    <a:pt x="13090" y="23220"/>
                  </a:cubicBezTo>
                  <a:cubicBezTo>
                    <a:pt x="14044" y="23070"/>
                    <a:pt x="15383" y="19906"/>
                    <a:pt x="14061" y="17245"/>
                  </a:cubicBezTo>
                  <a:cubicBezTo>
                    <a:pt x="13977" y="17077"/>
                    <a:pt x="13676" y="16408"/>
                    <a:pt x="13241" y="15437"/>
                  </a:cubicBezTo>
                  <a:cubicBezTo>
                    <a:pt x="12956" y="14784"/>
                    <a:pt x="12588" y="13981"/>
                    <a:pt x="12220" y="13144"/>
                  </a:cubicBezTo>
                  <a:cubicBezTo>
                    <a:pt x="10931" y="10248"/>
                    <a:pt x="9307" y="6616"/>
                    <a:pt x="8504" y="4858"/>
                  </a:cubicBezTo>
                  <a:cubicBezTo>
                    <a:pt x="7212" y="2046"/>
                    <a:pt x="4196" y="0"/>
                    <a:pt x="2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4">
              <a:extLst>
                <a:ext uri="{FF2B5EF4-FFF2-40B4-BE49-F238E27FC236}">
                  <a16:creationId xmlns:a16="http://schemas.microsoft.com/office/drawing/2014/main" id="{1C92BD8C-9765-30C8-FC7F-DD6E350539D5}"/>
                </a:ext>
              </a:extLst>
            </p:cNvPr>
            <p:cNvSpPr/>
            <p:nvPr/>
          </p:nvSpPr>
          <p:spPr>
            <a:xfrm>
              <a:off x="3177081" y="2284584"/>
              <a:ext cx="78364" cy="219724"/>
            </a:xfrm>
            <a:custGeom>
              <a:avLst/>
              <a:gdLst/>
              <a:ahLst/>
              <a:cxnLst/>
              <a:rect l="l" t="t" r="r" b="b"/>
              <a:pathLst>
                <a:path w="1290" h="3617" extrusionOk="0">
                  <a:moveTo>
                    <a:pt x="269" y="1"/>
                  </a:moveTo>
                  <a:lnTo>
                    <a:pt x="1" y="3617"/>
                  </a:lnTo>
                  <a:lnTo>
                    <a:pt x="1290" y="2294"/>
                  </a:lnTo>
                  <a:cubicBezTo>
                    <a:pt x="1005" y="1641"/>
                    <a:pt x="637" y="855"/>
                    <a:pt x="26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4">
              <a:extLst>
                <a:ext uri="{FF2B5EF4-FFF2-40B4-BE49-F238E27FC236}">
                  <a16:creationId xmlns:a16="http://schemas.microsoft.com/office/drawing/2014/main" id="{E1D98874-7ADA-9972-6AAC-778A9041D27B}"/>
                </a:ext>
              </a:extLst>
            </p:cNvPr>
            <p:cNvSpPr/>
            <p:nvPr/>
          </p:nvSpPr>
          <p:spPr>
            <a:xfrm>
              <a:off x="3161833" y="2011098"/>
              <a:ext cx="482031" cy="887764"/>
            </a:xfrm>
            <a:custGeom>
              <a:avLst/>
              <a:gdLst/>
              <a:ahLst/>
              <a:cxnLst/>
              <a:rect l="l" t="t" r="r" b="b"/>
              <a:pathLst>
                <a:path w="7935" h="14614" extrusionOk="0">
                  <a:moveTo>
                    <a:pt x="5005" y="0"/>
                  </a:moveTo>
                  <a:cubicBezTo>
                    <a:pt x="5005" y="0"/>
                    <a:pt x="2277" y="4436"/>
                    <a:pt x="1" y="7784"/>
                  </a:cubicBezTo>
                  <a:lnTo>
                    <a:pt x="1373" y="14613"/>
                  </a:lnTo>
                  <a:cubicBezTo>
                    <a:pt x="4185" y="14345"/>
                    <a:pt x="7935" y="1222"/>
                    <a:pt x="7935" y="1222"/>
                  </a:cubicBezTo>
                  <a:lnTo>
                    <a:pt x="50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4">
              <a:extLst>
                <a:ext uri="{FF2B5EF4-FFF2-40B4-BE49-F238E27FC236}">
                  <a16:creationId xmlns:a16="http://schemas.microsoft.com/office/drawing/2014/main" id="{5E21EA82-196F-9132-707F-DFEFB0497D98}"/>
                </a:ext>
              </a:extLst>
            </p:cNvPr>
            <p:cNvSpPr/>
            <p:nvPr/>
          </p:nvSpPr>
          <p:spPr>
            <a:xfrm>
              <a:off x="3445526" y="1766041"/>
              <a:ext cx="307139" cy="321354"/>
            </a:xfrm>
            <a:custGeom>
              <a:avLst/>
              <a:gdLst/>
              <a:ahLst/>
              <a:cxnLst/>
              <a:rect l="l" t="t" r="r" b="b"/>
              <a:pathLst>
                <a:path w="5056" h="5290" extrusionOk="0">
                  <a:moveTo>
                    <a:pt x="737" y="0"/>
                  </a:moveTo>
                  <a:cubicBezTo>
                    <a:pt x="553" y="318"/>
                    <a:pt x="1" y="1674"/>
                    <a:pt x="1" y="2176"/>
                  </a:cubicBezTo>
                  <a:cubicBezTo>
                    <a:pt x="34" y="2846"/>
                    <a:pt x="118" y="3515"/>
                    <a:pt x="252" y="4168"/>
                  </a:cubicBezTo>
                  <a:cubicBezTo>
                    <a:pt x="1256" y="4536"/>
                    <a:pt x="2244" y="4988"/>
                    <a:pt x="3265" y="5290"/>
                  </a:cubicBezTo>
                  <a:cubicBezTo>
                    <a:pt x="3767" y="4972"/>
                    <a:pt x="4420" y="4436"/>
                    <a:pt x="4704" y="3951"/>
                  </a:cubicBezTo>
                  <a:cubicBezTo>
                    <a:pt x="4771" y="3833"/>
                    <a:pt x="4821" y="3716"/>
                    <a:pt x="4872" y="3582"/>
                  </a:cubicBezTo>
                  <a:cubicBezTo>
                    <a:pt x="4905" y="3499"/>
                    <a:pt x="4922" y="3415"/>
                    <a:pt x="4922" y="3331"/>
                  </a:cubicBezTo>
                  <a:cubicBezTo>
                    <a:pt x="5005" y="2645"/>
                    <a:pt x="5056" y="837"/>
                    <a:pt x="4955" y="469"/>
                  </a:cubicBezTo>
                  <a:lnTo>
                    <a:pt x="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4">
              <a:extLst>
                <a:ext uri="{FF2B5EF4-FFF2-40B4-BE49-F238E27FC236}">
                  <a16:creationId xmlns:a16="http://schemas.microsoft.com/office/drawing/2014/main" id="{572589A3-589B-8C5C-5957-A22A9D535626}"/>
                </a:ext>
              </a:extLst>
            </p:cNvPr>
            <p:cNvSpPr/>
            <p:nvPr/>
          </p:nvSpPr>
          <p:spPr>
            <a:xfrm>
              <a:off x="3588890" y="1845317"/>
              <a:ext cx="161771" cy="128177"/>
            </a:xfrm>
            <a:custGeom>
              <a:avLst/>
              <a:gdLst/>
              <a:ahLst/>
              <a:cxnLst/>
              <a:rect l="l" t="t" r="r" b="b"/>
              <a:pathLst>
                <a:path w="2663" h="2110" extrusionOk="0">
                  <a:moveTo>
                    <a:pt x="352" y="1"/>
                  </a:moveTo>
                  <a:cubicBezTo>
                    <a:pt x="269" y="101"/>
                    <a:pt x="185" y="202"/>
                    <a:pt x="101" y="319"/>
                  </a:cubicBezTo>
                  <a:cubicBezTo>
                    <a:pt x="51" y="386"/>
                    <a:pt x="18" y="470"/>
                    <a:pt x="1" y="553"/>
                  </a:cubicBezTo>
                  <a:cubicBezTo>
                    <a:pt x="202" y="654"/>
                    <a:pt x="436" y="721"/>
                    <a:pt x="536" y="771"/>
                  </a:cubicBezTo>
                  <a:cubicBezTo>
                    <a:pt x="1273" y="1089"/>
                    <a:pt x="1959" y="1558"/>
                    <a:pt x="2545" y="2110"/>
                  </a:cubicBezTo>
                  <a:cubicBezTo>
                    <a:pt x="2612" y="1591"/>
                    <a:pt x="2662" y="1122"/>
                    <a:pt x="2244" y="754"/>
                  </a:cubicBezTo>
                  <a:cubicBezTo>
                    <a:pt x="1825" y="419"/>
                    <a:pt x="888" y="135"/>
                    <a:pt x="352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4">
              <a:extLst>
                <a:ext uri="{FF2B5EF4-FFF2-40B4-BE49-F238E27FC236}">
                  <a16:creationId xmlns:a16="http://schemas.microsoft.com/office/drawing/2014/main" id="{BE68E95A-8507-F783-E6E0-577DE4F8302F}"/>
                </a:ext>
              </a:extLst>
            </p:cNvPr>
            <p:cNvSpPr/>
            <p:nvPr/>
          </p:nvSpPr>
          <p:spPr>
            <a:xfrm>
              <a:off x="3478086" y="1645032"/>
              <a:ext cx="328462" cy="279864"/>
            </a:xfrm>
            <a:custGeom>
              <a:avLst/>
              <a:gdLst/>
              <a:ahLst/>
              <a:cxnLst/>
              <a:rect l="l" t="t" r="r" b="b"/>
              <a:pathLst>
                <a:path w="5407" h="4607" extrusionOk="0">
                  <a:moveTo>
                    <a:pt x="1726" y="0"/>
                  </a:moveTo>
                  <a:cubicBezTo>
                    <a:pt x="1458" y="0"/>
                    <a:pt x="1188" y="130"/>
                    <a:pt x="1021" y="352"/>
                  </a:cubicBezTo>
                  <a:cubicBezTo>
                    <a:pt x="620" y="787"/>
                    <a:pt x="101" y="2043"/>
                    <a:pt x="34" y="2612"/>
                  </a:cubicBezTo>
                  <a:cubicBezTo>
                    <a:pt x="0" y="2812"/>
                    <a:pt x="17" y="3013"/>
                    <a:pt x="101" y="3197"/>
                  </a:cubicBezTo>
                  <a:cubicBezTo>
                    <a:pt x="182" y="3346"/>
                    <a:pt x="329" y="3429"/>
                    <a:pt x="488" y="3429"/>
                  </a:cubicBezTo>
                  <a:cubicBezTo>
                    <a:pt x="526" y="3429"/>
                    <a:pt x="564" y="3425"/>
                    <a:pt x="603" y="3415"/>
                  </a:cubicBezTo>
                  <a:cubicBezTo>
                    <a:pt x="804" y="3315"/>
                    <a:pt x="1038" y="2946"/>
                    <a:pt x="1222" y="2612"/>
                  </a:cubicBezTo>
                  <a:lnTo>
                    <a:pt x="1222" y="2612"/>
                  </a:lnTo>
                  <a:cubicBezTo>
                    <a:pt x="921" y="3248"/>
                    <a:pt x="1021" y="3884"/>
                    <a:pt x="1440" y="4034"/>
                  </a:cubicBezTo>
                  <a:cubicBezTo>
                    <a:pt x="1481" y="4049"/>
                    <a:pt x="1523" y="4056"/>
                    <a:pt x="1567" y="4056"/>
                  </a:cubicBezTo>
                  <a:cubicBezTo>
                    <a:pt x="1968" y="4056"/>
                    <a:pt x="2447" y="3471"/>
                    <a:pt x="2478" y="3064"/>
                  </a:cubicBezTo>
                  <a:lnTo>
                    <a:pt x="2478" y="3064"/>
                  </a:lnTo>
                  <a:cubicBezTo>
                    <a:pt x="2478" y="3315"/>
                    <a:pt x="2411" y="3934"/>
                    <a:pt x="2528" y="4152"/>
                  </a:cubicBezTo>
                  <a:cubicBezTo>
                    <a:pt x="2610" y="4356"/>
                    <a:pt x="2802" y="4471"/>
                    <a:pt x="3015" y="4471"/>
                  </a:cubicBezTo>
                  <a:cubicBezTo>
                    <a:pt x="3064" y="4471"/>
                    <a:pt x="3114" y="4465"/>
                    <a:pt x="3164" y="4453"/>
                  </a:cubicBezTo>
                  <a:cubicBezTo>
                    <a:pt x="3281" y="4386"/>
                    <a:pt x="3381" y="4285"/>
                    <a:pt x="3465" y="4168"/>
                  </a:cubicBezTo>
                  <a:cubicBezTo>
                    <a:pt x="3649" y="3867"/>
                    <a:pt x="3817" y="3549"/>
                    <a:pt x="3934" y="3197"/>
                  </a:cubicBezTo>
                  <a:lnTo>
                    <a:pt x="3934" y="3197"/>
                  </a:lnTo>
                  <a:cubicBezTo>
                    <a:pt x="3833" y="3917"/>
                    <a:pt x="3700" y="4436"/>
                    <a:pt x="3951" y="4570"/>
                  </a:cubicBezTo>
                  <a:cubicBezTo>
                    <a:pt x="4009" y="4594"/>
                    <a:pt x="4072" y="4606"/>
                    <a:pt x="4135" y="4606"/>
                  </a:cubicBezTo>
                  <a:cubicBezTo>
                    <a:pt x="4288" y="4606"/>
                    <a:pt x="4442" y="4538"/>
                    <a:pt x="4536" y="4419"/>
                  </a:cubicBezTo>
                  <a:cubicBezTo>
                    <a:pt x="4687" y="4235"/>
                    <a:pt x="5306" y="2511"/>
                    <a:pt x="5340" y="2361"/>
                  </a:cubicBezTo>
                  <a:cubicBezTo>
                    <a:pt x="5390" y="2193"/>
                    <a:pt x="5407" y="2043"/>
                    <a:pt x="5373" y="1875"/>
                  </a:cubicBezTo>
                  <a:cubicBezTo>
                    <a:pt x="5340" y="1641"/>
                    <a:pt x="5156" y="1473"/>
                    <a:pt x="4921" y="1423"/>
                  </a:cubicBezTo>
                  <a:cubicBezTo>
                    <a:pt x="4895" y="1419"/>
                    <a:pt x="4868" y="1418"/>
                    <a:pt x="4841" y="1418"/>
                  </a:cubicBezTo>
                  <a:cubicBezTo>
                    <a:pt x="4635" y="1418"/>
                    <a:pt x="4439" y="1530"/>
                    <a:pt x="4336" y="1708"/>
                  </a:cubicBezTo>
                  <a:cubicBezTo>
                    <a:pt x="4513" y="1281"/>
                    <a:pt x="4162" y="913"/>
                    <a:pt x="3800" y="913"/>
                  </a:cubicBezTo>
                  <a:cubicBezTo>
                    <a:pt x="3650" y="913"/>
                    <a:pt x="3499" y="975"/>
                    <a:pt x="3381" y="1122"/>
                  </a:cubicBezTo>
                  <a:cubicBezTo>
                    <a:pt x="3415" y="821"/>
                    <a:pt x="3231" y="536"/>
                    <a:pt x="2963" y="436"/>
                  </a:cubicBezTo>
                  <a:cubicBezTo>
                    <a:pt x="2907" y="420"/>
                    <a:pt x="2851" y="413"/>
                    <a:pt x="2796" y="413"/>
                  </a:cubicBezTo>
                  <a:cubicBezTo>
                    <a:pt x="2568" y="413"/>
                    <a:pt x="2363" y="542"/>
                    <a:pt x="2273" y="754"/>
                  </a:cubicBezTo>
                  <a:lnTo>
                    <a:pt x="2273" y="754"/>
                  </a:lnTo>
                  <a:cubicBezTo>
                    <a:pt x="2382" y="445"/>
                    <a:pt x="2215" y="114"/>
                    <a:pt x="1892" y="17"/>
                  </a:cubicBezTo>
                  <a:cubicBezTo>
                    <a:pt x="1837" y="6"/>
                    <a:pt x="1782" y="0"/>
                    <a:pt x="17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4">
              <a:extLst>
                <a:ext uri="{FF2B5EF4-FFF2-40B4-BE49-F238E27FC236}">
                  <a16:creationId xmlns:a16="http://schemas.microsoft.com/office/drawing/2014/main" id="{601AC7E1-B9F2-574D-7A5B-8B3509F5B451}"/>
                </a:ext>
              </a:extLst>
            </p:cNvPr>
            <p:cNvSpPr/>
            <p:nvPr/>
          </p:nvSpPr>
          <p:spPr>
            <a:xfrm>
              <a:off x="3510586" y="1542976"/>
              <a:ext cx="154663" cy="205387"/>
            </a:xfrm>
            <a:custGeom>
              <a:avLst/>
              <a:gdLst/>
              <a:ahLst/>
              <a:cxnLst/>
              <a:rect l="l" t="t" r="r" b="b"/>
              <a:pathLst>
                <a:path w="2546" h="3381" extrusionOk="0">
                  <a:moveTo>
                    <a:pt x="2094" y="1"/>
                  </a:moveTo>
                  <a:cubicBezTo>
                    <a:pt x="2072" y="1"/>
                    <a:pt x="2049" y="3"/>
                    <a:pt x="2026" y="7"/>
                  </a:cubicBezTo>
                  <a:cubicBezTo>
                    <a:pt x="1825" y="57"/>
                    <a:pt x="1641" y="157"/>
                    <a:pt x="1507" y="308"/>
                  </a:cubicBezTo>
                  <a:cubicBezTo>
                    <a:pt x="1089" y="726"/>
                    <a:pt x="470" y="1814"/>
                    <a:pt x="135" y="2551"/>
                  </a:cubicBezTo>
                  <a:cubicBezTo>
                    <a:pt x="1" y="2852"/>
                    <a:pt x="85" y="3070"/>
                    <a:pt x="352" y="3254"/>
                  </a:cubicBezTo>
                  <a:cubicBezTo>
                    <a:pt x="457" y="3337"/>
                    <a:pt x="637" y="3380"/>
                    <a:pt x="820" y="3380"/>
                  </a:cubicBezTo>
                  <a:cubicBezTo>
                    <a:pt x="1076" y="3380"/>
                    <a:pt x="1339" y="3296"/>
                    <a:pt x="1407" y="3120"/>
                  </a:cubicBezTo>
                  <a:lnTo>
                    <a:pt x="2210" y="1279"/>
                  </a:lnTo>
                  <a:cubicBezTo>
                    <a:pt x="2378" y="927"/>
                    <a:pt x="2545" y="525"/>
                    <a:pt x="2478" y="291"/>
                  </a:cubicBezTo>
                  <a:cubicBezTo>
                    <a:pt x="2419" y="113"/>
                    <a:pt x="2268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4">
              <a:extLst>
                <a:ext uri="{FF2B5EF4-FFF2-40B4-BE49-F238E27FC236}">
                  <a16:creationId xmlns:a16="http://schemas.microsoft.com/office/drawing/2014/main" id="{3CAE9DD8-E3F7-C0C1-9DED-4F813147B903}"/>
                </a:ext>
              </a:extLst>
            </p:cNvPr>
            <p:cNvSpPr/>
            <p:nvPr/>
          </p:nvSpPr>
          <p:spPr>
            <a:xfrm>
              <a:off x="3715003" y="1748728"/>
              <a:ext cx="25453" cy="90575"/>
            </a:xfrm>
            <a:custGeom>
              <a:avLst/>
              <a:gdLst/>
              <a:ahLst/>
              <a:cxnLst/>
              <a:rect l="l" t="t" r="r" b="b"/>
              <a:pathLst>
                <a:path w="419" h="1491" extrusionOk="0">
                  <a:moveTo>
                    <a:pt x="419" y="1"/>
                  </a:moveTo>
                  <a:cubicBezTo>
                    <a:pt x="419" y="1"/>
                    <a:pt x="352" y="386"/>
                    <a:pt x="0" y="1490"/>
                  </a:cubicBezTo>
                  <a:cubicBezTo>
                    <a:pt x="268" y="1039"/>
                    <a:pt x="419" y="520"/>
                    <a:pt x="419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4">
              <a:extLst>
                <a:ext uri="{FF2B5EF4-FFF2-40B4-BE49-F238E27FC236}">
                  <a16:creationId xmlns:a16="http://schemas.microsoft.com/office/drawing/2014/main" id="{F54D7047-3059-C75E-D768-798C0B04EC1F}"/>
                </a:ext>
              </a:extLst>
            </p:cNvPr>
            <p:cNvSpPr/>
            <p:nvPr/>
          </p:nvSpPr>
          <p:spPr>
            <a:xfrm>
              <a:off x="3628559" y="1713130"/>
              <a:ext cx="53944" cy="118032"/>
            </a:xfrm>
            <a:custGeom>
              <a:avLst/>
              <a:gdLst/>
              <a:ahLst/>
              <a:cxnLst/>
              <a:rect l="l" t="t" r="r" b="b"/>
              <a:pathLst>
                <a:path w="888" h="1943" extrusionOk="0">
                  <a:moveTo>
                    <a:pt x="888" y="1"/>
                  </a:moveTo>
                  <a:lnTo>
                    <a:pt x="888" y="1"/>
                  </a:lnTo>
                  <a:cubicBezTo>
                    <a:pt x="520" y="620"/>
                    <a:pt x="218" y="1273"/>
                    <a:pt x="1" y="1943"/>
                  </a:cubicBezTo>
                  <a:cubicBezTo>
                    <a:pt x="1" y="1943"/>
                    <a:pt x="804" y="403"/>
                    <a:pt x="88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4">
              <a:extLst>
                <a:ext uri="{FF2B5EF4-FFF2-40B4-BE49-F238E27FC236}">
                  <a16:creationId xmlns:a16="http://schemas.microsoft.com/office/drawing/2014/main" id="{26388EE5-9B79-B8A5-F567-FE04C5D0E0C8}"/>
                </a:ext>
              </a:extLst>
            </p:cNvPr>
            <p:cNvSpPr/>
            <p:nvPr/>
          </p:nvSpPr>
          <p:spPr>
            <a:xfrm>
              <a:off x="3563498" y="1687738"/>
              <a:ext cx="52911" cy="117000"/>
            </a:xfrm>
            <a:custGeom>
              <a:avLst/>
              <a:gdLst/>
              <a:ahLst/>
              <a:cxnLst/>
              <a:rect l="l" t="t" r="r" b="b"/>
              <a:pathLst>
                <a:path w="871" h="1926" extrusionOk="0">
                  <a:moveTo>
                    <a:pt x="871" y="0"/>
                  </a:moveTo>
                  <a:cubicBezTo>
                    <a:pt x="502" y="603"/>
                    <a:pt x="218" y="1256"/>
                    <a:pt x="0" y="1925"/>
                  </a:cubicBezTo>
                  <a:cubicBezTo>
                    <a:pt x="0" y="1925"/>
                    <a:pt x="804" y="385"/>
                    <a:pt x="87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4">
              <a:extLst>
                <a:ext uri="{FF2B5EF4-FFF2-40B4-BE49-F238E27FC236}">
                  <a16:creationId xmlns:a16="http://schemas.microsoft.com/office/drawing/2014/main" id="{566F830B-871A-69D7-6575-BB7174BEC324}"/>
                </a:ext>
              </a:extLst>
            </p:cNvPr>
            <p:cNvSpPr/>
            <p:nvPr/>
          </p:nvSpPr>
          <p:spPr>
            <a:xfrm>
              <a:off x="3713970" y="1871621"/>
              <a:ext cx="47869" cy="49205"/>
            </a:xfrm>
            <a:custGeom>
              <a:avLst/>
              <a:gdLst/>
              <a:ahLst/>
              <a:cxnLst/>
              <a:rect l="l" t="t" r="r" b="b"/>
              <a:pathLst>
                <a:path w="788" h="810" extrusionOk="0">
                  <a:moveTo>
                    <a:pt x="154" y="0"/>
                  </a:moveTo>
                  <a:cubicBezTo>
                    <a:pt x="123" y="0"/>
                    <a:pt x="94" y="6"/>
                    <a:pt x="84" y="37"/>
                  </a:cubicBezTo>
                  <a:cubicBezTo>
                    <a:pt x="68" y="37"/>
                    <a:pt x="51" y="53"/>
                    <a:pt x="51" y="87"/>
                  </a:cubicBezTo>
                  <a:cubicBezTo>
                    <a:pt x="17" y="187"/>
                    <a:pt x="1" y="304"/>
                    <a:pt x="1" y="422"/>
                  </a:cubicBezTo>
                  <a:cubicBezTo>
                    <a:pt x="1" y="505"/>
                    <a:pt x="1" y="572"/>
                    <a:pt x="34" y="656"/>
                  </a:cubicBezTo>
                  <a:cubicBezTo>
                    <a:pt x="51" y="723"/>
                    <a:pt x="101" y="790"/>
                    <a:pt x="185" y="807"/>
                  </a:cubicBezTo>
                  <a:cubicBezTo>
                    <a:pt x="200" y="809"/>
                    <a:pt x="215" y="810"/>
                    <a:pt x="229" y="810"/>
                  </a:cubicBezTo>
                  <a:cubicBezTo>
                    <a:pt x="331" y="810"/>
                    <a:pt x="428" y="760"/>
                    <a:pt x="486" y="673"/>
                  </a:cubicBezTo>
                  <a:cubicBezTo>
                    <a:pt x="603" y="555"/>
                    <a:pt x="704" y="388"/>
                    <a:pt x="754" y="221"/>
                  </a:cubicBezTo>
                  <a:cubicBezTo>
                    <a:pt x="787" y="87"/>
                    <a:pt x="285" y="20"/>
                    <a:pt x="218" y="3"/>
                  </a:cubicBezTo>
                  <a:cubicBezTo>
                    <a:pt x="198" y="3"/>
                    <a:pt x="175" y="0"/>
                    <a:pt x="154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4">
              <a:extLst>
                <a:ext uri="{FF2B5EF4-FFF2-40B4-BE49-F238E27FC236}">
                  <a16:creationId xmlns:a16="http://schemas.microsoft.com/office/drawing/2014/main" id="{86C4BB9E-70C2-D594-4C0C-92509C39B850}"/>
                </a:ext>
              </a:extLst>
            </p:cNvPr>
            <p:cNvSpPr/>
            <p:nvPr/>
          </p:nvSpPr>
          <p:spPr>
            <a:xfrm>
              <a:off x="3639736" y="1848233"/>
              <a:ext cx="53944" cy="58500"/>
            </a:xfrm>
            <a:custGeom>
              <a:avLst/>
              <a:gdLst/>
              <a:ahLst/>
              <a:cxnLst/>
              <a:rect l="l" t="t" r="r" b="b"/>
              <a:pathLst>
                <a:path w="888" h="963" extrusionOk="0">
                  <a:moveTo>
                    <a:pt x="187" y="0"/>
                  </a:moveTo>
                  <a:cubicBezTo>
                    <a:pt x="153" y="0"/>
                    <a:pt x="121" y="6"/>
                    <a:pt x="101" y="37"/>
                  </a:cubicBezTo>
                  <a:cubicBezTo>
                    <a:pt x="84" y="53"/>
                    <a:pt x="84" y="70"/>
                    <a:pt x="68" y="87"/>
                  </a:cubicBezTo>
                  <a:cubicBezTo>
                    <a:pt x="34" y="221"/>
                    <a:pt x="17" y="355"/>
                    <a:pt x="17" y="489"/>
                  </a:cubicBezTo>
                  <a:cubicBezTo>
                    <a:pt x="1" y="572"/>
                    <a:pt x="1" y="656"/>
                    <a:pt x="34" y="756"/>
                  </a:cubicBezTo>
                  <a:cubicBezTo>
                    <a:pt x="68" y="823"/>
                    <a:pt x="101" y="907"/>
                    <a:pt x="319" y="957"/>
                  </a:cubicBezTo>
                  <a:cubicBezTo>
                    <a:pt x="331" y="961"/>
                    <a:pt x="344" y="962"/>
                    <a:pt x="357" y="962"/>
                  </a:cubicBezTo>
                  <a:cubicBezTo>
                    <a:pt x="464" y="962"/>
                    <a:pt x="581" y="846"/>
                    <a:pt x="670" y="756"/>
                  </a:cubicBezTo>
                  <a:cubicBezTo>
                    <a:pt x="787" y="622"/>
                    <a:pt x="871" y="438"/>
                    <a:pt x="871" y="254"/>
                  </a:cubicBezTo>
                  <a:cubicBezTo>
                    <a:pt x="888" y="104"/>
                    <a:pt x="336" y="20"/>
                    <a:pt x="252" y="3"/>
                  </a:cubicBezTo>
                  <a:cubicBezTo>
                    <a:pt x="232" y="3"/>
                    <a:pt x="209" y="0"/>
                    <a:pt x="187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4">
              <a:extLst>
                <a:ext uri="{FF2B5EF4-FFF2-40B4-BE49-F238E27FC236}">
                  <a16:creationId xmlns:a16="http://schemas.microsoft.com/office/drawing/2014/main" id="{836309CD-21AB-C06A-FB33-054920F9E24F}"/>
                </a:ext>
              </a:extLst>
            </p:cNvPr>
            <p:cNvSpPr/>
            <p:nvPr/>
          </p:nvSpPr>
          <p:spPr>
            <a:xfrm>
              <a:off x="3558395" y="1824845"/>
              <a:ext cx="53944" cy="57467"/>
            </a:xfrm>
            <a:custGeom>
              <a:avLst/>
              <a:gdLst/>
              <a:ahLst/>
              <a:cxnLst/>
              <a:rect l="l" t="t" r="r" b="b"/>
              <a:pathLst>
                <a:path w="888" h="946" extrusionOk="0">
                  <a:moveTo>
                    <a:pt x="181" y="0"/>
                  </a:moveTo>
                  <a:cubicBezTo>
                    <a:pt x="143" y="0"/>
                    <a:pt x="104" y="6"/>
                    <a:pt x="84" y="37"/>
                  </a:cubicBezTo>
                  <a:cubicBezTo>
                    <a:pt x="84" y="37"/>
                    <a:pt x="68" y="70"/>
                    <a:pt x="68" y="87"/>
                  </a:cubicBezTo>
                  <a:cubicBezTo>
                    <a:pt x="34" y="221"/>
                    <a:pt x="1" y="355"/>
                    <a:pt x="1" y="489"/>
                  </a:cubicBezTo>
                  <a:cubicBezTo>
                    <a:pt x="1" y="572"/>
                    <a:pt x="1" y="656"/>
                    <a:pt x="34" y="740"/>
                  </a:cubicBezTo>
                  <a:cubicBezTo>
                    <a:pt x="68" y="823"/>
                    <a:pt x="101" y="890"/>
                    <a:pt x="319" y="941"/>
                  </a:cubicBezTo>
                  <a:cubicBezTo>
                    <a:pt x="331" y="944"/>
                    <a:pt x="344" y="946"/>
                    <a:pt x="357" y="946"/>
                  </a:cubicBezTo>
                  <a:cubicBezTo>
                    <a:pt x="464" y="946"/>
                    <a:pt x="581" y="831"/>
                    <a:pt x="670" y="756"/>
                  </a:cubicBezTo>
                  <a:cubicBezTo>
                    <a:pt x="787" y="606"/>
                    <a:pt x="871" y="438"/>
                    <a:pt x="871" y="237"/>
                  </a:cubicBezTo>
                  <a:cubicBezTo>
                    <a:pt x="888" y="87"/>
                    <a:pt x="335" y="20"/>
                    <a:pt x="252" y="3"/>
                  </a:cubicBezTo>
                  <a:cubicBezTo>
                    <a:pt x="232" y="3"/>
                    <a:pt x="206" y="0"/>
                    <a:pt x="181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4">
              <a:extLst>
                <a:ext uri="{FF2B5EF4-FFF2-40B4-BE49-F238E27FC236}">
                  <a16:creationId xmlns:a16="http://schemas.microsoft.com/office/drawing/2014/main" id="{C72EAC68-3458-7AD8-C5CC-62E7AD00FDC7}"/>
                </a:ext>
              </a:extLst>
            </p:cNvPr>
            <p:cNvSpPr/>
            <p:nvPr/>
          </p:nvSpPr>
          <p:spPr>
            <a:xfrm>
              <a:off x="3450993" y="1758934"/>
              <a:ext cx="238616" cy="162135"/>
            </a:xfrm>
            <a:custGeom>
              <a:avLst/>
              <a:gdLst/>
              <a:ahLst/>
              <a:cxnLst/>
              <a:rect l="l" t="t" r="r" b="b"/>
              <a:pathLst>
                <a:path w="3928" h="2669" extrusionOk="0">
                  <a:moveTo>
                    <a:pt x="2288" y="0"/>
                  </a:moveTo>
                  <a:cubicBezTo>
                    <a:pt x="1919" y="0"/>
                    <a:pt x="681" y="50"/>
                    <a:pt x="363" y="402"/>
                  </a:cubicBezTo>
                  <a:cubicBezTo>
                    <a:pt x="45" y="753"/>
                    <a:pt x="28" y="1641"/>
                    <a:pt x="11" y="1942"/>
                  </a:cubicBezTo>
                  <a:cubicBezTo>
                    <a:pt x="1" y="2409"/>
                    <a:pt x="93" y="2503"/>
                    <a:pt x="229" y="2503"/>
                  </a:cubicBezTo>
                  <a:cubicBezTo>
                    <a:pt x="312" y="2503"/>
                    <a:pt x="411" y="2467"/>
                    <a:pt x="513" y="2461"/>
                  </a:cubicBezTo>
                  <a:cubicBezTo>
                    <a:pt x="725" y="2461"/>
                    <a:pt x="1469" y="2668"/>
                    <a:pt x="1802" y="2668"/>
                  </a:cubicBezTo>
                  <a:cubicBezTo>
                    <a:pt x="1943" y="2668"/>
                    <a:pt x="2010" y="2632"/>
                    <a:pt x="1936" y="2528"/>
                  </a:cubicBezTo>
                  <a:cubicBezTo>
                    <a:pt x="1718" y="2260"/>
                    <a:pt x="1702" y="1892"/>
                    <a:pt x="1869" y="1590"/>
                  </a:cubicBezTo>
                  <a:cubicBezTo>
                    <a:pt x="2020" y="1306"/>
                    <a:pt x="2455" y="1389"/>
                    <a:pt x="2773" y="1322"/>
                  </a:cubicBezTo>
                  <a:cubicBezTo>
                    <a:pt x="3007" y="1289"/>
                    <a:pt x="3258" y="1205"/>
                    <a:pt x="3476" y="1088"/>
                  </a:cubicBezTo>
                  <a:cubicBezTo>
                    <a:pt x="3627" y="971"/>
                    <a:pt x="3761" y="837"/>
                    <a:pt x="3844" y="670"/>
                  </a:cubicBezTo>
                  <a:cubicBezTo>
                    <a:pt x="3928" y="519"/>
                    <a:pt x="3928" y="352"/>
                    <a:pt x="3827" y="201"/>
                  </a:cubicBezTo>
                  <a:cubicBezTo>
                    <a:pt x="3777" y="134"/>
                    <a:pt x="3710" y="101"/>
                    <a:pt x="3627" y="67"/>
                  </a:cubicBezTo>
                  <a:cubicBezTo>
                    <a:pt x="3543" y="50"/>
                    <a:pt x="3476" y="50"/>
                    <a:pt x="3392" y="34"/>
                  </a:cubicBezTo>
                  <a:cubicBezTo>
                    <a:pt x="3024" y="0"/>
                    <a:pt x="2656" y="0"/>
                    <a:pt x="2288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4">
              <a:extLst>
                <a:ext uri="{FF2B5EF4-FFF2-40B4-BE49-F238E27FC236}">
                  <a16:creationId xmlns:a16="http://schemas.microsoft.com/office/drawing/2014/main" id="{9F5FBEE3-4C37-8FD1-4AF7-305A2C5E54B8}"/>
                </a:ext>
              </a:extLst>
            </p:cNvPr>
            <p:cNvSpPr/>
            <p:nvPr/>
          </p:nvSpPr>
          <p:spPr>
            <a:xfrm>
              <a:off x="3444493" y="1760939"/>
              <a:ext cx="239041" cy="181149"/>
            </a:xfrm>
            <a:custGeom>
              <a:avLst/>
              <a:gdLst/>
              <a:ahLst/>
              <a:cxnLst/>
              <a:rect l="l" t="t" r="r" b="b"/>
              <a:pathLst>
                <a:path w="3935" h="2982" extrusionOk="0">
                  <a:moveTo>
                    <a:pt x="2261" y="1"/>
                  </a:moveTo>
                  <a:cubicBezTo>
                    <a:pt x="1909" y="1"/>
                    <a:pt x="704" y="51"/>
                    <a:pt x="386" y="402"/>
                  </a:cubicBezTo>
                  <a:cubicBezTo>
                    <a:pt x="68" y="754"/>
                    <a:pt x="34" y="1608"/>
                    <a:pt x="34" y="1909"/>
                  </a:cubicBezTo>
                  <a:cubicBezTo>
                    <a:pt x="1" y="2645"/>
                    <a:pt x="185" y="2947"/>
                    <a:pt x="369" y="2980"/>
                  </a:cubicBezTo>
                  <a:cubicBezTo>
                    <a:pt x="377" y="2981"/>
                    <a:pt x="391" y="2981"/>
                    <a:pt x="408" y="2981"/>
                  </a:cubicBezTo>
                  <a:cubicBezTo>
                    <a:pt x="712" y="2981"/>
                    <a:pt x="2315" y="2844"/>
                    <a:pt x="2093" y="2511"/>
                  </a:cubicBezTo>
                  <a:cubicBezTo>
                    <a:pt x="1842" y="2160"/>
                    <a:pt x="1692" y="1775"/>
                    <a:pt x="1859" y="1457"/>
                  </a:cubicBezTo>
                  <a:cubicBezTo>
                    <a:pt x="1993" y="1189"/>
                    <a:pt x="2428" y="1256"/>
                    <a:pt x="2729" y="1206"/>
                  </a:cubicBezTo>
                  <a:cubicBezTo>
                    <a:pt x="2980" y="1156"/>
                    <a:pt x="3215" y="1072"/>
                    <a:pt x="3432" y="955"/>
                  </a:cubicBezTo>
                  <a:cubicBezTo>
                    <a:pt x="3566" y="888"/>
                    <a:pt x="3683" y="771"/>
                    <a:pt x="3784" y="637"/>
                  </a:cubicBezTo>
                  <a:cubicBezTo>
                    <a:pt x="3934" y="436"/>
                    <a:pt x="3834" y="118"/>
                    <a:pt x="3566" y="68"/>
                  </a:cubicBezTo>
                  <a:cubicBezTo>
                    <a:pt x="3499" y="51"/>
                    <a:pt x="3416" y="34"/>
                    <a:pt x="3349" y="34"/>
                  </a:cubicBezTo>
                  <a:cubicBezTo>
                    <a:pt x="2980" y="1"/>
                    <a:pt x="2629" y="1"/>
                    <a:pt x="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4">
              <a:extLst>
                <a:ext uri="{FF2B5EF4-FFF2-40B4-BE49-F238E27FC236}">
                  <a16:creationId xmlns:a16="http://schemas.microsoft.com/office/drawing/2014/main" id="{355D073D-21DC-C8CC-9E1F-6189D42A03F8}"/>
                </a:ext>
              </a:extLst>
            </p:cNvPr>
            <p:cNvSpPr/>
            <p:nvPr/>
          </p:nvSpPr>
          <p:spPr>
            <a:xfrm>
              <a:off x="3580750" y="1760939"/>
              <a:ext cx="80430" cy="36934"/>
            </a:xfrm>
            <a:custGeom>
              <a:avLst/>
              <a:gdLst/>
              <a:ahLst/>
              <a:cxnLst/>
              <a:rect l="l" t="t" r="r" b="b"/>
              <a:pathLst>
                <a:path w="1324" h="608" extrusionOk="0">
                  <a:moveTo>
                    <a:pt x="18" y="1"/>
                  </a:moveTo>
                  <a:cubicBezTo>
                    <a:pt x="1" y="84"/>
                    <a:pt x="34" y="185"/>
                    <a:pt x="85" y="252"/>
                  </a:cubicBezTo>
                  <a:cubicBezTo>
                    <a:pt x="206" y="464"/>
                    <a:pt x="438" y="608"/>
                    <a:pt x="692" y="608"/>
                  </a:cubicBezTo>
                  <a:cubicBezTo>
                    <a:pt x="718" y="608"/>
                    <a:pt x="744" y="606"/>
                    <a:pt x="771" y="603"/>
                  </a:cubicBezTo>
                  <a:cubicBezTo>
                    <a:pt x="1039" y="553"/>
                    <a:pt x="1256" y="335"/>
                    <a:pt x="1323" y="68"/>
                  </a:cubicBezTo>
                  <a:cubicBezTo>
                    <a:pt x="1240" y="51"/>
                    <a:pt x="1173" y="34"/>
                    <a:pt x="1089" y="34"/>
                  </a:cubicBezTo>
                  <a:cubicBezTo>
                    <a:pt x="737" y="1"/>
                    <a:pt x="369" y="1"/>
                    <a:pt x="18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4">
              <a:extLst>
                <a:ext uri="{FF2B5EF4-FFF2-40B4-BE49-F238E27FC236}">
                  <a16:creationId xmlns:a16="http://schemas.microsoft.com/office/drawing/2014/main" id="{A779B07F-5988-C0A7-571F-58CC25404404}"/>
                </a:ext>
              </a:extLst>
            </p:cNvPr>
            <p:cNvSpPr/>
            <p:nvPr/>
          </p:nvSpPr>
          <p:spPr>
            <a:xfrm>
              <a:off x="2420588" y="1432718"/>
              <a:ext cx="793180" cy="900764"/>
            </a:xfrm>
            <a:custGeom>
              <a:avLst/>
              <a:gdLst/>
              <a:ahLst/>
              <a:cxnLst/>
              <a:rect l="l" t="t" r="r" b="b"/>
              <a:pathLst>
                <a:path w="13057" h="14828" extrusionOk="0">
                  <a:moveTo>
                    <a:pt x="1476" y="1"/>
                  </a:moveTo>
                  <a:cubicBezTo>
                    <a:pt x="1019" y="1"/>
                    <a:pt x="528" y="27"/>
                    <a:pt x="0" y="81"/>
                  </a:cubicBezTo>
                  <a:cubicBezTo>
                    <a:pt x="0" y="81"/>
                    <a:pt x="770" y="2190"/>
                    <a:pt x="2260" y="6291"/>
                  </a:cubicBezTo>
                  <a:cubicBezTo>
                    <a:pt x="2394" y="6626"/>
                    <a:pt x="4871" y="10275"/>
                    <a:pt x="6160" y="13589"/>
                  </a:cubicBezTo>
                  <a:cubicBezTo>
                    <a:pt x="6311" y="14007"/>
                    <a:pt x="6461" y="14426"/>
                    <a:pt x="6578" y="14827"/>
                  </a:cubicBezTo>
                  <a:cubicBezTo>
                    <a:pt x="8621" y="13672"/>
                    <a:pt x="10947" y="13070"/>
                    <a:pt x="13056" y="12049"/>
                  </a:cubicBezTo>
                  <a:cubicBezTo>
                    <a:pt x="12922" y="11681"/>
                    <a:pt x="12788" y="11296"/>
                    <a:pt x="12588" y="10894"/>
                  </a:cubicBezTo>
                  <a:cubicBezTo>
                    <a:pt x="11466" y="8366"/>
                    <a:pt x="9508" y="5504"/>
                    <a:pt x="8319" y="3914"/>
                  </a:cubicBezTo>
                  <a:cubicBezTo>
                    <a:pt x="6639" y="1653"/>
                    <a:pt x="5117" y="1"/>
                    <a:pt x="1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4">
              <a:extLst>
                <a:ext uri="{FF2B5EF4-FFF2-40B4-BE49-F238E27FC236}">
                  <a16:creationId xmlns:a16="http://schemas.microsoft.com/office/drawing/2014/main" id="{773D9001-460C-341C-9349-5BAD9C73FEB9}"/>
                </a:ext>
              </a:extLst>
            </p:cNvPr>
            <p:cNvSpPr/>
            <p:nvPr/>
          </p:nvSpPr>
          <p:spPr>
            <a:xfrm>
              <a:off x="2158218" y="1420326"/>
              <a:ext cx="655952" cy="1883233"/>
            </a:xfrm>
            <a:custGeom>
              <a:avLst/>
              <a:gdLst/>
              <a:ahLst/>
              <a:cxnLst/>
              <a:rect l="l" t="t" r="r" b="b"/>
              <a:pathLst>
                <a:path w="10798" h="31001" extrusionOk="0">
                  <a:moveTo>
                    <a:pt x="3097" y="0"/>
                  </a:moveTo>
                  <a:lnTo>
                    <a:pt x="2043" y="2143"/>
                  </a:lnTo>
                  <a:cubicBezTo>
                    <a:pt x="1825" y="4436"/>
                    <a:pt x="135" y="14529"/>
                    <a:pt x="135" y="14529"/>
                  </a:cubicBezTo>
                  <a:lnTo>
                    <a:pt x="1" y="31000"/>
                  </a:lnTo>
                  <a:lnTo>
                    <a:pt x="10797" y="31000"/>
                  </a:lnTo>
                  <a:cubicBezTo>
                    <a:pt x="10730" y="30598"/>
                    <a:pt x="10228" y="12470"/>
                    <a:pt x="10228" y="12470"/>
                  </a:cubicBezTo>
                  <a:lnTo>
                    <a:pt x="10161" y="9541"/>
                  </a:lnTo>
                  <a:lnTo>
                    <a:pt x="7684" y="168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4">
              <a:extLst>
                <a:ext uri="{FF2B5EF4-FFF2-40B4-BE49-F238E27FC236}">
                  <a16:creationId xmlns:a16="http://schemas.microsoft.com/office/drawing/2014/main" id="{7AD307CF-5049-41BF-A4B6-25C42FADBADA}"/>
                </a:ext>
              </a:extLst>
            </p:cNvPr>
            <p:cNvSpPr/>
            <p:nvPr/>
          </p:nvSpPr>
          <p:spPr>
            <a:xfrm>
              <a:off x="2772379" y="1999920"/>
              <a:ext cx="12271" cy="301004"/>
            </a:xfrm>
            <a:custGeom>
              <a:avLst/>
              <a:gdLst/>
              <a:ahLst/>
              <a:cxnLst/>
              <a:rect l="l" t="t" r="r" b="b"/>
              <a:pathLst>
                <a:path w="202" h="4955" fill="none" extrusionOk="0">
                  <a:moveTo>
                    <a:pt x="202" y="4955"/>
                  </a:moveTo>
                  <a:cubicBezTo>
                    <a:pt x="202" y="3800"/>
                    <a:pt x="1" y="1155"/>
                    <a:pt x="84" y="0"/>
                  </a:cubicBez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4">
              <a:extLst>
                <a:ext uri="{FF2B5EF4-FFF2-40B4-BE49-F238E27FC236}">
                  <a16:creationId xmlns:a16="http://schemas.microsoft.com/office/drawing/2014/main" id="{6BA07D5A-4FF3-A091-D1BB-E9A22B97F7FF}"/>
                </a:ext>
              </a:extLst>
            </p:cNvPr>
            <p:cNvSpPr/>
            <p:nvPr/>
          </p:nvSpPr>
          <p:spPr>
            <a:xfrm>
              <a:off x="1561370" y="2005995"/>
              <a:ext cx="12210" cy="303069"/>
            </a:xfrm>
            <a:custGeom>
              <a:avLst/>
              <a:gdLst/>
              <a:ahLst/>
              <a:cxnLst/>
              <a:rect l="l" t="t" r="r" b="b"/>
              <a:pathLst>
                <a:path w="201" h="4989" fill="none" extrusionOk="0">
                  <a:moveTo>
                    <a:pt x="117" y="1"/>
                  </a:moveTo>
                  <a:cubicBezTo>
                    <a:pt x="201" y="1206"/>
                    <a:pt x="151" y="2327"/>
                    <a:pt x="134" y="3482"/>
                  </a:cubicBezTo>
                  <a:lnTo>
                    <a:pt x="0" y="4989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4">
              <a:extLst>
                <a:ext uri="{FF2B5EF4-FFF2-40B4-BE49-F238E27FC236}">
                  <a16:creationId xmlns:a16="http://schemas.microsoft.com/office/drawing/2014/main" id="{7C6E19EE-76A0-2BAC-84A1-592C608013E2}"/>
                </a:ext>
              </a:extLst>
            </p:cNvPr>
            <p:cNvSpPr/>
            <p:nvPr/>
          </p:nvSpPr>
          <p:spPr>
            <a:xfrm>
              <a:off x="1840993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303" y="0"/>
                  </a:moveTo>
                  <a:cubicBezTo>
                    <a:pt x="1892" y="0"/>
                    <a:pt x="1470" y="174"/>
                    <a:pt x="1172" y="450"/>
                  </a:cubicBezTo>
                  <a:cubicBezTo>
                    <a:pt x="687" y="936"/>
                    <a:pt x="368" y="1572"/>
                    <a:pt x="251" y="2258"/>
                  </a:cubicBezTo>
                  <a:cubicBezTo>
                    <a:pt x="184" y="2677"/>
                    <a:pt x="0" y="4099"/>
                    <a:pt x="452" y="4283"/>
                  </a:cubicBezTo>
                  <a:cubicBezTo>
                    <a:pt x="498" y="4294"/>
                    <a:pt x="545" y="4299"/>
                    <a:pt x="592" y="4299"/>
                  </a:cubicBezTo>
                  <a:cubicBezTo>
                    <a:pt x="701" y="4299"/>
                    <a:pt x="811" y="4270"/>
                    <a:pt x="904" y="4200"/>
                  </a:cubicBezTo>
                  <a:lnTo>
                    <a:pt x="904" y="4200"/>
                  </a:lnTo>
                  <a:cubicBezTo>
                    <a:pt x="787" y="4468"/>
                    <a:pt x="770" y="4769"/>
                    <a:pt x="837" y="5070"/>
                  </a:cubicBezTo>
                  <a:cubicBezTo>
                    <a:pt x="903" y="5280"/>
                    <a:pt x="1122" y="5469"/>
                    <a:pt x="1343" y="5469"/>
                  </a:cubicBezTo>
                  <a:cubicBezTo>
                    <a:pt x="1404" y="5469"/>
                    <a:pt x="1465" y="5454"/>
                    <a:pt x="1523" y="5422"/>
                  </a:cubicBezTo>
                  <a:lnTo>
                    <a:pt x="1523" y="5422"/>
                  </a:lnTo>
                  <a:cubicBezTo>
                    <a:pt x="1390" y="5807"/>
                    <a:pt x="1574" y="6242"/>
                    <a:pt x="1942" y="6426"/>
                  </a:cubicBezTo>
                  <a:cubicBezTo>
                    <a:pt x="2102" y="6502"/>
                    <a:pt x="2279" y="6540"/>
                    <a:pt x="2456" y="6540"/>
                  </a:cubicBezTo>
                  <a:cubicBezTo>
                    <a:pt x="2668" y="6540"/>
                    <a:pt x="2881" y="6485"/>
                    <a:pt x="3063" y="6376"/>
                  </a:cubicBezTo>
                  <a:cubicBezTo>
                    <a:pt x="3415" y="6158"/>
                    <a:pt x="3683" y="5857"/>
                    <a:pt x="3850" y="5489"/>
                  </a:cubicBezTo>
                  <a:cubicBezTo>
                    <a:pt x="4503" y="4200"/>
                    <a:pt x="4269" y="2626"/>
                    <a:pt x="3733" y="1287"/>
                  </a:cubicBezTo>
                  <a:cubicBezTo>
                    <a:pt x="3549" y="852"/>
                    <a:pt x="3314" y="400"/>
                    <a:pt x="2913" y="149"/>
                  </a:cubicBezTo>
                  <a:cubicBezTo>
                    <a:pt x="2725" y="47"/>
                    <a:pt x="2515" y="0"/>
                    <a:pt x="2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4">
              <a:extLst>
                <a:ext uri="{FF2B5EF4-FFF2-40B4-BE49-F238E27FC236}">
                  <a16:creationId xmlns:a16="http://schemas.microsoft.com/office/drawing/2014/main" id="{8747AEC0-A7B8-E61F-AFD6-AD2063B05ADD}"/>
                </a:ext>
              </a:extLst>
            </p:cNvPr>
            <p:cNvSpPr/>
            <p:nvPr/>
          </p:nvSpPr>
          <p:spPr>
            <a:xfrm>
              <a:off x="2234517" y="867278"/>
              <a:ext cx="273546" cy="397349"/>
            </a:xfrm>
            <a:custGeom>
              <a:avLst/>
              <a:gdLst/>
              <a:ahLst/>
              <a:cxnLst/>
              <a:rect l="l" t="t" r="r" b="b"/>
              <a:pathLst>
                <a:path w="4503" h="6541" extrusionOk="0">
                  <a:moveTo>
                    <a:pt x="2196" y="0"/>
                  </a:moveTo>
                  <a:cubicBezTo>
                    <a:pt x="1986" y="0"/>
                    <a:pt x="1778" y="47"/>
                    <a:pt x="1590" y="149"/>
                  </a:cubicBezTo>
                  <a:cubicBezTo>
                    <a:pt x="1188" y="400"/>
                    <a:pt x="954" y="852"/>
                    <a:pt x="770" y="1287"/>
                  </a:cubicBezTo>
                  <a:cubicBezTo>
                    <a:pt x="234" y="2626"/>
                    <a:pt x="0" y="4200"/>
                    <a:pt x="653" y="5489"/>
                  </a:cubicBezTo>
                  <a:cubicBezTo>
                    <a:pt x="820" y="5857"/>
                    <a:pt x="1088" y="6158"/>
                    <a:pt x="1423" y="6376"/>
                  </a:cubicBezTo>
                  <a:cubicBezTo>
                    <a:pt x="1615" y="6485"/>
                    <a:pt x="1826" y="6540"/>
                    <a:pt x="2039" y="6540"/>
                  </a:cubicBezTo>
                  <a:cubicBezTo>
                    <a:pt x="2216" y="6540"/>
                    <a:pt x="2394" y="6502"/>
                    <a:pt x="2561" y="6426"/>
                  </a:cubicBezTo>
                  <a:cubicBezTo>
                    <a:pt x="2929" y="6242"/>
                    <a:pt x="3113" y="5807"/>
                    <a:pt x="2980" y="5422"/>
                  </a:cubicBezTo>
                  <a:lnTo>
                    <a:pt x="2980" y="5422"/>
                  </a:lnTo>
                  <a:cubicBezTo>
                    <a:pt x="3038" y="5454"/>
                    <a:pt x="3099" y="5469"/>
                    <a:pt x="3160" y="5469"/>
                  </a:cubicBezTo>
                  <a:cubicBezTo>
                    <a:pt x="3381" y="5469"/>
                    <a:pt x="3600" y="5280"/>
                    <a:pt x="3666" y="5070"/>
                  </a:cubicBezTo>
                  <a:cubicBezTo>
                    <a:pt x="3733" y="4769"/>
                    <a:pt x="3716" y="4468"/>
                    <a:pt x="3599" y="4200"/>
                  </a:cubicBezTo>
                  <a:lnTo>
                    <a:pt x="3599" y="4200"/>
                  </a:lnTo>
                  <a:cubicBezTo>
                    <a:pt x="3692" y="4270"/>
                    <a:pt x="3802" y="4299"/>
                    <a:pt x="3911" y="4299"/>
                  </a:cubicBezTo>
                  <a:cubicBezTo>
                    <a:pt x="3958" y="4299"/>
                    <a:pt x="4005" y="4294"/>
                    <a:pt x="4051" y="4283"/>
                  </a:cubicBezTo>
                  <a:cubicBezTo>
                    <a:pt x="4503" y="4099"/>
                    <a:pt x="4319" y="2677"/>
                    <a:pt x="4235" y="2258"/>
                  </a:cubicBezTo>
                  <a:cubicBezTo>
                    <a:pt x="4134" y="1572"/>
                    <a:pt x="3816" y="936"/>
                    <a:pt x="3331" y="450"/>
                  </a:cubicBezTo>
                  <a:cubicBezTo>
                    <a:pt x="3022" y="174"/>
                    <a:pt x="2603" y="0"/>
                    <a:pt x="2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4">
              <a:extLst>
                <a:ext uri="{FF2B5EF4-FFF2-40B4-BE49-F238E27FC236}">
                  <a16:creationId xmlns:a16="http://schemas.microsoft.com/office/drawing/2014/main" id="{05F8EADA-D9D5-3D0E-13BD-16918A516741}"/>
                </a:ext>
              </a:extLst>
            </p:cNvPr>
            <p:cNvSpPr/>
            <p:nvPr/>
          </p:nvSpPr>
          <p:spPr>
            <a:xfrm>
              <a:off x="1825745" y="460389"/>
              <a:ext cx="773862" cy="657956"/>
            </a:xfrm>
            <a:custGeom>
              <a:avLst/>
              <a:gdLst/>
              <a:ahLst/>
              <a:cxnLst/>
              <a:rect l="l" t="t" r="r" b="b"/>
              <a:pathLst>
                <a:path w="12739" h="10831" extrusionOk="0">
                  <a:moveTo>
                    <a:pt x="5942" y="1"/>
                  </a:moveTo>
                  <a:cubicBezTo>
                    <a:pt x="0" y="1"/>
                    <a:pt x="435" y="4922"/>
                    <a:pt x="435" y="5859"/>
                  </a:cubicBezTo>
                  <a:cubicBezTo>
                    <a:pt x="435" y="9559"/>
                    <a:pt x="3499" y="10831"/>
                    <a:pt x="4302" y="10831"/>
                  </a:cubicBezTo>
                  <a:cubicBezTo>
                    <a:pt x="5323" y="10831"/>
                    <a:pt x="11064" y="8805"/>
                    <a:pt x="10813" y="7399"/>
                  </a:cubicBezTo>
                  <a:cubicBezTo>
                    <a:pt x="11148" y="7098"/>
                    <a:pt x="12738" y="1"/>
                    <a:pt x="5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4">
              <a:extLst>
                <a:ext uri="{FF2B5EF4-FFF2-40B4-BE49-F238E27FC236}">
                  <a16:creationId xmlns:a16="http://schemas.microsoft.com/office/drawing/2014/main" id="{0FB93E87-3C9A-4387-0EF9-3B57A56E31A8}"/>
                </a:ext>
              </a:extLst>
            </p:cNvPr>
            <p:cNvSpPr/>
            <p:nvPr/>
          </p:nvSpPr>
          <p:spPr>
            <a:xfrm>
              <a:off x="1999605" y="1094900"/>
              <a:ext cx="359990" cy="419279"/>
            </a:xfrm>
            <a:custGeom>
              <a:avLst/>
              <a:gdLst/>
              <a:ahLst/>
              <a:cxnLst/>
              <a:rect l="l" t="t" r="r" b="b"/>
              <a:pathLst>
                <a:path w="5926" h="6902" extrusionOk="0">
                  <a:moveTo>
                    <a:pt x="804" y="1"/>
                  </a:moveTo>
                  <a:cubicBezTo>
                    <a:pt x="787" y="68"/>
                    <a:pt x="787" y="135"/>
                    <a:pt x="770" y="202"/>
                  </a:cubicBezTo>
                  <a:cubicBezTo>
                    <a:pt x="770" y="252"/>
                    <a:pt x="754" y="285"/>
                    <a:pt x="754" y="319"/>
                  </a:cubicBezTo>
                  <a:cubicBezTo>
                    <a:pt x="720" y="470"/>
                    <a:pt x="703" y="637"/>
                    <a:pt x="670" y="821"/>
                  </a:cubicBezTo>
                  <a:lnTo>
                    <a:pt x="670" y="871"/>
                  </a:lnTo>
                  <a:cubicBezTo>
                    <a:pt x="603" y="1357"/>
                    <a:pt x="503" y="1959"/>
                    <a:pt x="419" y="2579"/>
                  </a:cubicBezTo>
                  <a:cubicBezTo>
                    <a:pt x="402" y="2595"/>
                    <a:pt x="402" y="2629"/>
                    <a:pt x="419" y="2646"/>
                  </a:cubicBezTo>
                  <a:cubicBezTo>
                    <a:pt x="385" y="2763"/>
                    <a:pt x="369" y="2880"/>
                    <a:pt x="352" y="2997"/>
                  </a:cubicBezTo>
                  <a:cubicBezTo>
                    <a:pt x="352" y="3081"/>
                    <a:pt x="335" y="3148"/>
                    <a:pt x="318" y="3248"/>
                  </a:cubicBezTo>
                  <a:cubicBezTo>
                    <a:pt x="302" y="3332"/>
                    <a:pt x="302" y="3432"/>
                    <a:pt x="285" y="3533"/>
                  </a:cubicBezTo>
                  <a:cubicBezTo>
                    <a:pt x="235" y="3767"/>
                    <a:pt x="201" y="4018"/>
                    <a:pt x="168" y="4269"/>
                  </a:cubicBezTo>
                  <a:cubicBezTo>
                    <a:pt x="168" y="4319"/>
                    <a:pt x="151" y="4370"/>
                    <a:pt x="151" y="4420"/>
                  </a:cubicBezTo>
                  <a:cubicBezTo>
                    <a:pt x="118" y="4587"/>
                    <a:pt x="101" y="4771"/>
                    <a:pt x="67" y="4939"/>
                  </a:cubicBezTo>
                  <a:cubicBezTo>
                    <a:pt x="34" y="5207"/>
                    <a:pt x="0" y="5357"/>
                    <a:pt x="0" y="5357"/>
                  </a:cubicBezTo>
                  <a:cubicBezTo>
                    <a:pt x="720" y="6387"/>
                    <a:pt x="1838" y="6901"/>
                    <a:pt x="2957" y="6901"/>
                  </a:cubicBezTo>
                  <a:cubicBezTo>
                    <a:pt x="4076" y="6901"/>
                    <a:pt x="5198" y="6387"/>
                    <a:pt x="5926" y="5357"/>
                  </a:cubicBezTo>
                  <a:lnTo>
                    <a:pt x="5692" y="3767"/>
                  </a:lnTo>
                  <a:lnTo>
                    <a:pt x="5424" y="1139"/>
                  </a:lnTo>
                  <a:cubicBezTo>
                    <a:pt x="5424" y="1139"/>
                    <a:pt x="2110" y="302"/>
                    <a:pt x="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4">
              <a:extLst>
                <a:ext uri="{FF2B5EF4-FFF2-40B4-BE49-F238E27FC236}">
                  <a16:creationId xmlns:a16="http://schemas.microsoft.com/office/drawing/2014/main" id="{33AC1287-4D39-D391-3C66-56E2307D3668}"/>
                </a:ext>
              </a:extLst>
            </p:cNvPr>
            <p:cNvSpPr/>
            <p:nvPr/>
          </p:nvSpPr>
          <p:spPr>
            <a:xfrm>
              <a:off x="2015886" y="1094900"/>
              <a:ext cx="314247" cy="221364"/>
            </a:xfrm>
            <a:custGeom>
              <a:avLst/>
              <a:gdLst/>
              <a:ahLst/>
              <a:cxnLst/>
              <a:rect l="l" t="t" r="r" b="b"/>
              <a:pathLst>
                <a:path w="5173" h="3644" extrusionOk="0">
                  <a:moveTo>
                    <a:pt x="553" y="1"/>
                  </a:moveTo>
                  <a:cubicBezTo>
                    <a:pt x="469" y="419"/>
                    <a:pt x="0" y="3583"/>
                    <a:pt x="0" y="3583"/>
                  </a:cubicBezTo>
                  <a:cubicBezTo>
                    <a:pt x="0" y="3583"/>
                    <a:pt x="370" y="3644"/>
                    <a:pt x="918" y="3644"/>
                  </a:cubicBezTo>
                  <a:cubicBezTo>
                    <a:pt x="2020" y="3644"/>
                    <a:pt x="3842" y="3397"/>
                    <a:pt x="4804" y="1909"/>
                  </a:cubicBezTo>
                  <a:cubicBezTo>
                    <a:pt x="4905" y="1742"/>
                    <a:pt x="5172" y="1139"/>
                    <a:pt x="5172" y="1139"/>
                  </a:cubicBezTo>
                  <a:cubicBezTo>
                    <a:pt x="5172" y="1139"/>
                    <a:pt x="1858" y="302"/>
                    <a:pt x="553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4">
              <a:extLst>
                <a:ext uri="{FF2B5EF4-FFF2-40B4-BE49-F238E27FC236}">
                  <a16:creationId xmlns:a16="http://schemas.microsoft.com/office/drawing/2014/main" id="{7FA9F442-CF14-750D-DC7F-58ADCA1B4686}"/>
                </a:ext>
              </a:extLst>
            </p:cNvPr>
            <p:cNvSpPr/>
            <p:nvPr/>
          </p:nvSpPr>
          <p:spPr>
            <a:xfrm>
              <a:off x="1827750" y="616997"/>
              <a:ext cx="701694" cy="654919"/>
            </a:xfrm>
            <a:custGeom>
              <a:avLst/>
              <a:gdLst/>
              <a:ahLst/>
              <a:cxnLst/>
              <a:rect l="l" t="t" r="r" b="b"/>
              <a:pathLst>
                <a:path w="11551" h="10781" extrusionOk="0">
                  <a:moveTo>
                    <a:pt x="1390" y="1"/>
                  </a:moveTo>
                  <a:cubicBezTo>
                    <a:pt x="1390" y="1"/>
                    <a:pt x="1" y="5893"/>
                    <a:pt x="1557" y="8772"/>
                  </a:cubicBezTo>
                  <a:cubicBezTo>
                    <a:pt x="2428" y="10362"/>
                    <a:pt x="4838" y="10780"/>
                    <a:pt x="5591" y="10780"/>
                  </a:cubicBezTo>
                  <a:cubicBezTo>
                    <a:pt x="6328" y="10780"/>
                    <a:pt x="9224" y="10513"/>
                    <a:pt x="9960" y="8738"/>
                  </a:cubicBezTo>
                  <a:cubicBezTo>
                    <a:pt x="11550" y="4888"/>
                    <a:pt x="10278" y="1273"/>
                    <a:pt x="10111" y="34"/>
                  </a:cubicBezTo>
                  <a:lnTo>
                    <a:pt x="13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4">
              <a:extLst>
                <a:ext uri="{FF2B5EF4-FFF2-40B4-BE49-F238E27FC236}">
                  <a16:creationId xmlns:a16="http://schemas.microsoft.com/office/drawing/2014/main" id="{2CB648E6-7735-6F62-AE4D-72793F4DC64D}"/>
                </a:ext>
              </a:extLst>
            </p:cNvPr>
            <p:cNvSpPr/>
            <p:nvPr/>
          </p:nvSpPr>
          <p:spPr>
            <a:xfrm>
              <a:off x="2265985" y="805194"/>
              <a:ext cx="104546" cy="49813"/>
            </a:xfrm>
            <a:custGeom>
              <a:avLst/>
              <a:gdLst/>
              <a:ahLst/>
              <a:cxnLst/>
              <a:rect l="l" t="t" r="r" b="b"/>
              <a:pathLst>
                <a:path w="1721" h="820" extrusionOk="0">
                  <a:moveTo>
                    <a:pt x="697" y="0"/>
                  </a:moveTo>
                  <a:cubicBezTo>
                    <a:pt x="576" y="0"/>
                    <a:pt x="454" y="22"/>
                    <a:pt x="336" y="66"/>
                  </a:cubicBezTo>
                  <a:cubicBezTo>
                    <a:pt x="168" y="117"/>
                    <a:pt x="51" y="250"/>
                    <a:pt x="18" y="418"/>
                  </a:cubicBezTo>
                  <a:cubicBezTo>
                    <a:pt x="1" y="468"/>
                    <a:pt x="18" y="518"/>
                    <a:pt x="51" y="552"/>
                  </a:cubicBezTo>
                  <a:cubicBezTo>
                    <a:pt x="85" y="568"/>
                    <a:pt x="101" y="568"/>
                    <a:pt x="135" y="568"/>
                  </a:cubicBezTo>
                  <a:cubicBezTo>
                    <a:pt x="369" y="568"/>
                    <a:pt x="604" y="568"/>
                    <a:pt x="821" y="585"/>
                  </a:cubicBezTo>
                  <a:cubicBezTo>
                    <a:pt x="1022" y="619"/>
                    <a:pt x="1189" y="669"/>
                    <a:pt x="1357" y="753"/>
                  </a:cubicBezTo>
                  <a:cubicBezTo>
                    <a:pt x="1397" y="777"/>
                    <a:pt x="1502" y="820"/>
                    <a:pt x="1581" y="820"/>
                  </a:cubicBezTo>
                  <a:cubicBezTo>
                    <a:pt x="1666" y="820"/>
                    <a:pt x="1721" y="769"/>
                    <a:pt x="1625" y="585"/>
                  </a:cubicBezTo>
                  <a:cubicBezTo>
                    <a:pt x="1524" y="368"/>
                    <a:pt x="1357" y="200"/>
                    <a:pt x="1139" y="100"/>
                  </a:cubicBezTo>
                  <a:cubicBezTo>
                    <a:pt x="999" y="34"/>
                    <a:pt x="849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4">
              <a:extLst>
                <a:ext uri="{FF2B5EF4-FFF2-40B4-BE49-F238E27FC236}">
                  <a16:creationId xmlns:a16="http://schemas.microsoft.com/office/drawing/2014/main" id="{A44FC8B1-D999-7ECC-3E37-59548A71971F}"/>
                </a:ext>
              </a:extLst>
            </p:cNvPr>
            <p:cNvSpPr/>
            <p:nvPr/>
          </p:nvSpPr>
          <p:spPr>
            <a:xfrm>
              <a:off x="1987638" y="805194"/>
              <a:ext cx="104546" cy="49327"/>
            </a:xfrm>
            <a:custGeom>
              <a:avLst/>
              <a:gdLst/>
              <a:ahLst/>
              <a:cxnLst/>
              <a:rect l="l" t="t" r="r" b="b"/>
              <a:pathLst>
                <a:path w="1721" h="812" extrusionOk="0">
                  <a:moveTo>
                    <a:pt x="1025" y="0"/>
                  </a:moveTo>
                  <a:cubicBezTo>
                    <a:pt x="873" y="0"/>
                    <a:pt x="722" y="34"/>
                    <a:pt x="582" y="100"/>
                  </a:cubicBezTo>
                  <a:cubicBezTo>
                    <a:pt x="365" y="200"/>
                    <a:pt x="197" y="368"/>
                    <a:pt x="97" y="568"/>
                  </a:cubicBezTo>
                  <a:cubicBezTo>
                    <a:pt x="1" y="761"/>
                    <a:pt x="55" y="811"/>
                    <a:pt x="141" y="811"/>
                  </a:cubicBezTo>
                  <a:cubicBezTo>
                    <a:pt x="220" y="811"/>
                    <a:pt x="325" y="769"/>
                    <a:pt x="365" y="753"/>
                  </a:cubicBezTo>
                  <a:cubicBezTo>
                    <a:pt x="532" y="652"/>
                    <a:pt x="700" y="602"/>
                    <a:pt x="884" y="585"/>
                  </a:cubicBezTo>
                  <a:cubicBezTo>
                    <a:pt x="1001" y="568"/>
                    <a:pt x="1118" y="564"/>
                    <a:pt x="1235" y="564"/>
                  </a:cubicBezTo>
                  <a:cubicBezTo>
                    <a:pt x="1352" y="564"/>
                    <a:pt x="1470" y="568"/>
                    <a:pt x="1587" y="568"/>
                  </a:cubicBezTo>
                  <a:cubicBezTo>
                    <a:pt x="1603" y="568"/>
                    <a:pt x="1637" y="552"/>
                    <a:pt x="1670" y="552"/>
                  </a:cubicBezTo>
                  <a:cubicBezTo>
                    <a:pt x="1704" y="518"/>
                    <a:pt x="1721" y="468"/>
                    <a:pt x="1721" y="418"/>
                  </a:cubicBezTo>
                  <a:cubicBezTo>
                    <a:pt x="1687" y="250"/>
                    <a:pt x="1553" y="117"/>
                    <a:pt x="1386" y="66"/>
                  </a:cubicBezTo>
                  <a:cubicBezTo>
                    <a:pt x="1267" y="22"/>
                    <a:pt x="1146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4">
              <a:extLst>
                <a:ext uri="{FF2B5EF4-FFF2-40B4-BE49-F238E27FC236}">
                  <a16:creationId xmlns:a16="http://schemas.microsoft.com/office/drawing/2014/main" id="{650C4638-8E8C-A195-03EA-51EBBDB063BF}"/>
                </a:ext>
              </a:extLst>
            </p:cNvPr>
            <p:cNvSpPr/>
            <p:nvPr/>
          </p:nvSpPr>
          <p:spPr>
            <a:xfrm>
              <a:off x="2152143" y="814306"/>
              <a:ext cx="53944" cy="143425"/>
            </a:xfrm>
            <a:custGeom>
              <a:avLst/>
              <a:gdLst/>
              <a:ahLst/>
              <a:cxnLst/>
              <a:rect l="l" t="t" r="r" b="b"/>
              <a:pathLst>
                <a:path w="888" h="2361" fill="none" extrusionOk="0">
                  <a:moveTo>
                    <a:pt x="469" y="0"/>
                  </a:moveTo>
                  <a:cubicBezTo>
                    <a:pt x="569" y="418"/>
                    <a:pt x="787" y="1774"/>
                    <a:pt x="837" y="1925"/>
                  </a:cubicBezTo>
                  <a:cubicBezTo>
                    <a:pt x="887" y="2143"/>
                    <a:pt x="720" y="2360"/>
                    <a:pt x="486" y="2360"/>
                  </a:cubicBezTo>
                  <a:cubicBezTo>
                    <a:pt x="302" y="2360"/>
                    <a:pt x="134" y="2293"/>
                    <a:pt x="0" y="2176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4">
              <a:extLst>
                <a:ext uri="{FF2B5EF4-FFF2-40B4-BE49-F238E27FC236}">
                  <a16:creationId xmlns:a16="http://schemas.microsoft.com/office/drawing/2014/main" id="{D70FC8FE-64FC-5DDC-8657-33AD9D4543D5}"/>
                </a:ext>
              </a:extLst>
            </p:cNvPr>
            <p:cNvSpPr/>
            <p:nvPr/>
          </p:nvSpPr>
          <p:spPr>
            <a:xfrm>
              <a:off x="2030405" y="871530"/>
              <a:ext cx="52607" cy="50420"/>
            </a:xfrm>
            <a:custGeom>
              <a:avLst/>
              <a:gdLst/>
              <a:ahLst/>
              <a:cxnLst/>
              <a:rect l="l" t="t" r="r" b="b"/>
              <a:pathLst>
                <a:path w="866" h="830" extrusionOk="0">
                  <a:moveTo>
                    <a:pt x="454" y="0"/>
                  </a:moveTo>
                  <a:cubicBezTo>
                    <a:pt x="257" y="0"/>
                    <a:pt x="51" y="148"/>
                    <a:pt x="12" y="380"/>
                  </a:cubicBezTo>
                  <a:cubicBezTo>
                    <a:pt x="0" y="643"/>
                    <a:pt x="210" y="829"/>
                    <a:pt x="434" y="829"/>
                  </a:cubicBezTo>
                  <a:cubicBezTo>
                    <a:pt x="524" y="829"/>
                    <a:pt x="617" y="799"/>
                    <a:pt x="699" y="732"/>
                  </a:cubicBezTo>
                  <a:cubicBezTo>
                    <a:pt x="833" y="615"/>
                    <a:pt x="866" y="431"/>
                    <a:pt x="799" y="263"/>
                  </a:cubicBezTo>
                  <a:cubicBezTo>
                    <a:pt x="735" y="79"/>
                    <a:pt x="597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4">
              <a:extLst>
                <a:ext uri="{FF2B5EF4-FFF2-40B4-BE49-F238E27FC236}">
                  <a16:creationId xmlns:a16="http://schemas.microsoft.com/office/drawing/2014/main" id="{B3EF8B76-8B9B-ED01-2273-3AB0CBF75A4C}"/>
                </a:ext>
              </a:extLst>
            </p:cNvPr>
            <p:cNvSpPr/>
            <p:nvPr/>
          </p:nvSpPr>
          <p:spPr>
            <a:xfrm>
              <a:off x="2278802" y="871530"/>
              <a:ext cx="52364" cy="50420"/>
            </a:xfrm>
            <a:custGeom>
              <a:avLst/>
              <a:gdLst/>
              <a:ahLst/>
              <a:cxnLst/>
              <a:rect l="l" t="t" r="r" b="b"/>
              <a:pathLst>
                <a:path w="862" h="830" extrusionOk="0">
                  <a:moveTo>
                    <a:pt x="450" y="0"/>
                  </a:moveTo>
                  <a:cubicBezTo>
                    <a:pt x="255" y="0"/>
                    <a:pt x="53" y="148"/>
                    <a:pt x="24" y="380"/>
                  </a:cubicBezTo>
                  <a:cubicBezTo>
                    <a:pt x="0" y="643"/>
                    <a:pt x="215" y="829"/>
                    <a:pt x="443" y="829"/>
                  </a:cubicBezTo>
                  <a:cubicBezTo>
                    <a:pt x="535" y="829"/>
                    <a:pt x="629" y="799"/>
                    <a:pt x="711" y="732"/>
                  </a:cubicBezTo>
                  <a:cubicBezTo>
                    <a:pt x="828" y="615"/>
                    <a:pt x="861" y="431"/>
                    <a:pt x="794" y="263"/>
                  </a:cubicBezTo>
                  <a:cubicBezTo>
                    <a:pt x="731" y="79"/>
                    <a:pt x="592" y="0"/>
                    <a:pt x="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4">
              <a:extLst>
                <a:ext uri="{FF2B5EF4-FFF2-40B4-BE49-F238E27FC236}">
                  <a16:creationId xmlns:a16="http://schemas.microsoft.com/office/drawing/2014/main" id="{228D4924-459B-453D-9713-341283A8723F}"/>
                </a:ext>
              </a:extLst>
            </p:cNvPr>
            <p:cNvSpPr/>
            <p:nvPr/>
          </p:nvSpPr>
          <p:spPr>
            <a:xfrm>
              <a:off x="1861343" y="576782"/>
              <a:ext cx="642648" cy="352335"/>
            </a:xfrm>
            <a:custGeom>
              <a:avLst/>
              <a:gdLst/>
              <a:ahLst/>
              <a:cxnLst/>
              <a:rect l="l" t="t" r="r" b="b"/>
              <a:pathLst>
                <a:path w="10579" h="5800" extrusionOk="0">
                  <a:moveTo>
                    <a:pt x="6453" y="1"/>
                  </a:moveTo>
                  <a:cubicBezTo>
                    <a:pt x="4108" y="1"/>
                    <a:pt x="1380" y="247"/>
                    <a:pt x="1055" y="395"/>
                  </a:cubicBezTo>
                  <a:cubicBezTo>
                    <a:pt x="151" y="780"/>
                    <a:pt x="0" y="4245"/>
                    <a:pt x="0" y="4245"/>
                  </a:cubicBezTo>
                  <a:cubicBezTo>
                    <a:pt x="0" y="4245"/>
                    <a:pt x="603" y="4395"/>
                    <a:pt x="603" y="5785"/>
                  </a:cubicBezTo>
                  <a:cubicBezTo>
                    <a:pt x="603" y="5795"/>
                    <a:pt x="607" y="5800"/>
                    <a:pt x="614" y="5800"/>
                  </a:cubicBezTo>
                  <a:cubicBezTo>
                    <a:pt x="684" y="5800"/>
                    <a:pt x="1034" y="5369"/>
                    <a:pt x="1004" y="4178"/>
                  </a:cubicBezTo>
                  <a:lnTo>
                    <a:pt x="1004" y="4010"/>
                  </a:lnTo>
                  <a:cubicBezTo>
                    <a:pt x="1021" y="2598"/>
                    <a:pt x="2176" y="1466"/>
                    <a:pt x="3585" y="1466"/>
                  </a:cubicBezTo>
                  <a:cubicBezTo>
                    <a:pt x="3595" y="1466"/>
                    <a:pt x="3605" y="1466"/>
                    <a:pt x="3616" y="1466"/>
                  </a:cubicBezTo>
                  <a:lnTo>
                    <a:pt x="3783" y="1466"/>
                  </a:lnTo>
                  <a:cubicBezTo>
                    <a:pt x="4185" y="1466"/>
                    <a:pt x="4570" y="1583"/>
                    <a:pt x="4904" y="1818"/>
                  </a:cubicBezTo>
                  <a:lnTo>
                    <a:pt x="5089" y="1952"/>
                  </a:lnTo>
                  <a:cubicBezTo>
                    <a:pt x="5147" y="2002"/>
                    <a:pt x="5222" y="2027"/>
                    <a:pt x="5300" y="2027"/>
                  </a:cubicBezTo>
                  <a:cubicBezTo>
                    <a:pt x="5377" y="2027"/>
                    <a:pt x="5457" y="2002"/>
                    <a:pt x="5524" y="1952"/>
                  </a:cubicBezTo>
                  <a:lnTo>
                    <a:pt x="5691" y="1818"/>
                  </a:lnTo>
                  <a:cubicBezTo>
                    <a:pt x="6026" y="1583"/>
                    <a:pt x="6411" y="1466"/>
                    <a:pt x="6813" y="1466"/>
                  </a:cubicBezTo>
                  <a:lnTo>
                    <a:pt x="6880" y="1466"/>
                  </a:lnTo>
                  <a:cubicBezTo>
                    <a:pt x="8319" y="1466"/>
                    <a:pt x="9491" y="2655"/>
                    <a:pt x="9491" y="4111"/>
                  </a:cubicBezTo>
                  <a:lnTo>
                    <a:pt x="9491" y="4128"/>
                  </a:lnTo>
                  <a:cubicBezTo>
                    <a:pt x="9461" y="5319"/>
                    <a:pt x="9811" y="5750"/>
                    <a:pt x="9881" y="5750"/>
                  </a:cubicBezTo>
                  <a:cubicBezTo>
                    <a:pt x="9888" y="5750"/>
                    <a:pt x="9892" y="5744"/>
                    <a:pt x="9892" y="5735"/>
                  </a:cubicBezTo>
                  <a:cubicBezTo>
                    <a:pt x="9892" y="4345"/>
                    <a:pt x="10478" y="4195"/>
                    <a:pt x="10478" y="4195"/>
                  </a:cubicBezTo>
                  <a:cubicBezTo>
                    <a:pt x="10478" y="4195"/>
                    <a:pt x="10579" y="1316"/>
                    <a:pt x="9859" y="479"/>
                  </a:cubicBezTo>
                  <a:cubicBezTo>
                    <a:pt x="9542" y="121"/>
                    <a:pt x="8091" y="1"/>
                    <a:pt x="6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4">
              <a:extLst>
                <a:ext uri="{FF2B5EF4-FFF2-40B4-BE49-F238E27FC236}">
                  <a16:creationId xmlns:a16="http://schemas.microsoft.com/office/drawing/2014/main" id="{E8E06BBD-1961-F604-6BDB-642D6283E0CC}"/>
                </a:ext>
              </a:extLst>
            </p:cNvPr>
            <p:cNvSpPr/>
            <p:nvPr/>
          </p:nvSpPr>
          <p:spPr>
            <a:xfrm>
              <a:off x="1772834" y="827488"/>
              <a:ext cx="158490" cy="195607"/>
            </a:xfrm>
            <a:custGeom>
              <a:avLst/>
              <a:gdLst/>
              <a:ahLst/>
              <a:cxnLst/>
              <a:rect l="l" t="t" r="r" b="b"/>
              <a:pathLst>
                <a:path w="2609" h="3220" extrusionOk="0">
                  <a:moveTo>
                    <a:pt x="939" y="0"/>
                  </a:moveTo>
                  <a:cubicBezTo>
                    <a:pt x="927" y="0"/>
                    <a:pt x="916" y="0"/>
                    <a:pt x="905" y="1"/>
                  </a:cubicBezTo>
                  <a:cubicBezTo>
                    <a:pt x="804" y="1"/>
                    <a:pt x="704" y="17"/>
                    <a:pt x="603" y="68"/>
                  </a:cubicBezTo>
                  <a:cubicBezTo>
                    <a:pt x="520" y="101"/>
                    <a:pt x="436" y="168"/>
                    <a:pt x="386" y="252"/>
                  </a:cubicBezTo>
                  <a:cubicBezTo>
                    <a:pt x="118" y="620"/>
                    <a:pt x="1" y="1055"/>
                    <a:pt x="34" y="1507"/>
                  </a:cubicBezTo>
                  <a:cubicBezTo>
                    <a:pt x="1" y="1909"/>
                    <a:pt x="84" y="2311"/>
                    <a:pt x="285" y="2662"/>
                  </a:cubicBezTo>
                  <a:cubicBezTo>
                    <a:pt x="503" y="2997"/>
                    <a:pt x="871" y="3198"/>
                    <a:pt x="1273" y="3214"/>
                  </a:cubicBezTo>
                  <a:cubicBezTo>
                    <a:pt x="1311" y="3218"/>
                    <a:pt x="1350" y="3219"/>
                    <a:pt x="1389" y="3219"/>
                  </a:cubicBezTo>
                  <a:cubicBezTo>
                    <a:pt x="1745" y="3219"/>
                    <a:pt x="2128" y="3081"/>
                    <a:pt x="2294" y="2779"/>
                  </a:cubicBezTo>
                  <a:cubicBezTo>
                    <a:pt x="2609" y="2232"/>
                    <a:pt x="2431" y="1390"/>
                    <a:pt x="2428" y="1390"/>
                  </a:cubicBezTo>
                  <a:lnTo>
                    <a:pt x="2428" y="1390"/>
                  </a:lnTo>
                  <a:cubicBezTo>
                    <a:pt x="2428" y="1390"/>
                    <a:pt x="2428" y="1390"/>
                    <a:pt x="2428" y="1390"/>
                  </a:cubicBezTo>
                  <a:cubicBezTo>
                    <a:pt x="2197" y="501"/>
                    <a:pt x="162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4">
              <a:extLst>
                <a:ext uri="{FF2B5EF4-FFF2-40B4-BE49-F238E27FC236}">
                  <a16:creationId xmlns:a16="http://schemas.microsoft.com/office/drawing/2014/main" id="{DD819500-CCAF-D2D7-44F1-2F1BF308338D}"/>
                </a:ext>
              </a:extLst>
            </p:cNvPr>
            <p:cNvSpPr/>
            <p:nvPr/>
          </p:nvSpPr>
          <p:spPr>
            <a:xfrm>
              <a:off x="1810497" y="916970"/>
              <a:ext cx="61051" cy="66154"/>
            </a:xfrm>
            <a:custGeom>
              <a:avLst/>
              <a:gdLst/>
              <a:ahLst/>
              <a:cxnLst/>
              <a:rect l="l" t="t" r="r" b="b"/>
              <a:pathLst>
                <a:path w="1005" h="1089" fill="none" extrusionOk="0">
                  <a:moveTo>
                    <a:pt x="1004" y="1089"/>
                  </a:moveTo>
                  <a:cubicBezTo>
                    <a:pt x="921" y="838"/>
                    <a:pt x="804" y="603"/>
                    <a:pt x="653" y="402"/>
                  </a:cubicBezTo>
                  <a:cubicBezTo>
                    <a:pt x="469" y="201"/>
                    <a:pt x="251" y="68"/>
                    <a:pt x="0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4">
              <a:extLst>
                <a:ext uri="{FF2B5EF4-FFF2-40B4-BE49-F238E27FC236}">
                  <a16:creationId xmlns:a16="http://schemas.microsoft.com/office/drawing/2014/main" id="{F411E5DA-42D6-A9F8-8871-0B00D2C75894}"/>
                </a:ext>
              </a:extLst>
            </p:cNvPr>
            <p:cNvSpPr/>
            <p:nvPr/>
          </p:nvSpPr>
          <p:spPr>
            <a:xfrm>
              <a:off x="1847068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84" y="0"/>
                  </a:moveTo>
                  <a:cubicBezTo>
                    <a:pt x="185" y="234"/>
                    <a:pt x="151" y="502"/>
                    <a:pt x="1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4">
              <a:extLst>
                <a:ext uri="{FF2B5EF4-FFF2-40B4-BE49-F238E27FC236}">
                  <a16:creationId xmlns:a16="http://schemas.microsoft.com/office/drawing/2014/main" id="{951B7964-9E48-BB5C-B7E4-B7A163EF8087}"/>
                </a:ext>
              </a:extLst>
            </p:cNvPr>
            <p:cNvSpPr/>
            <p:nvPr/>
          </p:nvSpPr>
          <p:spPr>
            <a:xfrm>
              <a:off x="2427695" y="827488"/>
              <a:ext cx="157640" cy="195850"/>
            </a:xfrm>
            <a:custGeom>
              <a:avLst/>
              <a:gdLst/>
              <a:ahLst/>
              <a:cxnLst/>
              <a:rect l="l" t="t" r="r" b="b"/>
              <a:pathLst>
                <a:path w="2595" h="3224" extrusionOk="0">
                  <a:moveTo>
                    <a:pt x="1674" y="0"/>
                  </a:moveTo>
                  <a:cubicBezTo>
                    <a:pt x="985" y="0"/>
                    <a:pt x="398" y="501"/>
                    <a:pt x="168" y="1390"/>
                  </a:cubicBezTo>
                  <a:cubicBezTo>
                    <a:pt x="0" y="1842"/>
                    <a:pt x="51" y="2361"/>
                    <a:pt x="302" y="2779"/>
                  </a:cubicBezTo>
                  <a:cubicBezTo>
                    <a:pt x="508" y="3060"/>
                    <a:pt x="846" y="3223"/>
                    <a:pt x="1198" y="3223"/>
                  </a:cubicBezTo>
                  <a:cubicBezTo>
                    <a:pt x="1245" y="3223"/>
                    <a:pt x="1292" y="3220"/>
                    <a:pt x="1339" y="3214"/>
                  </a:cubicBezTo>
                  <a:cubicBezTo>
                    <a:pt x="1724" y="3198"/>
                    <a:pt x="2093" y="2997"/>
                    <a:pt x="2310" y="2662"/>
                  </a:cubicBezTo>
                  <a:cubicBezTo>
                    <a:pt x="2511" y="2311"/>
                    <a:pt x="2595" y="1909"/>
                    <a:pt x="2578" y="1507"/>
                  </a:cubicBezTo>
                  <a:cubicBezTo>
                    <a:pt x="2595" y="1055"/>
                    <a:pt x="2478" y="620"/>
                    <a:pt x="2210" y="252"/>
                  </a:cubicBezTo>
                  <a:cubicBezTo>
                    <a:pt x="2160" y="168"/>
                    <a:pt x="2076" y="101"/>
                    <a:pt x="1992" y="68"/>
                  </a:cubicBezTo>
                  <a:cubicBezTo>
                    <a:pt x="1909" y="17"/>
                    <a:pt x="1808" y="1"/>
                    <a:pt x="1708" y="1"/>
                  </a:cubicBezTo>
                  <a:cubicBezTo>
                    <a:pt x="1696" y="0"/>
                    <a:pt x="1685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4">
              <a:extLst>
                <a:ext uri="{FF2B5EF4-FFF2-40B4-BE49-F238E27FC236}">
                  <a16:creationId xmlns:a16="http://schemas.microsoft.com/office/drawing/2014/main" id="{D26D67BA-8FCC-E304-62DE-3E765992C849}"/>
                </a:ext>
              </a:extLst>
            </p:cNvPr>
            <p:cNvSpPr/>
            <p:nvPr/>
          </p:nvSpPr>
          <p:spPr>
            <a:xfrm>
              <a:off x="2487654" y="916970"/>
              <a:ext cx="61112" cy="66154"/>
            </a:xfrm>
            <a:custGeom>
              <a:avLst/>
              <a:gdLst/>
              <a:ahLst/>
              <a:cxnLst/>
              <a:rect l="l" t="t" r="r" b="b"/>
              <a:pathLst>
                <a:path w="1006" h="1089" fill="none" extrusionOk="0">
                  <a:moveTo>
                    <a:pt x="1" y="1089"/>
                  </a:moveTo>
                  <a:cubicBezTo>
                    <a:pt x="68" y="838"/>
                    <a:pt x="185" y="603"/>
                    <a:pt x="352" y="402"/>
                  </a:cubicBezTo>
                  <a:cubicBezTo>
                    <a:pt x="520" y="201"/>
                    <a:pt x="754" y="68"/>
                    <a:pt x="1005" y="1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4">
              <a:extLst>
                <a:ext uri="{FF2B5EF4-FFF2-40B4-BE49-F238E27FC236}">
                  <a16:creationId xmlns:a16="http://schemas.microsoft.com/office/drawing/2014/main" id="{397F6CEE-466D-F312-A217-5C44B59B83D2}"/>
                </a:ext>
              </a:extLst>
            </p:cNvPr>
            <p:cNvSpPr/>
            <p:nvPr/>
          </p:nvSpPr>
          <p:spPr>
            <a:xfrm>
              <a:off x="2499864" y="895647"/>
              <a:ext cx="11238" cy="42766"/>
            </a:xfrm>
            <a:custGeom>
              <a:avLst/>
              <a:gdLst/>
              <a:ahLst/>
              <a:cxnLst/>
              <a:rect l="l" t="t" r="r" b="b"/>
              <a:pathLst>
                <a:path w="185" h="704" fill="none" extrusionOk="0">
                  <a:moveTo>
                    <a:pt x="101" y="0"/>
                  </a:moveTo>
                  <a:cubicBezTo>
                    <a:pt x="1" y="234"/>
                    <a:pt x="34" y="502"/>
                    <a:pt x="185" y="703"/>
                  </a:cubicBezTo>
                </a:path>
              </a:pathLst>
            </a:custGeom>
            <a:noFill/>
            <a:ln w="4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4">
              <a:extLst>
                <a:ext uri="{FF2B5EF4-FFF2-40B4-BE49-F238E27FC236}">
                  <a16:creationId xmlns:a16="http://schemas.microsoft.com/office/drawing/2014/main" id="{3A4657BC-8347-17A8-841D-FCFCCA297A29}"/>
                </a:ext>
              </a:extLst>
            </p:cNvPr>
            <p:cNvSpPr/>
            <p:nvPr/>
          </p:nvSpPr>
          <p:spPr>
            <a:xfrm>
              <a:off x="2156213" y="1571831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17"/>
                    <a:pt x="0" y="251"/>
                  </a:cubicBezTo>
                  <a:cubicBezTo>
                    <a:pt x="0" y="402"/>
                    <a:pt x="117" y="502"/>
                    <a:pt x="251" y="502"/>
                  </a:cubicBezTo>
                  <a:cubicBezTo>
                    <a:pt x="402" y="502"/>
                    <a:pt x="502" y="402"/>
                    <a:pt x="502" y="251"/>
                  </a:cubicBezTo>
                  <a:cubicBezTo>
                    <a:pt x="502" y="117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4">
              <a:extLst>
                <a:ext uri="{FF2B5EF4-FFF2-40B4-BE49-F238E27FC236}">
                  <a16:creationId xmlns:a16="http://schemas.microsoft.com/office/drawing/2014/main" id="{6CD66FA6-B060-4A1F-E569-D9E732744644}"/>
                </a:ext>
              </a:extLst>
            </p:cNvPr>
            <p:cNvSpPr/>
            <p:nvPr/>
          </p:nvSpPr>
          <p:spPr>
            <a:xfrm>
              <a:off x="2156213" y="1715196"/>
              <a:ext cx="30556" cy="30556"/>
            </a:xfrm>
            <a:custGeom>
              <a:avLst/>
              <a:gdLst/>
              <a:ahLst/>
              <a:cxnLst/>
              <a:rect l="l" t="t" r="r" b="b"/>
              <a:pathLst>
                <a:path w="503" h="503" extrusionOk="0">
                  <a:moveTo>
                    <a:pt x="251" y="0"/>
                  </a:moveTo>
                  <a:cubicBezTo>
                    <a:pt x="117" y="0"/>
                    <a:pt x="0" y="101"/>
                    <a:pt x="0" y="251"/>
                  </a:cubicBezTo>
                  <a:cubicBezTo>
                    <a:pt x="0" y="385"/>
                    <a:pt x="117" y="503"/>
                    <a:pt x="251" y="503"/>
                  </a:cubicBezTo>
                  <a:cubicBezTo>
                    <a:pt x="402" y="503"/>
                    <a:pt x="502" y="385"/>
                    <a:pt x="502" y="251"/>
                  </a:cubicBezTo>
                  <a:cubicBezTo>
                    <a:pt x="502" y="101"/>
                    <a:pt x="40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4">
              <a:extLst>
                <a:ext uri="{FF2B5EF4-FFF2-40B4-BE49-F238E27FC236}">
                  <a16:creationId xmlns:a16="http://schemas.microsoft.com/office/drawing/2014/main" id="{5C06BDD2-2140-9FD6-EB50-015D7A864F50}"/>
                </a:ext>
              </a:extLst>
            </p:cNvPr>
            <p:cNvSpPr/>
            <p:nvPr/>
          </p:nvSpPr>
          <p:spPr>
            <a:xfrm>
              <a:off x="2151110" y="1857528"/>
              <a:ext cx="35659" cy="30617"/>
            </a:xfrm>
            <a:custGeom>
              <a:avLst/>
              <a:gdLst/>
              <a:ahLst/>
              <a:cxnLst/>
              <a:rect l="l" t="t" r="r" b="b"/>
              <a:pathLst>
                <a:path w="587" h="504" extrusionOk="0">
                  <a:moveTo>
                    <a:pt x="335" y="1"/>
                  </a:moveTo>
                  <a:cubicBezTo>
                    <a:pt x="118" y="1"/>
                    <a:pt x="0" y="269"/>
                    <a:pt x="168" y="436"/>
                  </a:cubicBezTo>
                  <a:cubicBezTo>
                    <a:pt x="215" y="483"/>
                    <a:pt x="273" y="504"/>
                    <a:pt x="331" y="504"/>
                  </a:cubicBezTo>
                  <a:cubicBezTo>
                    <a:pt x="459" y="504"/>
                    <a:pt x="586" y="402"/>
                    <a:pt x="586" y="252"/>
                  </a:cubicBezTo>
                  <a:cubicBezTo>
                    <a:pt x="586" y="118"/>
                    <a:pt x="486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4">
              <a:extLst>
                <a:ext uri="{FF2B5EF4-FFF2-40B4-BE49-F238E27FC236}">
                  <a16:creationId xmlns:a16="http://schemas.microsoft.com/office/drawing/2014/main" id="{5A758127-5DE5-9EF8-C48D-DF7E573E5111}"/>
                </a:ext>
              </a:extLst>
            </p:cNvPr>
            <p:cNvSpPr/>
            <p:nvPr/>
          </p:nvSpPr>
          <p:spPr>
            <a:xfrm>
              <a:off x="2151110" y="1999920"/>
              <a:ext cx="35659" cy="30799"/>
            </a:xfrm>
            <a:custGeom>
              <a:avLst/>
              <a:gdLst/>
              <a:ahLst/>
              <a:cxnLst/>
              <a:rect l="l" t="t" r="r" b="b"/>
              <a:pathLst>
                <a:path w="587" h="507" extrusionOk="0">
                  <a:moveTo>
                    <a:pt x="335" y="0"/>
                  </a:moveTo>
                  <a:cubicBezTo>
                    <a:pt x="118" y="0"/>
                    <a:pt x="0" y="268"/>
                    <a:pt x="168" y="435"/>
                  </a:cubicBezTo>
                  <a:cubicBezTo>
                    <a:pt x="217" y="484"/>
                    <a:pt x="278" y="507"/>
                    <a:pt x="338" y="507"/>
                  </a:cubicBezTo>
                  <a:cubicBezTo>
                    <a:pt x="464" y="507"/>
                    <a:pt x="586" y="410"/>
                    <a:pt x="586" y="251"/>
                  </a:cubicBezTo>
                  <a:cubicBezTo>
                    <a:pt x="586" y="117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4">
              <a:extLst>
                <a:ext uri="{FF2B5EF4-FFF2-40B4-BE49-F238E27FC236}">
                  <a16:creationId xmlns:a16="http://schemas.microsoft.com/office/drawing/2014/main" id="{8BECA561-0CA6-848E-4944-2EDFB3D312B0}"/>
                </a:ext>
              </a:extLst>
            </p:cNvPr>
            <p:cNvSpPr/>
            <p:nvPr/>
          </p:nvSpPr>
          <p:spPr>
            <a:xfrm>
              <a:off x="2151110" y="2143285"/>
              <a:ext cx="35659" cy="30313"/>
            </a:xfrm>
            <a:custGeom>
              <a:avLst/>
              <a:gdLst/>
              <a:ahLst/>
              <a:cxnLst/>
              <a:rect l="l" t="t" r="r" b="b"/>
              <a:pathLst>
                <a:path w="587" h="499" extrusionOk="0">
                  <a:moveTo>
                    <a:pt x="335" y="0"/>
                  </a:moveTo>
                  <a:cubicBezTo>
                    <a:pt x="118" y="0"/>
                    <a:pt x="0" y="268"/>
                    <a:pt x="168" y="419"/>
                  </a:cubicBezTo>
                  <a:cubicBezTo>
                    <a:pt x="217" y="474"/>
                    <a:pt x="280" y="498"/>
                    <a:pt x="341" y="498"/>
                  </a:cubicBezTo>
                  <a:cubicBezTo>
                    <a:pt x="466" y="498"/>
                    <a:pt x="586" y="397"/>
                    <a:pt x="586" y="251"/>
                  </a:cubicBezTo>
                  <a:cubicBezTo>
                    <a:pt x="586" y="101"/>
                    <a:pt x="486" y="0"/>
                    <a:pt x="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4">
              <a:extLst>
                <a:ext uri="{FF2B5EF4-FFF2-40B4-BE49-F238E27FC236}">
                  <a16:creationId xmlns:a16="http://schemas.microsoft.com/office/drawing/2014/main" id="{9406BB4D-3D73-934D-AB0F-E64AF3A7D06F}"/>
                </a:ext>
              </a:extLst>
            </p:cNvPr>
            <p:cNvSpPr/>
            <p:nvPr/>
          </p:nvSpPr>
          <p:spPr>
            <a:xfrm>
              <a:off x="1538954" y="2470716"/>
              <a:ext cx="1257898" cy="127145"/>
            </a:xfrm>
            <a:custGeom>
              <a:avLst/>
              <a:gdLst/>
              <a:ahLst/>
              <a:cxnLst/>
              <a:rect l="l" t="t" r="r" b="b"/>
              <a:pathLst>
                <a:path w="20707" h="2093" extrusionOk="0">
                  <a:moveTo>
                    <a:pt x="168" y="0"/>
                  </a:moveTo>
                  <a:cubicBezTo>
                    <a:pt x="118" y="670"/>
                    <a:pt x="68" y="1389"/>
                    <a:pt x="1" y="2092"/>
                  </a:cubicBezTo>
                  <a:lnTo>
                    <a:pt x="20706" y="2092"/>
                  </a:lnTo>
                  <a:cubicBezTo>
                    <a:pt x="20673" y="1389"/>
                    <a:pt x="20640" y="670"/>
                    <a:pt x="206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4">
              <a:extLst>
                <a:ext uri="{FF2B5EF4-FFF2-40B4-BE49-F238E27FC236}">
                  <a16:creationId xmlns:a16="http://schemas.microsoft.com/office/drawing/2014/main" id="{98F20F02-71D9-6C18-7BAD-663E26655F5A}"/>
                </a:ext>
              </a:extLst>
            </p:cNvPr>
            <p:cNvSpPr/>
            <p:nvPr/>
          </p:nvSpPr>
          <p:spPr>
            <a:xfrm>
              <a:off x="1519637" y="2721847"/>
              <a:ext cx="1287361" cy="127145"/>
            </a:xfrm>
            <a:custGeom>
              <a:avLst/>
              <a:gdLst/>
              <a:ahLst/>
              <a:cxnLst/>
              <a:rect l="l" t="t" r="r" b="b"/>
              <a:pathLst>
                <a:path w="21192" h="2093" extrusionOk="0">
                  <a:moveTo>
                    <a:pt x="168" y="1"/>
                  </a:moveTo>
                  <a:cubicBezTo>
                    <a:pt x="101" y="754"/>
                    <a:pt x="51" y="1474"/>
                    <a:pt x="1" y="2093"/>
                  </a:cubicBezTo>
                  <a:lnTo>
                    <a:pt x="21192" y="2093"/>
                  </a:lnTo>
                  <a:cubicBezTo>
                    <a:pt x="21175" y="1474"/>
                    <a:pt x="21142" y="754"/>
                    <a:pt x="21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4">
              <a:extLst>
                <a:ext uri="{FF2B5EF4-FFF2-40B4-BE49-F238E27FC236}">
                  <a16:creationId xmlns:a16="http://schemas.microsoft.com/office/drawing/2014/main" id="{8884ACEC-69AF-E741-B51F-C5F3DF56EA14}"/>
                </a:ext>
              </a:extLst>
            </p:cNvPr>
            <p:cNvSpPr/>
            <p:nvPr/>
          </p:nvSpPr>
          <p:spPr>
            <a:xfrm>
              <a:off x="2166358" y="2302930"/>
              <a:ext cx="61" cy="999600"/>
            </a:xfrm>
            <a:custGeom>
              <a:avLst/>
              <a:gdLst/>
              <a:ahLst/>
              <a:cxnLst/>
              <a:rect l="l" t="t" r="r" b="b"/>
              <a:pathLst>
                <a:path w="1" h="16455" fill="none" extrusionOk="0">
                  <a:moveTo>
                    <a:pt x="1" y="0"/>
                  </a:moveTo>
                  <a:lnTo>
                    <a:pt x="1" y="16454"/>
                  </a:lnTo>
                </a:path>
              </a:pathLst>
            </a:custGeom>
            <a:noFill/>
            <a:ln w="2500" cap="flat" cmpd="sng">
              <a:solidFill>
                <a:schemeClr val="dk1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4">
              <a:extLst>
                <a:ext uri="{FF2B5EF4-FFF2-40B4-BE49-F238E27FC236}">
                  <a16:creationId xmlns:a16="http://schemas.microsoft.com/office/drawing/2014/main" id="{1D2D1A61-83DB-5333-ACDD-E3727CD77634}"/>
                </a:ext>
              </a:extLst>
            </p:cNvPr>
            <p:cNvSpPr/>
            <p:nvPr/>
          </p:nvSpPr>
          <p:spPr>
            <a:xfrm>
              <a:off x="1895909" y="1965355"/>
              <a:ext cx="680311" cy="1480538"/>
            </a:xfrm>
            <a:custGeom>
              <a:avLst/>
              <a:gdLst/>
              <a:ahLst/>
              <a:cxnLst/>
              <a:rect l="l" t="t" r="r" b="b"/>
              <a:pathLst>
                <a:path w="11199" h="24372" extrusionOk="0">
                  <a:moveTo>
                    <a:pt x="8269" y="0"/>
                  </a:moveTo>
                  <a:cubicBezTo>
                    <a:pt x="8269" y="0"/>
                    <a:pt x="5524" y="9374"/>
                    <a:pt x="5055" y="10897"/>
                  </a:cubicBezTo>
                  <a:cubicBezTo>
                    <a:pt x="4570" y="12470"/>
                    <a:pt x="0" y="23468"/>
                    <a:pt x="0" y="23468"/>
                  </a:cubicBezTo>
                  <a:lnTo>
                    <a:pt x="2929" y="24371"/>
                  </a:lnTo>
                  <a:cubicBezTo>
                    <a:pt x="2929" y="24371"/>
                    <a:pt x="6729" y="13106"/>
                    <a:pt x="7214" y="11550"/>
                  </a:cubicBezTo>
                  <a:cubicBezTo>
                    <a:pt x="7700" y="10010"/>
                    <a:pt x="11198" y="904"/>
                    <a:pt x="11198" y="904"/>
                  </a:cubicBezTo>
                  <a:lnTo>
                    <a:pt x="8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4">
              <a:extLst>
                <a:ext uri="{FF2B5EF4-FFF2-40B4-BE49-F238E27FC236}">
                  <a16:creationId xmlns:a16="http://schemas.microsoft.com/office/drawing/2014/main" id="{446B38DA-5F45-0855-F9FD-C196A8D709A7}"/>
                </a:ext>
              </a:extLst>
            </p:cNvPr>
            <p:cNvSpPr/>
            <p:nvPr/>
          </p:nvSpPr>
          <p:spPr>
            <a:xfrm>
              <a:off x="2391064" y="1952112"/>
              <a:ext cx="189228" cy="86079"/>
            </a:xfrm>
            <a:custGeom>
              <a:avLst/>
              <a:gdLst/>
              <a:ahLst/>
              <a:cxnLst/>
              <a:rect l="l" t="t" r="r" b="b"/>
              <a:pathLst>
                <a:path w="3115" h="1417" extrusionOk="0">
                  <a:moveTo>
                    <a:pt x="740" y="0"/>
                  </a:moveTo>
                  <a:cubicBezTo>
                    <a:pt x="393" y="0"/>
                    <a:pt x="148" y="85"/>
                    <a:pt x="101" y="252"/>
                  </a:cubicBezTo>
                  <a:cubicBezTo>
                    <a:pt x="1" y="553"/>
                    <a:pt x="587" y="1005"/>
                    <a:pt x="1390" y="1256"/>
                  </a:cubicBezTo>
                  <a:cubicBezTo>
                    <a:pt x="1737" y="1364"/>
                    <a:pt x="2072" y="1417"/>
                    <a:pt x="2348" y="1417"/>
                  </a:cubicBezTo>
                  <a:cubicBezTo>
                    <a:pt x="2711" y="1417"/>
                    <a:pt x="2973" y="1326"/>
                    <a:pt x="3030" y="1155"/>
                  </a:cubicBezTo>
                  <a:cubicBezTo>
                    <a:pt x="3114" y="854"/>
                    <a:pt x="2528" y="419"/>
                    <a:pt x="1725" y="168"/>
                  </a:cubicBezTo>
                  <a:cubicBezTo>
                    <a:pt x="1366" y="56"/>
                    <a:pt x="1020" y="0"/>
                    <a:pt x="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4">
              <a:extLst>
                <a:ext uri="{FF2B5EF4-FFF2-40B4-BE49-F238E27FC236}">
                  <a16:creationId xmlns:a16="http://schemas.microsoft.com/office/drawing/2014/main" id="{BE88F316-DCEB-9103-8850-A5793AA071CE}"/>
                </a:ext>
              </a:extLst>
            </p:cNvPr>
            <p:cNvSpPr/>
            <p:nvPr/>
          </p:nvSpPr>
          <p:spPr>
            <a:xfrm>
              <a:off x="1889773" y="3376101"/>
              <a:ext cx="189228" cy="85654"/>
            </a:xfrm>
            <a:custGeom>
              <a:avLst/>
              <a:gdLst/>
              <a:ahLst/>
              <a:cxnLst/>
              <a:rect l="l" t="t" r="r" b="b"/>
              <a:pathLst>
                <a:path w="3115" h="1410" extrusionOk="0">
                  <a:moveTo>
                    <a:pt x="768" y="0"/>
                  </a:moveTo>
                  <a:cubicBezTo>
                    <a:pt x="407" y="0"/>
                    <a:pt x="149" y="90"/>
                    <a:pt x="101" y="261"/>
                  </a:cubicBezTo>
                  <a:cubicBezTo>
                    <a:pt x="1" y="563"/>
                    <a:pt x="587" y="998"/>
                    <a:pt x="1390" y="1249"/>
                  </a:cubicBezTo>
                  <a:cubicBezTo>
                    <a:pt x="1737" y="1357"/>
                    <a:pt x="2072" y="1410"/>
                    <a:pt x="2347" y="1410"/>
                  </a:cubicBezTo>
                  <a:cubicBezTo>
                    <a:pt x="2708" y="1410"/>
                    <a:pt x="2966" y="1319"/>
                    <a:pt x="3014" y="1148"/>
                  </a:cubicBezTo>
                  <a:cubicBezTo>
                    <a:pt x="3114" y="847"/>
                    <a:pt x="2528" y="412"/>
                    <a:pt x="1725" y="161"/>
                  </a:cubicBezTo>
                  <a:cubicBezTo>
                    <a:pt x="1377" y="52"/>
                    <a:pt x="1043" y="0"/>
                    <a:pt x="7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4">
              <a:extLst>
                <a:ext uri="{FF2B5EF4-FFF2-40B4-BE49-F238E27FC236}">
                  <a16:creationId xmlns:a16="http://schemas.microsoft.com/office/drawing/2014/main" id="{AA9C850A-993C-2DC3-2C8D-15DBE0791187}"/>
                </a:ext>
              </a:extLst>
            </p:cNvPr>
            <p:cNvSpPr/>
            <p:nvPr/>
          </p:nvSpPr>
          <p:spPr>
            <a:xfrm>
              <a:off x="2426663" y="1966327"/>
              <a:ext cx="125140" cy="59047"/>
            </a:xfrm>
            <a:custGeom>
              <a:avLst/>
              <a:gdLst/>
              <a:ahLst/>
              <a:cxnLst/>
              <a:rect l="l" t="t" r="r" b="b"/>
              <a:pathLst>
                <a:path w="2060" h="972" fill="none" extrusionOk="0">
                  <a:moveTo>
                    <a:pt x="1808" y="921"/>
                  </a:moveTo>
                  <a:cubicBezTo>
                    <a:pt x="1892" y="972"/>
                    <a:pt x="1993" y="921"/>
                    <a:pt x="2026" y="838"/>
                  </a:cubicBezTo>
                  <a:cubicBezTo>
                    <a:pt x="2059" y="754"/>
                    <a:pt x="2043" y="654"/>
                    <a:pt x="1976" y="587"/>
                  </a:cubicBezTo>
                  <a:cubicBezTo>
                    <a:pt x="1926" y="520"/>
                    <a:pt x="1842" y="453"/>
                    <a:pt x="1775" y="419"/>
                  </a:cubicBezTo>
                  <a:cubicBezTo>
                    <a:pt x="1340" y="168"/>
                    <a:pt x="854" y="34"/>
                    <a:pt x="352" y="1"/>
                  </a:cubicBezTo>
                  <a:cubicBezTo>
                    <a:pt x="235" y="1"/>
                    <a:pt x="68" y="1"/>
                    <a:pt x="17" y="135"/>
                  </a:cubicBezTo>
                  <a:cubicBezTo>
                    <a:pt x="1" y="202"/>
                    <a:pt x="1" y="269"/>
                    <a:pt x="51" y="336"/>
                  </a:cubicBezTo>
                  <a:cubicBezTo>
                    <a:pt x="84" y="386"/>
                    <a:pt x="135" y="436"/>
                    <a:pt x="202" y="486"/>
                  </a:cubicBezTo>
                  <a:cubicBezTo>
                    <a:pt x="503" y="704"/>
                    <a:pt x="838" y="838"/>
                    <a:pt x="1206" y="888"/>
                  </a:cubicBezTo>
                  <a:cubicBezTo>
                    <a:pt x="1306" y="905"/>
                    <a:pt x="1407" y="888"/>
                    <a:pt x="1507" y="871"/>
                  </a:cubicBezTo>
                  <a:cubicBezTo>
                    <a:pt x="1557" y="854"/>
                    <a:pt x="1608" y="804"/>
                    <a:pt x="1608" y="737"/>
                  </a:cubicBezTo>
                  <a:cubicBezTo>
                    <a:pt x="1608" y="687"/>
                    <a:pt x="1574" y="620"/>
                    <a:pt x="1524" y="587"/>
                  </a:cubicBezTo>
                  <a:cubicBezTo>
                    <a:pt x="1323" y="436"/>
                    <a:pt x="1089" y="336"/>
                    <a:pt x="838" y="302"/>
                  </a:cubicBezTo>
                  <a:cubicBezTo>
                    <a:pt x="771" y="302"/>
                    <a:pt x="687" y="302"/>
                    <a:pt x="687" y="386"/>
                  </a:cubicBezTo>
                  <a:cubicBezTo>
                    <a:pt x="687" y="419"/>
                    <a:pt x="720" y="453"/>
                    <a:pt x="754" y="453"/>
                  </a:cubicBezTo>
                  <a:cubicBezTo>
                    <a:pt x="838" y="520"/>
                    <a:pt x="938" y="553"/>
                    <a:pt x="1038" y="570"/>
                  </a:cubicBezTo>
                </a:path>
              </a:pathLst>
            </a:custGeom>
            <a:solidFill>
              <a:srgbClr val="000000">
                <a:alpha val="4850"/>
              </a:srgbClr>
            </a:solidFill>
            <a:ln w="1250" cap="rnd" cmpd="sng">
              <a:solidFill>
                <a:srgbClr val="E6E6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4">
              <a:extLst>
                <a:ext uri="{FF2B5EF4-FFF2-40B4-BE49-F238E27FC236}">
                  <a16:creationId xmlns:a16="http://schemas.microsoft.com/office/drawing/2014/main" id="{FA0310AC-7ADA-3A72-5E6D-FF9D42B8A403}"/>
                </a:ext>
              </a:extLst>
            </p:cNvPr>
            <p:cNvSpPr/>
            <p:nvPr/>
          </p:nvSpPr>
          <p:spPr>
            <a:xfrm>
              <a:off x="2011087" y="2564267"/>
              <a:ext cx="282415" cy="82191"/>
            </a:xfrm>
            <a:custGeom>
              <a:avLst/>
              <a:gdLst/>
              <a:ahLst/>
              <a:cxnLst/>
              <a:rect l="l" t="t" r="r" b="b"/>
              <a:pathLst>
                <a:path w="4649" h="1353" extrusionOk="0">
                  <a:moveTo>
                    <a:pt x="4080" y="0"/>
                  </a:moveTo>
                  <a:cubicBezTo>
                    <a:pt x="3109" y="0"/>
                    <a:pt x="2088" y="17"/>
                    <a:pt x="1234" y="469"/>
                  </a:cubicBezTo>
                  <a:cubicBezTo>
                    <a:pt x="799" y="720"/>
                    <a:pt x="397" y="1021"/>
                    <a:pt x="12" y="1339"/>
                  </a:cubicBezTo>
                  <a:cubicBezTo>
                    <a:pt x="1" y="1348"/>
                    <a:pt x="6" y="1352"/>
                    <a:pt x="26" y="1352"/>
                  </a:cubicBezTo>
                  <a:cubicBezTo>
                    <a:pt x="357" y="1352"/>
                    <a:pt x="4649" y="268"/>
                    <a:pt x="4649" y="268"/>
                  </a:cubicBezTo>
                  <a:cubicBezTo>
                    <a:pt x="4482" y="134"/>
                    <a:pt x="4281" y="34"/>
                    <a:pt x="4080" y="0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4">
              <a:extLst>
                <a:ext uri="{FF2B5EF4-FFF2-40B4-BE49-F238E27FC236}">
                  <a16:creationId xmlns:a16="http://schemas.microsoft.com/office/drawing/2014/main" id="{46BF29E4-1B59-8EDF-E556-32F374BF60F6}"/>
                </a:ext>
              </a:extLst>
            </p:cNvPr>
            <p:cNvSpPr/>
            <p:nvPr/>
          </p:nvSpPr>
          <p:spPr>
            <a:xfrm>
              <a:off x="1988428" y="2565239"/>
              <a:ext cx="340672" cy="335812"/>
            </a:xfrm>
            <a:custGeom>
              <a:avLst/>
              <a:gdLst/>
              <a:ahLst/>
              <a:cxnLst/>
              <a:rect l="l" t="t" r="r" b="b"/>
              <a:pathLst>
                <a:path w="5608" h="5528" extrusionOk="0">
                  <a:moveTo>
                    <a:pt x="5256" y="1"/>
                  </a:moveTo>
                  <a:cubicBezTo>
                    <a:pt x="4704" y="51"/>
                    <a:pt x="3231" y="1"/>
                    <a:pt x="2712" y="168"/>
                  </a:cubicBezTo>
                  <a:cubicBezTo>
                    <a:pt x="2310" y="302"/>
                    <a:pt x="2076" y="302"/>
                    <a:pt x="1724" y="503"/>
                  </a:cubicBezTo>
                  <a:lnTo>
                    <a:pt x="51" y="1390"/>
                  </a:lnTo>
                  <a:cubicBezTo>
                    <a:pt x="0" y="2512"/>
                    <a:pt x="201" y="3767"/>
                    <a:pt x="184" y="4905"/>
                  </a:cubicBezTo>
                  <a:cubicBezTo>
                    <a:pt x="703" y="5190"/>
                    <a:pt x="1088" y="5458"/>
                    <a:pt x="2059" y="5525"/>
                  </a:cubicBezTo>
                  <a:cubicBezTo>
                    <a:pt x="2103" y="5527"/>
                    <a:pt x="2153" y="5528"/>
                    <a:pt x="2210" y="5528"/>
                  </a:cubicBezTo>
                  <a:cubicBezTo>
                    <a:pt x="3075" y="5528"/>
                    <a:pt x="5293" y="5294"/>
                    <a:pt x="5608" y="5089"/>
                  </a:cubicBezTo>
                  <a:lnTo>
                    <a:pt x="5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4">
              <a:extLst>
                <a:ext uri="{FF2B5EF4-FFF2-40B4-BE49-F238E27FC236}">
                  <a16:creationId xmlns:a16="http://schemas.microsoft.com/office/drawing/2014/main" id="{84CB83F0-B7AE-1D7E-CD78-3BD1298109BE}"/>
                </a:ext>
              </a:extLst>
            </p:cNvPr>
            <p:cNvSpPr/>
            <p:nvPr/>
          </p:nvSpPr>
          <p:spPr>
            <a:xfrm>
              <a:off x="2149106" y="2564996"/>
              <a:ext cx="246878" cy="317770"/>
            </a:xfrm>
            <a:custGeom>
              <a:avLst/>
              <a:gdLst/>
              <a:ahLst/>
              <a:cxnLst/>
              <a:rect l="l" t="t" r="r" b="b"/>
              <a:pathLst>
                <a:path w="4064" h="5231" extrusionOk="0">
                  <a:moveTo>
                    <a:pt x="2157" y="0"/>
                  </a:moveTo>
                  <a:cubicBezTo>
                    <a:pt x="1640" y="0"/>
                    <a:pt x="1110" y="51"/>
                    <a:pt x="803" y="139"/>
                  </a:cubicBezTo>
                  <a:cubicBezTo>
                    <a:pt x="603" y="172"/>
                    <a:pt x="402" y="289"/>
                    <a:pt x="268" y="440"/>
                  </a:cubicBezTo>
                  <a:cubicBezTo>
                    <a:pt x="134" y="607"/>
                    <a:pt x="134" y="842"/>
                    <a:pt x="268" y="1009"/>
                  </a:cubicBezTo>
                  <a:cubicBezTo>
                    <a:pt x="435" y="1177"/>
                    <a:pt x="820" y="1227"/>
                    <a:pt x="1188" y="1277"/>
                  </a:cubicBezTo>
                  <a:cubicBezTo>
                    <a:pt x="502" y="1277"/>
                    <a:pt x="0" y="1645"/>
                    <a:pt x="0" y="2080"/>
                  </a:cubicBezTo>
                  <a:cubicBezTo>
                    <a:pt x="0" y="2456"/>
                    <a:pt x="600" y="2720"/>
                    <a:pt x="1054" y="2720"/>
                  </a:cubicBezTo>
                  <a:cubicBezTo>
                    <a:pt x="1126" y="2720"/>
                    <a:pt x="1194" y="2713"/>
                    <a:pt x="1255" y="2700"/>
                  </a:cubicBezTo>
                  <a:lnTo>
                    <a:pt x="1255" y="2716"/>
                  </a:lnTo>
                  <a:cubicBezTo>
                    <a:pt x="971" y="2817"/>
                    <a:pt x="452" y="2984"/>
                    <a:pt x="301" y="3185"/>
                  </a:cubicBezTo>
                  <a:cubicBezTo>
                    <a:pt x="117" y="3369"/>
                    <a:pt x="100" y="3671"/>
                    <a:pt x="268" y="3888"/>
                  </a:cubicBezTo>
                  <a:cubicBezTo>
                    <a:pt x="385" y="3989"/>
                    <a:pt x="519" y="4056"/>
                    <a:pt x="670" y="4072"/>
                  </a:cubicBezTo>
                  <a:cubicBezTo>
                    <a:pt x="893" y="4117"/>
                    <a:pt x="1123" y="4139"/>
                    <a:pt x="1356" y="4139"/>
                  </a:cubicBezTo>
                  <a:cubicBezTo>
                    <a:pt x="1473" y="4139"/>
                    <a:pt x="1590" y="4134"/>
                    <a:pt x="1707" y="4123"/>
                  </a:cubicBezTo>
                  <a:lnTo>
                    <a:pt x="1707" y="4123"/>
                  </a:lnTo>
                  <a:cubicBezTo>
                    <a:pt x="1004" y="4323"/>
                    <a:pt x="485" y="4407"/>
                    <a:pt x="452" y="4708"/>
                  </a:cubicBezTo>
                  <a:cubicBezTo>
                    <a:pt x="452" y="4943"/>
                    <a:pt x="603" y="5144"/>
                    <a:pt x="837" y="5211"/>
                  </a:cubicBezTo>
                  <a:cubicBezTo>
                    <a:pt x="884" y="5225"/>
                    <a:pt x="1009" y="5231"/>
                    <a:pt x="1179" y="5231"/>
                  </a:cubicBezTo>
                  <a:cubicBezTo>
                    <a:pt x="1797" y="5231"/>
                    <a:pt x="2999" y="5153"/>
                    <a:pt x="3130" y="5127"/>
                  </a:cubicBezTo>
                  <a:cubicBezTo>
                    <a:pt x="3298" y="5110"/>
                    <a:pt x="3465" y="5060"/>
                    <a:pt x="3599" y="4976"/>
                  </a:cubicBezTo>
                  <a:cubicBezTo>
                    <a:pt x="3800" y="4826"/>
                    <a:pt x="3900" y="4574"/>
                    <a:pt x="3850" y="4340"/>
                  </a:cubicBezTo>
                  <a:cubicBezTo>
                    <a:pt x="3800" y="4123"/>
                    <a:pt x="3616" y="3938"/>
                    <a:pt x="3398" y="3905"/>
                  </a:cubicBezTo>
                  <a:cubicBezTo>
                    <a:pt x="3683" y="3871"/>
                    <a:pt x="3900" y="3654"/>
                    <a:pt x="3950" y="3386"/>
                  </a:cubicBezTo>
                  <a:cubicBezTo>
                    <a:pt x="3984" y="3101"/>
                    <a:pt x="3816" y="2834"/>
                    <a:pt x="3549" y="2733"/>
                  </a:cubicBezTo>
                  <a:cubicBezTo>
                    <a:pt x="3850" y="2633"/>
                    <a:pt x="4051" y="2365"/>
                    <a:pt x="4034" y="2047"/>
                  </a:cubicBezTo>
                  <a:cubicBezTo>
                    <a:pt x="4003" y="1770"/>
                    <a:pt x="3774" y="1550"/>
                    <a:pt x="3504" y="1516"/>
                  </a:cubicBezTo>
                  <a:lnTo>
                    <a:pt x="3504" y="1516"/>
                  </a:lnTo>
                  <a:cubicBezTo>
                    <a:pt x="3808" y="1508"/>
                    <a:pt x="4064" y="1169"/>
                    <a:pt x="4017" y="858"/>
                  </a:cubicBezTo>
                  <a:cubicBezTo>
                    <a:pt x="3950" y="507"/>
                    <a:pt x="3699" y="239"/>
                    <a:pt x="3364" y="139"/>
                  </a:cubicBezTo>
                  <a:cubicBezTo>
                    <a:pt x="3093" y="43"/>
                    <a:pt x="2630" y="0"/>
                    <a:pt x="2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4">
              <a:extLst>
                <a:ext uri="{FF2B5EF4-FFF2-40B4-BE49-F238E27FC236}">
                  <a16:creationId xmlns:a16="http://schemas.microsoft.com/office/drawing/2014/main" id="{6015841A-DA84-D00C-E6B4-FB8C8D83EBC1}"/>
                </a:ext>
              </a:extLst>
            </p:cNvPr>
            <p:cNvSpPr/>
            <p:nvPr/>
          </p:nvSpPr>
          <p:spPr>
            <a:xfrm>
              <a:off x="2255840" y="2802156"/>
              <a:ext cx="97682" cy="15673"/>
            </a:xfrm>
            <a:custGeom>
              <a:avLst/>
              <a:gdLst/>
              <a:ahLst/>
              <a:cxnLst/>
              <a:rect l="l" t="t" r="r" b="b"/>
              <a:pathLst>
                <a:path w="1608" h="258" extrusionOk="0">
                  <a:moveTo>
                    <a:pt x="1607" y="1"/>
                  </a:moveTo>
                  <a:cubicBezTo>
                    <a:pt x="1607" y="1"/>
                    <a:pt x="1206" y="85"/>
                    <a:pt x="1" y="235"/>
                  </a:cubicBezTo>
                  <a:cubicBezTo>
                    <a:pt x="125" y="250"/>
                    <a:pt x="249" y="258"/>
                    <a:pt x="373" y="258"/>
                  </a:cubicBezTo>
                  <a:cubicBezTo>
                    <a:pt x="799" y="258"/>
                    <a:pt x="1218" y="170"/>
                    <a:pt x="1607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4">
              <a:extLst>
                <a:ext uri="{FF2B5EF4-FFF2-40B4-BE49-F238E27FC236}">
                  <a16:creationId xmlns:a16="http://schemas.microsoft.com/office/drawing/2014/main" id="{20D404EB-2884-60A2-CECB-7CC7A0A9DE5E}"/>
                </a:ext>
              </a:extLst>
            </p:cNvPr>
            <p:cNvSpPr/>
            <p:nvPr/>
          </p:nvSpPr>
          <p:spPr>
            <a:xfrm>
              <a:off x="2229414" y="2725492"/>
              <a:ext cx="134252" cy="7654"/>
            </a:xfrm>
            <a:custGeom>
              <a:avLst/>
              <a:gdLst/>
              <a:ahLst/>
              <a:cxnLst/>
              <a:rect l="l" t="t" r="r" b="b"/>
              <a:pathLst>
                <a:path w="2210" h="126" extrusionOk="0">
                  <a:moveTo>
                    <a:pt x="884" y="1"/>
                  </a:moveTo>
                  <a:cubicBezTo>
                    <a:pt x="590" y="1"/>
                    <a:pt x="295" y="14"/>
                    <a:pt x="0" y="41"/>
                  </a:cubicBezTo>
                  <a:cubicBezTo>
                    <a:pt x="0" y="41"/>
                    <a:pt x="1017" y="126"/>
                    <a:pt x="1695" y="126"/>
                  </a:cubicBezTo>
                  <a:cubicBezTo>
                    <a:pt x="1921" y="126"/>
                    <a:pt x="2109" y="116"/>
                    <a:pt x="2210" y="91"/>
                  </a:cubicBezTo>
                  <a:cubicBezTo>
                    <a:pt x="1768" y="31"/>
                    <a:pt x="1326" y="1"/>
                    <a:pt x="884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4">
              <a:extLst>
                <a:ext uri="{FF2B5EF4-FFF2-40B4-BE49-F238E27FC236}">
                  <a16:creationId xmlns:a16="http://schemas.microsoft.com/office/drawing/2014/main" id="{9BF4E57B-C7D2-82E0-5281-37C49A90F5ED}"/>
                </a:ext>
              </a:extLst>
            </p:cNvPr>
            <p:cNvSpPr/>
            <p:nvPr/>
          </p:nvSpPr>
          <p:spPr>
            <a:xfrm>
              <a:off x="2221274" y="2641417"/>
              <a:ext cx="143425" cy="17860"/>
            </a:xfrm>
            <a:custGeom>
              <a:avLst/>
              <a:gdLst/>
              <a:ahLst/>
              <a:cxnLst/>
              <a:rect l="l" t="t" r="r" b="b"/>
              <a:pathLst>
                <a:path w="2361" h="294" extrusionOk="0">
                  <a:moveTo>
                    <a:pt x="280" y="1"/>
                  </a:moveTo>
                  <a:cubicBezTo>
                    <a:pt x="173" y="1"/>
                    <a:pt x="78" y="6"/>
                    <a:pt x="0" y="19"/>
                  </a:cubicBezTo>
                  <a:cubicBezTo>
                    <a:pt x="0" y="19"/>
                    <a:pt x="1446" y="293"/>
                    <a:pt x="2111" y="293"/>
                  </a:cubicBezTo>
                  <a:cubicBezTo>
                    <a:pt x="2217" y="293"/>
                    <a:pt x="2303" y="286"/>
                    <a:pt x="2361" y="270"/>
                  </a:cubicBezTo>
                  <a:cubicBezTo>
                    <a:pt x="2361" y="270"/>
                    <a:pt x="1028" y="1"/>
                    <a:pt x="280" y="1"/>
                  </a:cubicBezTo>
                  <a:close/>
                </a:path>
              </a:pathLst>
            </a:custGeom>
            <a:solidFill>
              <a:srgbClr val="000000">
                <a:alpha val="4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4">
              <a:extLst>
                <a:ext uri="{FF2B5EF4-FFF2-40B4-BE49-F238E27FC236}">
                  <a16:creationId xmlns:a16="http://schemas.microsoft.com/office/drawing/2014/main" id="{529C1DF4-3FA9-EE34-EE5B-D4C3D51A4B9D}"/>
                </a:ext>
              </a:extLst>
            </p:cNvPr>
            <p:cNvSpPr/>
            <p:nvPr/>
          </p:nvSpPr>
          <p:spPr>
            <a:xfrm>
              <a:off x="987850" y="2603875"/>
              <a:ext cx="1052450" cy="297116"/>
            </a:xfrm>
            <a:custGeom>
              <a:avLst/>
              <a:gdLst/>
              <a:ahLst/>
              <a:cxnLst/>
              <a:rect l="l" t="t" r="r" b="b"/>
              <a:pathLst>
                <a:path w="17325" h="4891" extrusionOk="0">
                  <a:moveTo>
                    <a:pt x="7433" y="1"/>
                  </a:moveTo>
                  <a:cubicBezTo>
                    <a:pt x="7433" y="1"/>
                    <a:pt x="1" y="85"/>
                    <a:pt x="1340" y="3231"/>
                  </a:cubicBezTo>
                  <a:cubicBezTo>
                    <a:pt x="1896" y="4533"/>
                    <a:pt x="5180" y="4891"/>
                    <a:pt x="8628" y="4891"/>
                  </a:cubicBezTo>
                  <a:cubicBezTo>
                    <a:pt x="12854" y="4891"/>
                    <a:pt x="17325" y="4353"/>
                    <a:pt x="17325" y="4353"/>
                  </a:cubicBezTo>
                  <a:lnTo>
                    <a:pt x="17141" y="453"/>
                  </a:lnTo>
                  <a:lnTo>
                    <a:pt x="74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4">
              <a:extLst>
                <a:ext uri="{FF2B5EF4-FFF2-40B4-BE49-F238E27FC236}">
                  <a16:creationId xmlns:a16="http://schemas.microsoft.com/office/drawing/2014/main" id="{297C7EA0-087B-81F5-EE33-788208F06614}"/>
                </a:ext>
              </a:extLst>
            </p:cNvPr>
            <p:cNvSpPr/>
            <p:nvPr/>
          </p:nvSpPr>
          <p:spPr>
            <a:xfrm>
              <a:off x="1824712" y="329235"/>
              <a:ext cx="711839" cy="408891"/>
            </a:xfrm>
            <a:custGeom>
              <a:avLst/>
              <a:gdLst/>
              <a:ahLst/>
              <a:cxnLst/>
              <a:rect l="l" t="t" r="r" b="b"/>
              <a:pathLst>
                <a:path w="11718" h="6731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438"/>
                    <a:pt x="662" y="6637"/>
                    <a:pt x="1649" y="6637"/>
                  </a:cubicBezTo>
                  <a:cubicBezTo>
                    <a:pt x="2778" y="6637"/>
                    <a:pt x="4334" y="6376"/>
                    <a:pt x="5814" y="6376"/>
                  </a:cubicBezTo>
                  <a:cubicBezTo>
                    <a:pt x="5885" y="6376"/>
                    <a:pt x="5956" y="6377"/>
                    <a:pt x="6026" y="6378"/>
                  </a:cubicBezTo>
                  <a:cubicBezTo>
                    <a:pt x="7668" y="6414"/>
                    <a:pt x="9202" y="6731"/>
                    <a:pt x="10262" y="6731"/>
                  </a:cubicBezTo>
                  <a:cubicBezTo>
                    <a:pt x="11159" y="6731"/>
                    <a:pt x="11717" y="6505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4">
              <a:extLst>
                <a:ext uri="{FF2B5EF4-FFF2-40B4-BE49-F238E27FC236}">
                  <a16:creationId xmlns:a16="http://schemas.microsoft.com/office/drawing/2014/main" id="{4DAE0E7D-EA2D-875A-E9C6-78CA119415C5}"/>
                </a:ext>
              </a:extLst>
            </p:cNvPr>
            <p:cNvSpPr/>
            <p:nvPr/>
          </p:nvSpPr>
          <p:spPr>
            <a:xfrm>
              <a:off x="1824712" y="329235"/>
              <a:ext cx="711839" cy="425354"/>
            </a:xfrm>
            <a:custGeom>
              <a:avLst/>
              <a:gdLst/>
              <a:ahLst/>
              <a:cxnLst/>
              <a:rect l="l" t="t" r="r" b="b"/>
              <a:pathLst>
                <a:path w="11718" h="7002" extrusionOk="0">
                  <a:moveTo>
                    <a:pt x="5859" y="1"/>
                  </a:moveTo>
                  <a:cubicBezTo>
                    <a:pt x="2628" y="1"/>
                    <a:pt x="0" y="2277"/>
                    <a:pt x="0" y="5692"/>
                  </a:cubicBezTo>
                  <a:cubicBezTo>
                    <a:pt x="0" y="6744"/>
                    <a:pt x="1115" y="6908"/>
                    <a:pt x="2656" y="6908"/>
                  </a:cubicBezTo>
                  <a:cubicBezTo>
                    <a:pt x="3355" y="6908"/>
                    <a:pt x="4142" y="6874"/>
                    <a:pt x="4953" y="6874"/>
                  </a:cubicBezTo>
                  <a:cubicBezTo>
                    <a:pt x="5142" y="6874"/>
                    <a:pt x="5333" y="6876"/>
                    <a:pt x="5524" y="6880"/>
                  </a:cubicBezTo>
                  <a:cubicBezTo>
                    <a:pt x="6717" y="6906"/>
                    <a:pt x="7925" y="7002"/>
                    <a:pt x="8954" y="7002"/>
                  </a:cubicBezTo>
                  <a:cubicBezTo>
                    <a:pt x="10552" y="7002"/>
                    <a:pt x="11717" y="6771"/>
                    <a:pt x="11717" y="5692"/>
                  </a:cubicBezTo>
                  <a:cubicBezTo>
                    <a:pt x="11717" y="2277"/>
                    <a:pt x="9106" y="1"/>
                    <a:pt x="5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4">
              <a:extLst>
                <a:ext uri="{FF2B5EF4-FFF2-40B4-BE49-F238E27FC236}">
                  <a16:creationId xmlns:a16="http://schemas.microsoft.com/office/drawing/2014/main" id="{8BBB8EFE-6873-9993-06D5-6865F74ABEED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69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rgbClr val="FE6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4">
              <a:extLst>
                <a:ext uri="{FF2B5EF4-FFF2-40B4-BE49-F238E27FC236}">
                  <a16:creationId xmlns:a16="http://schemas.microsoft.com/office/drawing/2014/main" id="{E23FC962-89D6-1872-C24E-8A2AC96B65D6}"/>
                </a:ext>
              </a:extLst>
            </p:cNvPr>
            <p:cNvSpPr/>
            <p:nvPr/>
          </p:nvSpPr>
          <p:spPr>
            <a:xfrm>
              <a:off x="2093157" y="304875"/>
              <a:ext cx="175986" cy="452508"/>
            </a:xfrm>
            <a:custGeom>
              <a:avLst/>
              <a:gdLst/>
              <a:ahLst/>
              <a:cxnLst/>
              <a:rect l="l" t="t" r="r" b="b"/>
              <a:pathLst>
                <a:path w="2897" h="7449" extrusionOk="0">
                  <a:moveTo>
                    <a:pt x="1206" y="0"/>
                  </a:moveTo>
                  <a:cubicBezTo>
                    <a:pt x="318" y="0"/>
                    <a:pt x="0" y="385"/>
                    <a:pt x="34" y="837"/>
                  </a:cubicBezTo>
                  <a:lnTo>
                    <a:pt x="436" y="7449"/>
                  </a:lnTo>
                  <a:lnTo>
                    <a:pt x="2461" y="7449"/>
                  </a:lnTo>
                  <a:lnTo>
                    <a:pt x="2863" y="837"/>
                  </a:lnTo>
                  <a:cubicBezTo>
                    <a:pt x="2896" y="385"/>
                    <a:pt x="2444" y="0"/>
                    <a:pt x="1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4">
              <a:extLst>
                <a:ext uri="{FF2B5EF4-FFF2-40B4-BE49-F238E27FC236}">
                  <a16:creationId xmlns:a16="http://schemas.microsoft.com/office/drawing/2014/main" id="{B38AE99F-71D9-B459-6F4F-93FBA8AE7349}"/>
                </a:ext>
              </a:extLst>
            </p:cNvPr>
            <p:cNvSpPr/>
            <p:nvPr/>
          </p:nvSpPr>
          <p:spPr>
            <a:xfrm>
              <a:off x="1779941" y="660736"/>
              <a:ext cx="802353" cy="104789"/>
            </a:xfrm>
            <a:custGeom>
              <a:avLst/>
              <a:gdLst/>
              <a:ahLst/>
              <a:cxnLst/>
              <a:rect l="l" t="t" r="r" b="b"/>
              <a:pathLst>
                <a:path w="13208" h="1725" extrusionOk="0">
                  <a:moveTo>
                    <a:pt x="754" y="0"/>
                  </a:moveTo>
                  <a:cubicBezTo>
                    <a:pt x="269" y="168"/>
                    <a:pt x="1" y="352"/>
                    <a:pt x="1" y="553"/>
                  </a:cubicBezTo>
                  <a:cubicBezTo>
                    <a:pt x="1" y="1206"/>
                    <a:pt x="2964" y="1725"/>
                    <a:pt x="6613" y="1725"/>
                  </a:cubicBezTo>
                  <a:cubicBezTo>
                    <a:pt x="10245" y="1725"/>
                    <a:pt x="13208" y="1206"/>
                    <a:pt x="13208" y="553"/>
                  </a:cubicBezTo>
                  <a:cubicBezTo>
                    <a:pt x="13208" y="352"/>
                    <a:pt x="12940" y="168"/>
                    <a:pt x="12471" y="0"/>
                  </a:cubicBezTo>
                  <a:cubicBezTo>
                    <a:pt x="11366" y="385"/>
                    <a:pt x="9157" y="637"/>
                    <a:pt x="6613" y="637"/>
                  </a:cubicBezTo>
                  <a:cubicBezTo>
                    <a:pt x="4068" y="637"/>
                    <a:pt x="1859" y="385"/>
                    <a:pt x="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4">
              <a:extLst>
                <a:ext uri="{FF2B5EF4-FFF2-40B4-BE49-F238E27FC236}">
                  <a16:creationId xmlns:a16="http://schemas.microsoft.com/office/drawing/2014/main" id="{61FBA8C0-0DF8-C5B6-2427-B58299A1684C}"/>
                </a:ext>
              </a:extLst>
            </p:cNvPr>
            <p:cNvSpPr/>
            <p:nvPr/>
          </p:nvSpPr>
          <p:spPr>
            <a:xfrm>
              <a:off x="1878596" y="413310"/>
              <a:ext cx="123074" cy="137775"/>
            </a:xfrm>
            <a:custGeom>
              <a:avLst/>
              <a:gdLst/>
              <a:ahLst/>
              <a:cxnLst/>
              <a:rect l="l" t="t" r="r" b="b"/>
              <a:pathLst>
                <a:path w="2026" h="2268" extrusionOk="0">
                  <a:moveTo>
                    <a:pt x="1799" y="1"/>
                  </a:moveTo>
                  <a:cubicBezTo>
                    <a:pt x="1745" y="1"/>
                    <a:pt x="1690" y="17"/>
                    <a:pt x="1641" y="56"/>
                  </a:cubicBezTo>
                  <a:cubicBezTo>
                    <a:pt x="1222" y="257"/>
                    <a:pt x="854" y="558"/>
                    <a:pt x="586" y="927"/>
                  </a:cubicBezTo>
                  <a:cubicBezTo>
                    <a:pt x="386" y="1178"/>
                    <a:pt x="1" y="1697"/>
                    <a:pt x="101" y="2048"/>
                  </a:cubicBezTo>
                  <a:cubicBezTo>
                    <a:pt x="146" y="2207"/>
                    <a:pt x="205" y="2267"/>
                    <a:pt x="270" y="2267"/>
                  </a:cubicBezTo>
                  <a:cubicBezTo>
                    <a:pt x="444" y="2267"/>
                    <a:pt x="661" y="1826"/>
                    <a:pt x="771" y="1680"/>
                  </a:cubicBezTo>
                  <a:cubicBezTo>
                    <a:pt x="1055" y="1278"/>
                    <a:pt x="1407" y="910"/>
                    <a:pt x="1775" y="575"/>
                  </a:cubicBezTo>
                  <a:cubicBezTo>
                    <a:pt x="1859" y="508"/>
                    <a:pt x="1926" y="424"/>
                    <a:pt x="1976" y="324"/>
                  </a:cubicBezTo>
                  <a:cubicBezTo>
                    <a:pt x="2026" y="224"/>
                    <a:pt x="2009" y="90"/>
                    <a:pt x="1909" y="23"/>
                  </a:cubicBezTo>
                  <a:cubicBezTo>
                    <a:pt x="1874" y="9"/>
                    <a:pt x="1837" y="1"/>
                    <a:pt x="1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4">
              <a:extLst>
                <a:ext uri="{FF2B5EF4-FFF2-40B4-BE49-F238E27FC236}">
                  <a16:creationId xmlns:a16="http://schemas.microsoft.com/office/drawing/2014/main" id="{33461B2D-E60B-8A35-F22A-DE50E885C983}"/>
                </a:ext>
              </a:extLst>
            </p:cNvPr>
            <p:cNvSpPr/>
            <p:nvPr/>
          </p:nvSpPr>
          <p:spPr>
            <a:xfrm>
              <a:off x="1993531" y="377043"/>
              <a:ext cx="58014" cy="39972"/>
            </a:xfrm>
            <a:custGeom>
              <a:avLst/>
              <a:gdLst/>
              <a:ahLst/>
              <a:cxnLst/>
              <a:rect l="l" t="t" r="r" b="b"/>
              <a:pathLst>
                <a:path w="955" h="658" extrusionOk="0">
                  <a:moveTo>
                    <a:pt x="720" y="0"/>
                  </a:moveTo>
                  <a:cubicBezTo>
                    <a:pt x="552" y="17"/>
                    <a:pt x="0" y="285"/>
                    <a:pt x="184" y="570"/>
                  </a:cubicBezTo>
                  <a:cubicBezTo>
                    <a:pt x="226" y="625"/>
                    <a:pt x="290" y="658"/>
                    <a:pt x="359" y="658"/>
                  </a:cubicBezTo>
                  <a:cubicBezTo>
                    <a:pt x="373" y="658"/>
                    <a:pt x="387" y="656"/>
                    <a:pt x="402" y="653"/>
                  </a:cubicBezTo>
                  <a:cubicBezTo>
                    <a:pt x="419" y="655"/>
                    <a:pt x="436" y="656"/>
                    <a:pt x="453" y="656"/>
                  </a:cubicBezTo>
                  <a:cubicBezTo>
                    <a:pt x="573" y="656"/>
                    <a:pt x="699" y="607"/>
                    <a:pt x="787" y="519"/>
                  </a:cubicBezTo>
                  <a:cubicBezTo>
                    <a:pt x="904" y="419"/>
                    <a:pt x="954" y="268"/>
                    <a:pt x="904" y="118"/>
                  </a:cubicBezTo>
                  <a:cubicBezTo>
                    <a:pt x="887" y="84"/>
                    <a:pt x="870" y="51"/>
                    <a:pt x="854" y="34"/>
                  </a:cubicBezTo>
                  <a:cubicBezTo>
                    <a:pt x="803" y="17"/>
                    <a:pt x="770" y="0"/>
                    <a:pt x="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4">
              <a:extLst>
                <a:ext uri="{FF2B5EF4-FFF2-40B4-BE49-F238E27FC236}">
                  <a16:creationId xmlns:a16="http://schemas.microsoft.com/office/drawing/2014/main" id="{47F0C84B-3845-E4B9-1850-A9C1A4149B76}"/>
                </a:ext>
              </a:extLst>
            </p:cNvPr>
            <p:cNvSpPr/>
            <p:nvPr/>
          </p:nvSpPr>
          <p:spPr>
            <a:xfrm rot="638518">
              <a:off x="2150110" y="1072252"/>
              <a:ext cx="125123" cy="81035"/>
            </a:xfrm>
            <a:custGeom>
              <a:avLst/>
              <a:gdLst/>
              <a:ahLst/>
              <a:cxnLst/>
              <a:rect l="l" t="t" r="r" b="b"/>
              <a:pathLst>
                <a:path w="1813" h="1174" fill="none" extrusionOk="0">
                  <a:moveTo>
                    <a:pt x="1" y="1174"/>
                  </a:moveTo>
                  <a:cubicBezTo>
                    <a:pt x="744" y="1057"/>
                    <a:pt x="1395" y="626"/>
                    <a:pt x="1812" y="1"/>
                  </a:cubicBez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13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393;p42">
            <a:extLst>
              <a:ext uri="{FF2B5EF4-FFF2-40B4-BE49-F238E27FC236}">
                <a16:creationId xmlns:a16="http://schemas.microsoft.com/office/drawing/2014/main" id="{1F73C06D-E7CA-1656-81B3-8BE94D73F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3239" y="679616"/>
            <a:ext cx="35643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Problem Statement</a:t>
            </a:r>
            <a:endParaRPr dirty="0"/>
          </a:p>
        </p:txBody>
      </p:sp>
      <p:sp>
        <p:nvSpPr>
          <p:cNvPr id="2" name="Google Shape;3549;p45">
            <a:extLst>
              <a:ext uri="{FF2B5EF4-FFF2-40B4-BE49-F238E27FC236}">
                <a16:creationId xmlns:a16="http://schemas.microsoft.com/office/drawing/2014/main" id="{93F1B597-D0D2-D5F0-EB30-A88CE01E4A88}"/>
              </a:ext>
            </a:extLst>
          </p:cNvPr>
          <p:cNvSpPr txBox="1">
            <a:spLocks/>
          </p:cNvSpPr>
          <p:nvPr/>
        </p:nvSpPr>
        <p:spPr>
          <a:xfrm>
            <a:off x="2892580" y="2441997"/>
            <a:ext cx="2188273" cy="624942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rgbClr val="7030A0"/>
                </a:solidFill>
              </a:rPr>
              <a:t>Short Term </a:t>
            </a:r>
          </a:p>
          <a:p>
            <a:pPr algn="ctr"/>
            <a:r>
              <a:rPr lang="en-CA" sz="1400" dirty="0">
                <a:solidFill>
                  <a:srgbClr val="7030A0"/>
                </a:solidFill>
              </a:rPr>
              <a:t>(&lt; 3 months)</a:t>
            </a:r>
          </a:p>
        </p:txBody>
      </p:sp>
      <p:sp>
        <p:nvSpPr>
          <p:cNvPr id="3" name="Google Shape;3549;p45">
            <a:extLst>
              <a:ext uri="{FF2B5EF4-FFF2-40B4-BE49-F238E27FC236}">
                <a16:creationId xmlns:a16="http://schemas.microsoft.com/office/drawing/2014/main" id="{817E7029-5A5C-FE36-5B7D-3F23E34F1A88}"/>
              </a:ext>
            </a:extLst>
          </p:cNvPr>
          <p:cNvSpPr txBox="1">
            <a:spLocks/>
          </p:cNvSpPr>
          <p:nvPr/>
        </p:nvSpPr>
        <p:spPr>
          <a:xfrm>
            <a:off x="3477863" y="3626044"/>
            <a:ext cx="2188273" cy="69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rgbClr val="00B050"/>
                </a:solidFill>
              </a:rPr>
              <a:t>Standard</a:t>
            </a:r>
          </a:p>
          <a:p>
            <a:pPr algn="ctr"/>
            <a:r>
              <a:rPr lang="en-CA" sz="1400" dirty="0">
                <a:solidFill>
                  <a:srgbClr val="00B050"/>
                </a:solidFill>
              </a:rPr>
              <a:t>(3 – 8 months)</a:t>
            </a:r>
          </a:p>
        </p:txBody>
      </p:sp>
      <p:sp>
        <p:nvSpPr>
          <p:cNvPr id="4" name="Google Shape;3549;p45">
            <a:extLst>
              <a:ext uri="{FF2B5EF4-FFF2-40B4-BE49-F238E27FC236}">
                <a16:creationId xmlns:a16="http://schemas.microsoft.com/office/drawing/2014/main" id="{3A5579C4-6C34-2528-BFC9-692C7476CE9F}"/>
              </a:ext>
            </a:extLst>
          </p:cNvPr>
          <p:cNvSpPr txBox="1">
            <a:spLocks/>
          </p:cNvSpPr>
          <p:nvPr/>
        </p:nvSpPr>
        <p:spPr>
          <a:xfrm>
            <a:off x="5925389" y="3626044"/>
            <a:ext cx="2188273" cy="6930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>
                <a:solidFill>
                  <a:schemeClr val="bg2">
                    <a:lumMod val="50000"/>
                  </a:schemeClr>
                </a:solidFill>
              </a:rPr>
              <a:t>Comprehensive</a:t>
            </a:r>
            <a:r>
              <a:rPr lang="en-CA" sz="1400" dirty="0">
                <a:solidFill>
                  <a:schemeClr val="bg2">
                    <a:lumMod val="50000"/>
                  </a:schemeClr>
                </a:solidFill>
              </a:rPr>
              <a:t>(8 – 16 months)</a:t>
            </a:r>
          </a:p>
        </p:txBody>
      </p:sp>
      <p:sp>
        <p:nvSpPr>
          <p:cNvPr id="5" name="Google Shape;3549;p45">
            <a:extLst>
              <a:ext uri="{FF2B5EF4-FFF2-40B4-BE49-F238E27FC236}">
                <a16:creationId xmlns:a16="http://schemas.microsoft.com/office/drawing/2014/main" id="{83CED50F-B663-3E92-9DFB-415C78C9D9E7}"/>
              </a:ext>
            </a:extLst>
          </p:cNvPr>
          <p:cNvSpPr txBox="1">
            <a:spLocks/>
          </p:cNvSpPr>
          <p:nvPr/>
        </p:nvSpPr>
        <p:spPr>
          <a:xfrm>
            <a:off x="6727863" y="2554276"/>
            <a:ext cx="2188273" cy="7576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26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Prompt"/>
              <a:buNone/>
              <a:defRPr sz="3000" b="1" i="0" u="none" strike="noStrike" cap="none">
                <a:solidFill>
                  <a:schemeClr val="accent6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pPr algn="ctr"/>
            <a:r>
              <a:rPr lang="en-CA" sz="2000" dirty="0"/>
              <a:t>Long-Term</a:t>
            </a:r>
          </a:p>
          <a:p>
            <a:pPr algn="ctr"/>
            <a:r>
              <a:rPr lang="en-CA" sz="1600" dirty="0"/>
              <a:t>(&gt; 16 months)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B83877-DA66-61DB-CDC8-93028EA7151F}"/>
              </a:ext>
            </a:extLst>
          </p:cNvPr>
          <p:cNvCxnSpPr>
            <a:cxnSpLocks/>
          </p:cNvCxnSpPr>
          <p:nvPr/>
        </p:nvCxnSpPr>
        <p:spPr>
          <a:xfrm flipH="1">
            <a:off x="4879401" y="1831622"/>
            <a:ext cx="603234" cy="5591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7D1199-1486-983D-4CD8-C37D32622F55}"/>
              </a:ext>
            </a:extLst>
          </p:cNvPr>
          <p:cNvCxnSpPr>
            <a:cxnSpLocks/>
          </p:cNvCxnSpPr>
          <p:nvPr/>
        </p:nvCxnSpPr>
        <p:spPr>
          <a:xfrm flipH="1">
            <a:off x="5232782" y="1831622"/>
            <a:ext cx="567650" cy="1747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1ABE67-0D9E-2A1C-383B-4687FDD3DE41}"/>
              </a:ext>
            </a:extLst>
          </p:cNvPr>
          <p:cNvCxnSpPr>
            <a:cxnSpLocks/>
          </p:cNvCxnSpPr>
          <p:nvPr/>
        </p:nvCxnSpPr>
        <p:spPr>
          <a:xfrm>
            <a:off x="6120147" y="1831622"/>
            <a:ext cx="607716" cy="1747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7C024-07BE-047C-C083-2AD82FB8A2C4}"/>
              </a:ext>
            </a:extLst>
          </p:cNvPr>
          <p:cNvCxnSpPr>
            <a:cxnSpLocks/>
          </p:cNvCxnSpPr>
          <p:nvPr/>
        </p:nvCxnSpPr>
        <p:spPr>
          <a:xfrm>
            <a:off x="6424005" y="1831622"/>
            <a:ext cx="564788" cy="693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0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45"/>
          <p:cNvSpPr txBox="1">
            <a:spLocks noGrp="1"/>
          </p:cNvSpPr>
          <p:nvPr>
            <p:ph type="title"/>
          </p:nvPr>
        </p:nvSpPr>
        <p:spPr>
          <a:xfrm>
            <a:off x="2978020" y="2319605"/>
            <a:ext cx="3187800" cy="12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Dataset</a:t>
            </a:r>
            <a:br>
              <a:rPr lang="es" dirty="0"/>
            </a:br>
            <a:r>
              <a:rPr lang="es" dirty="0"/>
              <a:t>EDA</a:t>
            </a:r>
            <a:endParaRPr dirty="0"/>
          </a:p>
        </p:txBody>
      </p:sp>
      <p:sp>
        <p:nvSpPr>
          <p:cNvPr id="3550" name="Google Shape;3550;p45"/>
          <p:cNvSpPr txBox="1">
            <a:spLocks noGrp="1"/>
          </p:cNvSpPr>
          <p:nvPr>
            <p:ph type="title" idx="2"/>
          </p:nvPr>
        </p:nvSpPr>
        <p:spPr>
          <a:xfrm>
            <a:off x="3729163" y="877520"/>
            <a:ext cx="16815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551" name="Google Shape;3551;p45"/>
          <p:cNvSpPr txBox="1">
            <a:spLocks noGrp="1"/>
          </p:cNvSpPr>
          <p:nvPr>
            <p:ph type="subTitle" idx="1"/>
          </p:nvPr>
        </p:nvSpPr>
        <p:spPr>
          <a:xfrm>
            <a:off x="2978180" y="3723580"/>
            <a:ext cx="3187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Lets dive into the dataset!</a:t>
            </a:r>
            <a:endParaRPr dirty="0"/>
          </a:p>
        </p:txBody>
      </p:sp>
      <p:pic>
        <p:nvPicPr>
          <p:cNvPr id="2" name="Picture 1" descr="A red and black logo&#10;&#10;AI-generated content may be incorrect.">
            <a:extLst>
              <a:ext uri="{FF2B5EF4-FFF2-40B4-BE49-F238E27FC236}">
                <a16:creationId xmlns:a16="http://schemas.microsoft.com/office/drawing/2014/main" id="{75564ABA-495A-8801-1889-686D4776F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758" y="4777986"/>
            <a:ext cx="1176310" cy="454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6">
          <a:extLst>
            <a:ext uri="{FF2B5EF4-FFF2-40B4-BE49-F238E27FC236}">
              <a16:creationId xmlns:a16="http://schemas.microsoft.com/office/drawing/2014/main" id="{1B73C90A-34D1-8E13-38B7-361EB9E2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8" name="Google Shape;4068;p54">
            <a:extLst>
              <a:ext uri="{FF2B5EF4-FFF2-40B4-BE49-F238E27FC236}">
                <a16:creationId xmlns:a16="http://schemas.microsoft.com/office/drawing/2014/main" id="{42F50112-4F7E-DA0E-B2CE-C8F58AE2FDFB}"/>
              </a:ext>
            </a:extLst>
          </p:cNvPr>
          <p:cNvSpPr/>
          <p:nvPr/>
        </p:nvSpPr>
        <p:spPr>
          <a:xfrm>
            <a:off x="1258208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9" name="Google Shape;4069;p54">
            <a:extLst>
              <a:ext uri="{FF2B5EF4-FFF2-40B4-BE49-F238E27FC236}">
                <a16:creationId xmlns:a16="http://schemas.microsoft.com/office/drawing/2014/main" id="{557B075F-742C-9C20-7939-F2F81242EC64}"/>
              </a:ext>
            </a:extLst>
          </p:cNvPr>
          <p:cNvSpPr/>
          <p:nvPr/>
        </p:nvSpPr>
        <p:spPr>
          <a:xfrm>
            <a:off x="1246444" y="3105559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0" name="Google Shape;4070;p54">
            <a:extLst>
              <a:ext uri="{FF2B5EF4-FFF2-40B4-BE49-F238E27FC236}">
                <a16:creationId xmlns:a16="http://schemas.microsoft.com/office/drawing/2014/main" id="{58A1A394-0322-FDF4-1D92-C18D94BAE507}"/>
              </a:ext>
            </a:extLst>
          </p:cNvPr>
          <p:cNvSpPr/>
          <p:nvPr/>
        </p:nvSpPr>
        <p:spPr>
          <a:xfrm>
            <a:off x="4557807" y="1554470"/>
            <a:ext cx="3150300" cy="14361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54">
            <a:extLst>
              <a:ext uri="{FF2B5EF4-FFF2-40B4-BE49-F238E27FC236}">
                <a16:creationId xmlns:a16="http://schemas.microsoft.com/office/drawing/2014/main" id="{589DAFD5-3431-2E76-4206-8D369D281DB4}"/>
              </a:ext>
            </a:extLst>
          </p:cNvPr>
          <p:cNvSpPr/>
          <p:nvPr/>
        </p:nvSpPr>
        <p:spPr>
          <a:xfrm>
            <a:off x="4557807" y="3102056"/>
            <a:ext cx="3150300" cy="1369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2" name="Google Shape;4072;p54">
            <a:extLst>
              <a:ext uri="{FF2B5EF4-FFF2-40B4-BE49-F238E27FC236}">
                <a16:creationId xmlns:a16="http://schemas.microsoft.com/office/drawing/2014/main" id="{20AD8ABB-45FA-75DE-181A-D0D409415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Datasets</a:t>
            </a:r>
            <a:endParaRPr dirty="0"/>
          </a:p>
        </p:txBody>
      </p:sp>
      <p:sp>
        <p:nvSpPr>
          <p:cNvPr id="4074" name="Google Shape;4074;p54">
            <a:extLst>
              <a:ext uri="{FF2B5EF4-FFF2-40B4-BE49-F238E27FC236}">
                <a16:creationId xmlns:a16="http://schemas.microsoft.com/office/drawing/2014/main" id="{8C11D9B3-0C80-5B26-AEF5-631B446B3EA7}"/>
              </a:ext>
            </a:extLst>
          </p:cNvPr>
          <p:cNvSpPr txBox="1"/>
          <p:nvPr/>
        </p:nvSpPr>
        <p:spPr>
          <a:xfrm>
            <a:off x="1334076" y="1583337"/>
            <a:ext cx="29868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Employee</a:t>
            </a:r>
            <a:r>
              <a:rPr lang="es" sz="1800" b="1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 </a:t>
            </a:r>
            <a:endParaRPr sz="1800" b="1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5" name="Google Shape;4075;p54">
            <a:extLst>
              <a:ext uri="{FF2B5EF4-FFF2-40B4-BE49-F238E27FC236}">
                <a16:creationId xmlns:a16="http://schemas.microsoft.com/office/drawing/2014/main" id="{99F703EF-8519-79CD-587C-DA541A72B8A2}"/>
              </a:ext>
            </a:extLst>
          </p:cNvPr>
          <p:cNvSpPr txBox="1"/>
          <p:nvPr/>
        </p:nvSpPr>
        <p:spPr>
          <a:xfrm>
            <a:off x="1518160" y="1889779"/>
            <a:ext cx="2460422" cy="898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Hire Date</a:t>
            </a:r>
          </a:p>
          <a:p>
            <a:pPr marL="0" lvl="0" indent="0" algn="ctr" rtl="0">
              <a:spcBef>
                <a:spcPts val="0"/>
              </a:spcBef>
              <a:buNone/>
            </a:pPr>
            <a:r>
              <a:rPr lang="en-CA" sz="1200" b="1" i="1" dirty="0">
                <a:latin typeface="-apple-system"/>
              </a:rPr>
              <a:t>T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ermination Date</a:t>
            </a:r>
          </a:p>
          <a:p>
            <a:pPr algn="ctr"/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 Rate</a:t>
            </a:r>
          </a:p>
          <a:p>
            <a:pPr marL="0" lvl="0" indent="0" algn="ctr" rtl="0">
              <a:spcBef>
                <a:spcPts val="0"/>
              </a:spcBef>
              <a:buNone/>
            </a:pPr>
            <a:endParaRPr lang="en-CA" sz="1200" b="1" i="1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solidFill>
                <a:srgbClr val="131353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4076" name="Google Shape;4076;p54">
            <a:extLst>
              <a:ext uri="{FF2B5EF4-FFF2-40B4-BE49-F238E27FC236}">
                <a16:creationId xmlns:a16="http://schemas.microsoft.com/office/drawing/2014/main" id="{E0D00899-53AE-8A4D-ADE0-4A6959F01282}"/>
              </a:ext>
            </a:extLst>
          </p:cNvPr>
          <p:cNvSpPr txBox="1"/>
          <p:nvPr/>
        </p:nvSpPr>
        <p:spPr>
          <a:xfrm>
            <a:off x="4607989" y="1575237"/>
            <a:ext cx="2986200" cy="352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Projects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7" name="Google Shape;4077;p54">
            <a:extLst>
              <a:ext uri="{FF2B5EF4-FFF2-40B4-BE49-F238E27FC236}">
                <a16:creationId xmlns:a16="http://schemas.microsoft.com/office/drawing/2014/main" id="{D1F5D5EF-A043-9B2B-E1F9-BAC9FB4B6BBC}"/>
              </a:ext>
            </a:extLst>
          </p:cNvPr>
          <p:cNvSpPr txBox="1"/>
          <p:nvPr/>
        </p:nvSpPr>
        <p:spPr>
          <a:xfrm>
            <a:off x="5486808" y="1889779"/>
            <a:ext cx="1210248" cy="8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CA" sz="1200" b="1" i="1" dirty="0">
                <a:latin typeface="-apple-system"/>
              </a:rPr>
              <a:t>Project key</a:t>
            </a:r>
          </a:p>
          <a:p>
            <a:pPr algn="ctr"/>
            <a:r>
              <a:rPr lang="en-CA" sz="1200" b="1" i="1" dirty="0">
                <a:latin typeface="-apple-system"/>
              </a:rPr>
              <a:t>Project Type</a:t>
            </a:r>
          </a:p>
          <a:p>
            <a:pPr algn="ctr"/>
            <a:r>
              <a:rPr lang="en-CA" sz="1200" b="1" i="1" dirty="0">
                <a:latin typeface="-apple-system"/>
              </a:rPr>
              <a:t>Status</a:t>
            </a:r>
          </a:p>
          <a:p>
            <a:pPr algn="ctr"/>
            <a:r>
              <a:rPr lang="en-CA" sz="1200" b="1" i="1" dirty="0">
                <a:latin typeface="-apple-system"/>
              </a:rPr>
              <a:t>Source</a:t>
            </a:r>
          </a:p>
          <a:p>
            <a:pPr algn="ctr"/>
            <a:r>
              <a:rPr lang="en-CA" sz="1200" b="1" i="1" dirty="0">
                <a:latin typeface="-apple-system"/>
                <a:sym typeface="Asap"/>
              </a:rPr>
              <a:t>Branch ID</a:t>
            </a:r>
            <a:endParaRPr sz="1200" b="1" i="1" dirty="0">
              <a:latin typeface="-apple-system"/>
              <a:sym typeface="Asap"/>
            </a:endParaRPr>
          </a:p>
        </p:txBody>
      </p:sp>
      <p:sp>
        <p:nvSpPr>
          <p:cNvPr id="4078" name="Google Shape;4078;p54">
            <a:extLst>
              <a:ext uri="{FF2B5EF4-FFF2-40B4-BE49-F238E27FC236}">
                <a16:creationId xmlns:a16="http://schemas.microsoft.com/office/drawing/2014/main" id="{975662B1-55C1-4D48-18EC-DCAE519AA4C5}"/>
              </a:ext>
            </a:extLst>
          </p:cNvPr>
          <p:cNvSpPr txBox="1"/>
          <p:nvPr/>
        </p:nvSpPr>
        <p:spPr>
          <a:xfrm>
            <a:off x="1334076" y="3117048"/>
            <a:ext cx="2986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Billing</a:t>
            </a:r>
            <a:endParaRPr sz="1800" b="1" u="sng" dirty="0">
              <a:solidFill>
                <a:srgbClr val="131353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4079" name="Google Shape;4079;p54">
            <a:extLst>
              <a:ext uri="{FF2B5EF4-FFF2-40B4-BE49-F238E27FC236}">
                <a16:creationId xmlns:a16="http://schemas.microsoft.com/office/drawing/2014/main" id="{51A2D6BA-B0E7-6B77-E303-2634B5C739DA}"/>
              </a:ext>
            </a:extLst>
          </p:cNvPr>
          <p:cNvSpPr txBox="1"/>
          <p:nvPr/>
        </p:nvSpPr>
        <p:spPr>
          <a:xfrm>
            <a:off x="2156935" y="3428537"/>
            <a:ext cx="1309458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None/>
              <a:defRPr sz="1200" b="1" i="1">
                <a:effectLst/>
                <a:latin typeface="-apple-system"/>
              </a:defRPr>
            </a:lvl1pPr>
          </a:lstStyle>
          <a:p>
            <a:r>
              <a:rPr lang="en-CA" sz="1200" b="1" i="1" dirty="0">
                <a:latin typeface="-apple-system"/>
              </a:rPr>
              <a:t>E</a:t>
            </a:r>
            <a:r>
              <a:rPr lang="en-CA" sz="1200" b="1" i="1" dirty="0">
                <a:solidFill>
                  <a:srgbClr val="000000"/>
                </a:solidFill>
                <a:effectLst/>
                <a:latin typeface="-apple-system"/>
              </a:rPr>
              <a:t>mployee ID</a:t>
            </a:r>
            <a:endParaRPr lang="en-CA" dirty="0"/>
          </a:p>
          <a:p>
            <a:r>
              <a:rPr lang="en-CA" dirty="0"/>
              <a:t>Project key</a:t>
            </a:r>
          </a:p>
          <a:p>
            <a:r>
              <a:rPr lang="en-CA" dirty="0"/>
              <a:t>Regular hours</a:t>
            </a:r>
          </a:p>
          <a:p>
            <a:r>
              <a:rPr lang="en-CA" dirty="0"/>
              <a:t>Transfer Date</a:t>
            </a:r>
          </a:p>
          <a:p>
            <a:r>
              <a:rPr lang="en-CA" dirty="0"/>
              <a:t>Category</a:t>
            </a:r>
            <a:endParaRPr dirty="0">
              <a:sym typeface="Asap"/>
            </a:endParaRPr>
          </a:p>
        </p:txBody>
      </p:sp>
      <p:sp>
        <p:nvSpPr>
          <p:cNvPr id="4080" name="Google Shape;4080;p54">
            <a:extLst>
              <a:ext uri="{FF2B5EF4-FFF2-40B4-BE49-F238E27FC236}">
                <a16:creationId xmlns:a16="http://schemas.microsoft.com/office/drawing/2014/main" id="{740A596F-2282-57E2-FB4C-589FCD8393AC}"/>
              </a:ext>
            </a:extLst>
          </p:cNvPr>
          <p:cNvSpPr txBox="1"/>
          <p:nvPr/>
        </p:nvSpPr>
        <p:spPr>
          <a:xfrm>
            <a:off x="4607989" y="3133301"/>
            <a:ext cx="2986200" cy="34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u="sng" dirty="0">
                <a:solidFill>
                  <a:srgbClr val="131353"/>
                </a:solidFill>
                <a:latin typeface="Prompt"/>
                <a:ea typeface="Prompt"/>
                <a:cs typeface="Prompt"/>
                <a:sym typeface="Prompt"/>
              </a:rPr>
              <a:t>Branches</a:t>
            </a:r>
          </a:p>
        </p:txBody>
      </p:sp>
      <p:sp>
        <p:nvSpPr>
          <p:cNvPr id="4081" name="Google Shape;4081;p54">
            <a:extLst>
              <a:ext uri="{FF2B5EF4-FFF2-40B4-BE49-F238E27FC236}">
                <a16:creationId xmlns:a16="http://schemas.microsoft.com/office/drawing/2014/main" id="{A74B523B-6B93-D996-E8E3-3E2334FDA12A}"/>
              </a:ext>
            </a:extLst>
          </p:cNvPr>
          <p:cNvSpPr txBox="1"/>
          <p:nvPr/>
        </p:nvSpPr>
        <p:spPr>
          <a:xfrm>
            <a:off x="5054982" y="3512397"/>
            <a:ext cx="2073900" cy="47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CA" sz="1200" b="1" i="1" dirty="0">
                <a:latin typeface="-apple-system"/>
              </a:rPr>
              <a:t>Branch ID</a:t>
            </a:r>
          </a:p>
          <a:p>
            <a:pPr lvl="0" algn="ctr"/>
            <a:r>
              <a:rPr lang="en-CA" sz="1200" b="1" i="1" dirty="0">
                <a:latin typeface="-apple-system"/>
              </a:rPr>
              <a:t>Branch Name</a:t>
            </a:r>
          </a:p>
        </p:txBody>
      </p:sp>
    </p:spTree>
    <p:extLst>
      <p:ext uri="{BB962C8B-B14F-4D97-AF65-F5344CB8AC3E}">
        <p14:creationId xmlns:p14="http://schemas.microsoft.com/office/powerpoint/2010/main" val="3187596354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ocesses Class for College by Slidesgo">
  <a:themeElements>
    <a:clrScheme name="Simple Light">
      <a:dk1>
        <a:srgbClr val="3F232A"/>
      </a:dk1>
      <a:lt1>
        <a:srgbClr val="FFF4E9"/>
      </a:lt1>
      <a:dk2>
        <a:srgbClr val="FFDFD0"/>
      </a:dk2>
      <a:lt2>
        <a:srgbClr val="FFA386"/>
      </a:lt2>
      <a:accent1>
        <a:srgbClr val="FF973C"/>
      </a:accent1>
      <a:accent2>
        <a:srgbClr val="C9E8FF"/>
      </a:accent2>
      <a:accent3>
        <a:srgbClr val="7575D3"/>
      </a:accent3>
      <a:accent4>
        <a:srgbClr val="8AD280"/>
      </a:accent4>
      <a:accent5>
        <a:srgbClr val="97CFF9"/>
      </a:accent5>
      <a:accent6>
        <a:srgbClr val="131353"/>
      </a:accent6>
      <a:hlink>
        <a:srgbClr val="1313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1384</Words>
  <Application>Microsoft Macintosh PowerPoint</Application>
  <PresentationFormat>On-screen Show (16:9)</PresentationFormat>
  <Paragraphs>360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-webkit-standard</vt:lpstr>
      <vt:lpstr>Arial</vt:lpstr>
      <vt:lpstr>Asap</vt:lpstr>
      <vt:lpstr>Google Sans</vt:lpstr>
      <vt:lpstr>Helvetica Neue</vt:lpstr>
      <vt:lpstr>Prompt</vt:lpstr>
      <vt:lpstr>System Font Regular</vt:lpstr>
      <vt:lpstr>Wingdings</vt:lpstr>
      <vt:lpstr>Industrial Processes Class for College by Slidesgo</vt:lpstr>
      <vt:lpstr>How Long Will It Take?  Forecasting Project Duration with Machine Learning</vt:lpstr>
      <vt:lpstr>Table of Content</vt:lpstr>
      <vt:lpstr>Introduction</vt:lpstr>
      <vt:lpstr>  </vt:lpstr>
      <vt:lpstr>Problem Statement</vt:lpstr>
      <vt:lpstr>Problem Statement</vt:lpstr>
      <vt:lpstr>Problem Statement</vt:lpstr>
      <vt:lpstr>Dataset EDA</vt:lpstr>
      <vt:lpstr>Datasets</vt:lpstr>
      <vt:lpstr>Datasets</vt:lpstr>
      <vt:lpstr>Database</vt:lpstr>
      <vt:lpstr>Additions</vt:lpstr>
      <vt:lpstr>Normalization</vt:lpstr>
      <vt:lpstr>Data Cleaning </vt:lpstr>
      <vt:lpstr>Additions</vt:lpstr>
      <vt:lpstr>Final 15 Variables</vt:lpstr>
      <vt:lpstr> Models </vt:lpstr>
      <vt:lpstr>Problem Statement</vt:lpstr>
      <vt:lpstr>Model Objective - Classification</vt:lpstr>
      <vt:lpstr>G. Ordinal Logistic Regression</vt:lpstr>
      <vt:lpstr>Methodology </vt:lpstr>
      <vt:lpstr>Results</vt:lpstr>
      <vt:lpstr>Metrics</vt:lpstr>
      <vt:lpstr>Metrics</vt:lpstr>
      <vt:lpstr>ROC</vt:lpstr>
      <vt:lpstr>Metrics</vt:lpstr>
      <vt:lpstr>Metrics</vt:lpstr>
      <vt:lpstr>Key Findings</vt:lpstr>
      <vt:lpstr>Takeaways &amp; Suggestions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Maryam ahmed</cp:lastModifiedBy>
  <cp:revision>11</cp:revision>
  <dcterms:modified xsi:type="dcterms:W3CDTF">2025-03-17T13:12:52Z</dcterms:modified>
</cp:coreProperties>
</file>