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340D7-5B46-48CF-866B-A610018AC841}" v="34" dt="2020-11-08T16:47:32.742"/>
    <p1510:client id="{CDF12EE4-3284-4FAF-A803-2EB77F65D0E5}" v="669" dt="2020-11-06T01:53:54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506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1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Azure Pipelines are cloud-hosted pipelines that are fully integrated with Azure DevOps. You can either use a </a:t>
            </a:r>
            <a:r>
              <a:rPr lang="en-US" err="1">
                <a:latin typeface="Times New Roman"/>
                <a:ea typeface="+mn-lt"/>
                <a:cs typeface="+mn-lt"/>
              </a:rPr>
              <a:t>yaml</a:t>
            </a:r>
            <a:r>
              <a:rPr lang="en-US" dirty="0">
                <a:latin typeface="Times New Roman"/>
                <a:ea typeface="+mn-lt"/>
                <a:cs typeface="+mn-lt"/>
              </a:rPr>
              <a:t> file or a UI-based tool in Azure DevOps to set up your pipelines.</a:t>
            </a:r>
          </a:p>
          <a:p>
            <a:endParaRPr lang="en-US" dirty="0">
              <a:latin typeface="Times New Roman"/>
              <a:ea typeface="Microsoft JhengHei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7947E9F-DD54-4546-BE95-6EB966F8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90" y="88447"/>
            <a:ext cx="6648450" cy="27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1A1-5E1C-431C-8E5B-ADC2ABF9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Experiment Runs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AFE1-A2FF-4438-B147-51858E01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8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Experiment runs can be viewed in the Azure Portal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AE8113-685D-4EBA-986F-84783236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8" y="1864682"/>
            <a:ext cx="9724571" cy="4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1A1-5E1C-431C-8E5B-ADC2ABF9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Deployment Pipeline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AFE1-A2FF-4438-B147-51858E01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2" y="5146893"/>
            <a:ext cx="10515600" cy="3111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next pipeline we’ll create is a model deployment Azure Pipeline to deploy the trained models to a web service using Azure Container Instances.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EAA756-251E-49E0-850F-DB4065D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20" y="1130230"/>
            <a:ext cx="6032937" cy="39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523-B959-4A06-8BF6-8C390C4C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5643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Deployment can be triggered each time a change to the model is detected using the Machine Learning plug-in for Azure DevOps.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In our git repository, this can be found in the root of the repository as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deploy_pipeline.yml.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261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7DF-0180-477C-A6AA-340863D5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Resource Set Up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6DA-64D7-40EC-BC5F-B525328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resources we will create are: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Azure DevOps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This is where we’ll store our code (Azure Repos) and deploy our pipelines (Azure Pipelines)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Azure Storage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This is where we’ll store our datasets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Azure Machine Learning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Azure ML will be used for model, environment, dataset and web service </a:t>
            </a:r>
            <a:r>
              <a:rPr lang="en-US">
                <a:ea typeface="+mn-lt"/>
                <a:cs typeface="+mn-lt"/>
              </a:rPr>
              <a:t>management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7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7DF-0180-477C-A6AA-340863D5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38689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 </a:t>
            </a:r>
            <a:r>
              <a:rPr lang="en-US"/>
              <a:t>Set Up Azure DevOps</a:t>
            </a: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6DA-64D7-40EC-BC5F-B5253287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8" y="11739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will import all the files from GitHub repository  to the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Azure DevOps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6D9F57-DF7E-4E8A-880B-C42021F3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66" y="1650170"/>
            <a:ext cx="8250620" cy="47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7DF-0180-477C-A6AA-340863D5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Resources using Azure CLI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6DA-64D7-40EC-BC5F-B525328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Create a Resource Group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group create --name &lt;resource-group&gt; --location &lt;location&gt;</a:t>
            </a:r>
          </a:p>
          <a:p>
            <a:r>
              <a:rPr lang="en-US" dirty="0"/>
              <a:t>Create an Azure Machine Learning Workspace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ml workspace create -w &lt;workspace-name&gt; -g &lt;resource-group&gt;</a:t>
            </a:r>
          </a:p>
          <a:p>
            <a:r>
              <a:rPr lang="en-US" dirty="0"/>
              <a:t>Create an Azure Storage Account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storage account create --name &lt;storage-account-name&gt;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--resource-group &lt;resource-group&gt;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--location &lt;location&gt;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sku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Standard_ZRS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--encryption blob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0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6DA-64D7-40EC-BC5F-B5253287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7" y="5048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Create a Service Principal with Password Authentication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ad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sp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create-for-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rbac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--name &lt;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spn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-name&gt;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/>
              <a:t>Create an Azure Key Vault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create --name &lt;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-name&gt;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--resource-group &lt;resource-group&gt;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--location &lt;location&gt;</a:t>
            </a:r>
          </a:p>
          <a:p>
            <a:r>
              <a:rPr lang="en-US" dirty="0"/>
              <a:t>Store Secrets in Azure Key Vault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secret set --vault-name &lt;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-name&gt; --name "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StorageAccountKey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" --value &lt;storage-account-key&gt;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secret set --vault-name &lt;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-name&gt; --name "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SpnPassword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" --value &lt;service-principle-password&gt;</a:t>
            </a:r>
            <a:endParaRPr lang="en-US" dirty="0">
              <a:solidFill>
                <a:srgbClr val="FF0000"/>
              </a:solidFill>
              <a:highlight>
                <a:srgbClr val="C0C0C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14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6DA-64D7-40EC-BC5F-B5253287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179989"/>
            <a:ext cx="10515600" cy="5846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service principal access to Key Vault: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az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set-policy -n &lt;</a:t>
            </a:r>
            <a:r>
              <a:rPr lang="en-US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keyvault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-name&gt;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</a:t>
            </a:r>
            <a:r>
              <a:rPr lang="en-US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spn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&lt;service-principle-app-id&gt;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--secret-permissions get list set delete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\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
    --key-permissions create decrypt delete encrypt get list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unwrapKey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wrapKey</a:t>
            </a:r>
            <a:endParaRPr lang="en-US">
              <a:solidFill>
                <a:srgbClr val="FF0000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r>
              <a:rPr lang="en-US" dirty="0"/>
              <a:t>Give Azure DevOps Access to Key Vault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I have to do it in Azure DevOps portal</a:t>
            </a:r>
            <a:endParaRPr lang="en-US" dirty="0">
              <a:solidFill>
                <a:srgbClr val="FF0000"/>
              </a:solidFill>
              <a:highlight>
                <a:srgbClr val="C0C0C0"/>
              </a:highlight>
              <a:cs typeface="Calibri" panose="020F0502020204030204"/>
            </a:endParaRPr>
          </a:p>
          <a:p>
            <a:r>
              <a:rPr lang="en-US" dirty="0"/>
              <a:t>Add Azure Environment Variables to Azure DevOps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I have to do it in Azure DevOps portal</a:t>
            </a:r>
            <a:endParaRPr lang="en-US" dirty="0">
              <a:solidFill>
                <a:srgbClr val="FF0000"/>
              </a:solidFill>
              <a:highlight>
                <a:srgbClr val="C0C0C0"/>
              </a:highlight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01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1A1-5E1C-431C-8E5B-ADC2ABF9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Environment Pipeline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644A9EC-914A-49B6-B56D-B0A45DC4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070" y="1227035"/>
            <a:ext cx="7521995" cy="3778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28C91-6176-4839-8515-3849AA286CC0}"/>
              </a:ext>
            </a:extLst>
          </p:cNvPr>
          <p:cNvSpPr txBox="1"/>
          <p:nvPr/>
        </p:nvSpPr>
        <p:spPr>
          <a:xfrm>
            <a:off x="648122" y="5241643"/>
            <a:ext cx="924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custom package, imaginatively named  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src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my_custom_package</a:t>
            </a:r>
            <a:r>
              <a:rPr lang="en-US" dirty="0">
                <a:ea typeface="+mn-lt"/>
                <a:cs typeface="+mn-lt"/>
              </a:rPr>
              <a:t> and has a very minimalist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setup.py</a:t>
            </a:r>
            <a:r>
              <a:rPr lang="en-US" dirty="0">
                <a:ea typeface="+mn-lt"/>
                <a:cs typeface="+mn-lt"/>
              </a:rPr>
              <a:t> file in the 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src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directory. </a:t>
            </a:r>
          </a:p>
          <a:p>
            <a:r>
              <a:rPr lang="en-US" dirty="0">
                <a:ea typeface="+mn-lt"/>
                <a:cs typeface="+mn-lt"/>
              </a:rPr>
              <a:t>This is installed in our pipelines from our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requirements.txt</a:t>
            </a:r>
            <a:r>
              <a:rPr lang="en-US" dirty="0">
                <a:ea typeface="+mn-lt"/>
                <a:cs typeface="+mn-lt"/>
              </a:rPr>
              <a:t> file.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67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1A1-5E1C-431C-8E5B-ADC2ABF9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901153"/>
            <a:ext cx="10515600" cy="7369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Environment Pipeline </a:t>
            </a:r>
            <a:r>
              <a:rPr lang="en-US" dirty="0"/>
              <a:t>Definition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AFE1-A2FF-4438-B147-51858E01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This environment Azure Pipeline will be set up as a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yaml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file. It can be found in the root of the repository as 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env_pipeline.yml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 Create and Register Environment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use the python script in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src/my_custom_package/create_aml_env.py</a:t>
            </a:r>
            <a:r>
              <a:rPr lang="en-US" dirty="0">
                <a:ea typeface="+mn-lt"/>
                <a:cs typeface="+mn-lt"/>
              </a:rPr>
              <a:t> to create and register the environment.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82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1A1-5E1C-431C-8E5B-ADC2ABF9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Pipeline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8F92E5-80D3-4082-9E08-FF9FEABA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04" y="954140"/>
            <a:ext cx="7537627" cy="41516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199988-6566-4E1B-B6C3-CDA97DB6B29B}"/>
              </a:ext>
            </a:extLst>
          </p:cNvPr>
          <p:cNvSpPr txBox="1"/>
          <p:nvPr/>
        </p:nvSpPr>
        <p:spPr>
          <a:xfrm>
            <a:off x="945932" y="5223641"/>
            <a:ext cx="99322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Just as our other pipelines so far, our Azure Pipeline will be set up as 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yaml </a:t>
            </a:r>
            <a:r>
              <a:rPr lang="en-US">
                <a:ea typeface="+mn-lt"/>
                <a:cs typeface="+mn-lt"/>
              </a:rPr>
              <a:t>file.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can be found in the root of the repository </a:t>
            </a: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train_pipeline.yml.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16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Resource Set Up </vt:lpstr>
      <vt:lpstr> Set Up Azure DevOps </vt:lpstr>
      <vt:lpstr>Create Azure Resources using Azure CLI </vt:lpstr>
      <vt:lpstr>PowerPoint Presentation</vt:lpstr>
      <vt:lpstr>PowerPoint Presentation</vt:lpstr>
      <vt:lpstr>Environment Pipeline</vt:lpstr>
      <vt:lpstr>Environment Pipeline Definition </vt:lpstr>
      <vt:lpstr>Model Training Pipeline </vt:lpstr>
      <vt:lpstr>Reviewing Experiment Runs </vt:lpstr>
      <vt:lpstr>Model Deployment Pipeline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253</cp:revision>
  <dcterms:created xsi:type="dcterms:W3CDTF">2020-11-06T00:25:37Z</dcterms:created>
  <dcterms:modified xsi:type="dcterms:W3CDTF">2020-11-10T18:08:30Z</dcterms:modified>
</cp:coreProperties>
</file>