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handoutMasterIdLst>
    <p:handoutMasterId r:id="rId31"/>
  </p:handoutMasterIdLst>
  <p:sldIdLst>
    <p:sldId id="277" r:id="rId2"/>
    <p:sldId id="268" r:id="rId3"/>
    <p:sldId id="269" r:id="rId4"/>
    <p:sldId id="278" r:id="rId5"/>
    <p:sldId id="270" r:id="rId6"/>
    <p:sldId id="280" r:id="rId7"/>
    <p:sldId id="279" r:id="rId8"/>
    <p:sldId id="273" r:id="rId9"/>
    <p:sldId id="292" r:id="rId10"/>
    <p:sldId id="281" r:id="rId11"/>
    <p:sldId id="283" r:id="rId12"/>
    <p:sldId id="284" r:id="rId13"/>
    <p:sldId id="285" r:id="rId14"/>
    <p:sldId id="295" r:id="rId15"/>
    <p:sldId id="296" r:id="rId16"/>
    <p:sldId id="294" r:id="rId17"/>
    <p:sldId id="299" r:id="rId18"/>
    <p:sldId id="297" r:id="rId19"/>
    <p:sldId id="286" r:id="rId20"/>
    <p:sldId id="298" r:id="rId21"/>
    <p:sldId id="272" r:id="rId22"/>
    <p:sldId id="288" r:id="rId23"/>
    <p:sldId id="289" r:id="rId24"/>
    <p:sldId id="290" r:id="rId25"/>
    <p:sldId id="291" r:id="rId26"/>
    <p:sldId id="274" r:id="rId27"/>
    <p:sldId id="287" r:id="rId28"/>
    <p:sldId id="29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B04ABC-F49B-9D49-AD68-6D9A9059891D}">
          <p14:sldIdLst>
            <p14:sldId id="277"/>
            <p14:sldId id="268"/>
            <p14:sldId id="269"/>
            <p14:sldId id="278"/>
            <p14:sldId id="270"/>
            <p14:sldId id="280"/>
            <p14:sldId id="279"/>
            <p14:sldId id="273"/>
            <p14:sldId id="292"/>
            <p14:sldId id="281"/>
            <p14:sldId id="283"/>
            <p14:sldId id="284"/>
            <p14:sldId id="285"/>
            <p14:sldId id="295"/>
            <p14:sldId id="296"/>
            <p14:sldId id="294"/>
            <p14:sldId id="299"/>
            <p14:sldId id="297"/>
            <p14:sldId id="286"/>
            <p14:sldId id="298"/>
            <p14:sldId id="272"/>
            <p14:sldId id="288"/>
            <p14:sldId id="289"/>
            <p14:sldId id="290"/>
            <p14:sldId id="291"/>
            <p14:sldId id="274"/>
            <p14:sldId id="287"/>
            <p14:sldId id="293"/>
          </p14:sldIdLst>
        </p14:section>
        <p14:section name="Untitled Section" id="{35542D88-5274-4946-AED5-A136C690C6D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9B"/>
    <a:srgbClr val="0077C8"/>
    <a:srgbClr val="002D72"/>
    <a:srgbClr val="00A9EF"/>
    <a:srgbClr val="FFDC00"/>
    <a:srgbClr val="5BC2F4"/>
    <a:srgbClr val="FFEE00"/>
    <a:srgbClr val="861734"/>
    <a:srgbClr val="44A9A6"/>
    <a:srgbClr val="FCA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31" autoAdjust="0"/>
    <p:restoredTop sz="93265" autoAdjust="0"/>
  </p:normalViewPr>
  <p:slideViewPr>
    <p:cSldViewPr snapToGrid="0">
      <p:cViewPr>
        <p:scale>
          <a:sx n="100" d="100"/>
          <a:sy n="100" d="100"/>
        </p:scale>
        <p:origin x="216" y="-3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27D47C-56AB-D640-9B17-AAED43BB044D}" type="datetime1">
              <a:rPr lang="en-CA" smtClean="0"/>
              <a:pPr/>
              <a:t>2022-12-05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E487DC-B16F-864E-8478-5A3841A8E726}" type="slidenum">
              <a:rPr lang="en-US" smtClean="0"/>
              <a:pPr/>
              <a:t>‹#›</a:t>
            </a:fld>
            <a:endParaRPr lang="en-US" dirty="0"/>
          </a:p>
        </p:txBody>
      </p:sp>
    </p:spTree>
    <p:extLst>
      <p:ext uri="{BB962C8B-B14F-4D97-AF65-F5344CB8AC3E}">
        <p14:creationId xmlns:p14="http://schemas.microsoft.com/office/powerpoint/2010/main" val="31642315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20886C-4F01-C94F-A2D6-4788DD63E257}" type="datetime1">
              <a:rPr lang="en-CA" smtClean="0"/>
              <a:pPr/>
              <a:t>2022-12-05</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338372-CF29-40A2-B068-973AB56E9997}" type="slidenum">
              <a:rPr lang="en-CA" smtClean="0"/>
              <a:pPr/>
              <a:t>‹#›</a:t>
            </a:fld>
            <a:endParaRPr lang="en-CA" dirty="0"/>
          </a:p>
        </p:txBody>
      </p:sp>
    </p:spTree>
    <p:extLst>
      <p:ext uri="{BB962C8B-B14F-4D97-AF65-F5344CB8AC3E}">
        <p14:creationId xmlns:p14="http://schemas.microsoft.com/office/powerpoint/2010/main" val="29591514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711803" y="588362"/>
            <a:ext cx="7117676" cy="2988919"/>
          </a:xfrm>
        </p:spPr>
        <p:txBody>
          <a:bodyPr>
            <a:noAutofit/>
          </a:bodyPr>
          <a:lstStyle>
            <a:lvl1pPr indent="0">
              <a:lnSpc>
                <a:spcPts val="5100"/>
              </a:lnSpc>
              <a:defRPr sz="4800" cap="none" baseline="0">
                <a:solidFill>
                  <a:srgbClr val="000000"/>
                </a:solidFill>
              </a:defRPr>
            </a:lvl1pPr>
          </a:lstStyle>
          <a:p>
            <a:r>
              <a:rPr lang="en-US" dirty="0"/>
              <a:t>Click to add the document title</a:t>
            </a:r>
            <a:endParaRPr lang="en-CA" dirty="0"/>
          </a:p>
        </p:txBody>
      </p:sp>
      <p:sp>
        <p:nvSpPr>
          <p:cNvPr id="8" name="Subtitle 2"/>
          <p:cNvSpPr>
            <a:spLocks noGrp="1"/>
          </p:cNvSpPr>
          <p:nvPr>
            <p:ph type="subTitle" idx="1" hasCustomPrompt="1"/>
          </p:nvPr>
        </p:nvSpPr>
        <p:spPr bwMode="gray">
          <a:xfrm>
            <a:off x="711803" y="3584814"/>
            <a:ext cx="7117676" cy="1151416"/>
          </a:xfrm>
        </p:spPr>
        <p:txBody>
          <a:bodyPr anchor="b" anchorCtr="0">
            <a:noAutofit/>
          </a:bodyPr>
          <a:lstStyle>
            <a:lvl1pPr marL="0" indent="0" algn="l">
              <a:lnSpc>
                <a:spcPct val="90000"/>
              </a:lnSpc>
              <a:spcBef>
                <a:spcPts val="0"/>
              </a:spcBef>
              <a:buNone/>
              <a:defRPr sz="3200" cap="none" baseline="0">
                <a:solidFill>
                  <a:srgbClr val="000000"/>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extLst>
      <p:ext uri="{BB962C8B-B14F-4D97-AF65-F5344CB8AC3E}">
        <p14:creationId xmlns:p14="http://schemas.microsoft.com/office/powerpoint/2010/main" val="2653456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4">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644716" y="4237089"/>
            <a:ext cx="4947741" cy="1525083"/>
          </a:xfrm>
        </p:spPr>
        <p:txBody>
          <a:bodyPr>
            <a:noAutofit/>
          </a:bodyPr>
          <a:lstStyle>
            <a:lvl1pPr indent="0">
              <a:lnSpc>
                <a:spcPts val="5100"/>
              </a:lnSpc>
              <a:defRPr sz="4800" cap="none" baseline="0">
                <a:solidFill>
                  <a:schemeClr val="tx1"/>
                </a:solidFill>
              </a:defRPr>
            </a:lvl1pPr>
          </a:lstStyle>
          <a:p>
            <a:r>
              <a:rPr lang="en-US" dirty="0"/>
              <a:t>Click to add the document title</a:t>
            </a:r>
            <a:endParaRPr lang="en-CA" dirty="0"/>
          </a:p>
        </p:txBody>
      </p:sp>
      <p:sp>
        <p:nvSpPr>
          <p:cNvPr id="8" name="Subtitle 2"/>
          <p:cNvSpPr>
            <a:spLocks noGrp="1"/>
          </p:cNvSpPr>
          <p:nvPr>
            <p:ph type="subTitle" idx="1" hasCustomPrompt="1"/>
          </p:nvPr>
        </p:nvSpPr>
        <p:spPr bwMode="gray">
          <a:xfrm>
            <a:off x="3644716" y="5859440"/>
            <a:ext cx="2146484" cy="536167"/>
          </a:xfrm>
        </p:spPr>
        <p:txBody>
          <a:bodyPr anchor="b" anchorCtr="0">
            <a:noAutofit/>
          </a:bodyPr>
          <a:lstStyle>
            <a:lvl1pPr marL="0" indent="0" algn="l">
              <a:lnSpc>
                <a:spcPct val="90000"/>
              </a:lnSpc>
              <a:spcBef>
                <a:spcPts val="0"/>
              </a:spcBef>
              <a:buNone/>
              <a:defRPr sz="32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baseline="0"/>
            </a:lvl1pPr>
          </a:lstStyle>
          <a:p>
            <a:r>
              <a:rPr lang="en-US" dirty="0"/>
              <a:t>Click to add title</a:t>
            </a:r>
            <a:endParaRPr lang="en-CA" dirty="0"/>
          </a:p>
        </p:txBody>
      </p:sp>
      <p:sp>
        <p:nvSpPr>
          <p:cNvPr id="3" name="Content Placeholder 2"/>
          <p:cNvSpPr>
            <a:spLocks noGrp="1"/>
          </p:cNvSpPr>
          <p:nvPr>
            <p:ph idx="1"/>
          </p:nvPr>
        </p:nvSpPr>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Date Placeholder 4"/>
          <p:cNvSpPr>
            <a:spLocks noGrp="1"/>
          </p:cNvSpPr>
          <p:nvPr>
            <p:ph type="dt" sz="half" idx="2"/>
          </p:nvPr>
        </p:nvSpPr>
        <p:spPr>
          <a:xfrm>
            <a:off x="6275910" y="6155267"/>
            <a:ext cx="2072216" cy="365125"/>
          </a:xfrm>
          <a:prstGeom prst="rect">
            <a:avLst/>
          </a:prstGeom>
        </p:spPr>
        <p:txBody>
          <a:bodyPr vert="horz" lIns="91440" tIns="45720" rIns="91440" bIns="45720" rtlCol="0" anchor="ctr"/>
          <a:lstStyle>
            <a:lvl1pPr algn="r">
              <a:defRPr sz="1400" baseline="0">
                <a:solidFill>
                  <a:schemeClr val="tx1"/>
                </a:solidFill>
              </a:defRPr>
            </a:lvl1pPr>
          </a:lstStyle>
          <a:p>
            <a:fld id="{321D2AE1-B685-45A1-8C17-19D6BB8C161E}" type="datetime4">
              <a:rPr lang="en-US" smtClean="0"/>
              <a:t>December 5, 2022</a:t>
            </a:fld>
            <a:r>
              <a:rPr lang="en-CA" dirty="0"/>
              <a:t>     |</a:t>
            </a:r>
            <a:endParaRPr lang="en-US" dirty="0"/>
          </a:p>
        </p:txBody>
      </p:sp>
      <p:sp>
        <p:nvSpPr>
          <p:cNvPr id="11" name="Slide Number Placeholder 7"/>
          <p:cNvSpPr>
            <a:spLocks noGrp="1"/>
          </p:cNvSpPr>
          <p:nvPr>
            <p:ph type="sldNum" sz="quarter" idx="4"/>
          </p:nvPr>
        </p:nvSpPr>
        <p:spPr>
          <a:xfrm>
            <a:off x="8128000" y="6155267"/>
            <a:ext cx="675216" cy="365125"/>
          </a:xfrm>
          <a:prstGeom prst="rect">
            <a:avLst/>
          </a:prstGeom>
        </p:spPr>
        <p:txBody>
          <a:bodyPr vert="horz" lIns="91440" tIns="45720" rIns="91440" bIns="45720" rtlCol="0" anchor="ctr"/>
          <a:lstStyle>
            <a:lvl1pPr algn="r">
              <a:defRPr sz="1400">
                <a:solidFill>
                  <a:schemeClr val="tx1"/>
                </a:solidFill>
              </a:defRPr>
            </a:lvl1pPr>
          </a:lstStyle>
          <a:p>
            <a:fld id="{E1497D35-93D5-5047-9160-8F9C97C9D015}" type="slidenum">
              <a:rPr lang="en-US" smtClean="0"/>
              <a:pPr/>
              <a:t>‹#›</a:t>
            </a:fld>
            <a:endParaRPr lang="en-US" dirty="0"/>
          </a:p>
        </p:txBody>
      </p:sp>
    </p:spTree>
    <p:extLst>
      <p:ext uri="{BB962C8B-B14F-4D97-AF65-F5344CB8AC3E}">
        <p14:creationId xmlns:p14="http://schemas.microsoft.com/office/powerpoint/2010/main" val="70153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vertical img">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5397354" y="1465537"/>
            <a:ext cx="3746646" cy="5392463"/>
          </a:xfrm>
          <a:solidFill>
            <a:schemeClr val="bg1">
              <a:lumMod val="85000"/>
            </a:schemeClr>
          </a:solidFill>
        </p:spPr>
        <p:txBody>
          <a:bodyPr anchor="ctr" anchorCtr="1"/>
          <a:lstStyle>
            <a:lvl1pPr marL="0" indent="0" algn="ctr">
              <a:buNone/>
              <a:defRPr sz="1600" baseline="0"/>
            </a:lvl1pPr>
          </a:lstStyle>
          <a:p>
            <a:r>
              <a:rPr lang="en-US" dirty="0"/>
              <a:t>Click icon to           place image</a:t>
            </a:r>
          </a:p>
        </p:txBody>
      </p:sp>
      <p:sp>
        <p:nvSpPr>
          <p:cNvPr id="2" name="Title 1"/>
          <p:cNvSpPr>
            <a:spLocks noGrp="1"/>
          </p:cNvSpPr>
          <p:nvPr>
            <p:ph type="title" hasCustomPrompt="1"/>
          </p:nvPr>
        </p:nvSpPr>
        <p:spPr/>
        <p:txBody>
          <a:bodyPr/>
          <a:lstStyle>
            <a:lvl1pPr>
              <a:defRPr cap="none" baseline="0"/>
            </a:lvl1pPr>
          </a:lstStyle>
          <a:p>
            <a:r>
              <a:rPr lang="en-US" dirty="0"/>
              <a:t>Click to add title</a:t>
            </a:r>
            <a:endParaRPr lang="en-CA" dirty="0"/>
          </a:p>
        </p:txBody>
      </p:sp>
      <p:sp>
        <p:nvSpPr>
          <p:cNvPr id="3" name="Content Placeholder 2"/>
          <p:cNvSpPr>
            <a:spLocks noGrp="1"/>
          </p:cNvSpPr>
          <p:nvPr>
            <p:ph idx="1"/>
          </p:nvPr>
        </p:nvSpPr>
        <p:spPr>
          <a:xfrm>
            <a:off x="365567" y="1472184"/>
            <a:ext cx="4783746" cy="4212639"/>
          </a:xfrm>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Date Placeholder 4"/>
          <p:cNvSpPr>
            <a:spLocks noGrp="1"/>
          </p:cNvSpPr>
          <p:nvPr>
            <p:ph type="dt" sz="half" idx="2"/>
          </p:nvPr>
        </p:nvSpPr>
        <p:spPr>
          <a:xfrm>
            <a:off x="6032493" y="6155267"/>
            <a:ext cx="2315633" cy="365125"/>
          </a:xfrm>
          <a:prstGeom prst="rect">
            <a:avLst/>
          </a:prstGeom>
        </p:spPr>
        <p:txBody>
          <a:bodyPr vert="horz" lIns="91440" tIns="45720" rIns="91440" bIns="45720" rtlCol="0" anchor="ctr"/>
          <a:lstStyle>
            <a:lvl1pPr algn="r">
              <a:defRPr sz="1400" baseline="0">
                <a:solidFill>
                  <a:schemeClr val="tx1"/>
                </a:solidFill>
              </a:defRPr>
            </a:lvl1pPr>
          </a:lstStyle>
          <a:p>
            <a:fld id="{C64B3BD0-F30B-4573-BE55-881D3F207823}" type="datetime4">
              <a:rPr lang="en-US" smtClean="0"/>
              <a:t>December 5, 2022</a:t>
            </a:fld>
            <a:r>
              <a:rPr lang="en-CA" dirty="0"/>
              <a:t>     |</a:t>
            </a:r>
            <a:endParaRPr lang="en-US" dirty="0"/>
          </a:p>
        </p:txBody>
      </p:sp>
      <p:sp>
        <p:nvSpPr>
          <p:cNvPr id="11" name="Slide Number Placeholder 5"/>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extLst>
      <p:ext uri="{BB962C8B-B14F-4D97-AF65-F5344CB8AC3E}">
        <p14:creationId xmlns:p14="http://schemas.microsoft.com/office/powerpoint/2010/main" val="2722439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horizontal img">
    <p:spTree>
      <p:nvGrpSpPr>
        <p:cNvPr id="1" name=""/>
        <p:cNvGrpSpPr/>
        <p:nvPr/>
      </p:nvGrpSpPr>
      <p:grpSpPr>
        <a:xfrm>
          <a:off x="0" y="0"/>
          <a:ext cx="0" cy="0"/>
          <a:chOff x="0" y="0"/>
          <a:chExt cx="0" cy="0"/>
        </a:xfrm>
      </p:grpSpPr>
      <p:sp>
        <p:nvSpPr>
          <p:cNvPr id="7" name="Picture Placeholder 5"/>
          <p:cNvSpPr>
            <a:spLocks noGrp="1"/>
          </p:cNvSpPr>
          <p:nvPr>
            <p:ph type="pic" sz="quarter" idx="11" hasCustomPrompt="1"/>
          </p:nvPr>
        </p:nvSpPr>
        <p:spPr>
          <a:xfrm>
            <a:off x="3804114" y="1465320"/>
            <a:ext cx="5339886" cy="4229423"/>
          </a:xfrm>
          <a:solidFill>
            <a:schemeClr val="bg1">
              <a:lumMod val="85000"/>
            </a:schemeClr>
          </a:solidFill>
        </p:spPr>
        <p:txBody>
          <a:bodyPr anchor="ctr" anchorCtr="1"/>
          <a:lstStyle>
            <a:lvl1pPr marL="0" indent="0" algn="ctr">
              <a:buNone/>
              <a:defRPr sz="1600" baseline="0"/>
            </a:lvl1pPr>
          </a:lstStyle>
          <a:p>
            <a:r>
              <a:rPr lang="en-US" dirty="0"/>
              <a:t>Click icon to           place image</a:t>
            </a:r>
          </a:p>
        </p:txBody>
      </p:sp>
      <p:sp>
        <p:nvSpPr>
          <p:cNvPr id="2" name="Title 1"/>
          <p:cNvSpPr>
            <a:spLocks noGrp="1"/>
          </p:cNvSpPr>
          <p:nvPr>
            <p:ph type="title" hasCustomPrompt="1"/>
          </p:nvPr>
        </p:nvSpPr>
        <p:spPr/>
        <p:txBody>
          <a:bodyPr/>
          <a:lstStyle>
            <a:lvl1pPr>
              <a:defRPr cap="none" baseline="0"/>
            </a:lvl1pPr>
          </a:lstStyle>
          <a:p>
            <a:r>
              <a:rPr lang="en-US" dirty="0"/>
              <a:t>Click to add title</a:t>
            </a:r>
            <a:endParaRPr lang="en-CA" dirty="0"/>
          </a:p>
        </p:txBody>
      </p:sp>
      <p:sp>
        <p:nvSpPr>
          <p:cNvPr id="3" name="Content Placeholder 2"/>
          <p:cNvSpPr>
            <a:spLocks noGrp="1"/>
          </p:cNvSpPr>
          <p:nvPr>
            <p:ph idx="1"/>
          </p:nvPr>
        </p:nvSpPr>
        <p:spPr>
          <a:xfrm>
            <a:off x="365568" y="1472184"/>
            <a:ext cx="3117135" cy="4222560"/>
          </a:xfrm>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Date Placeholder 4"/>
          <p:cNvSpPr>
            <a:spLocks noGrp="1"/>
          </p:cNvSpPr>
          <p:nvPr>
            <p:ph type="dt" sz="half" idx="2"/>
          </p:nvPr>
        </p:nvSpPr>
        <p:spPr>
          <a:xfrm>
            <a:off x="5873743" y="6155267"/>
            <a:ext cx="2474383" cy="365125"/>
          </a:xfrm>
          <a:prstGeom prst="rect">
            <a:avLst/>
          </a:prstGeom>
        </p:spPr>
        <p:txBody>
          <a:bodyPr vert="horz" lIns="91440" tIns="45720" rIns="91440" bIns="45720" rtlCol="0" anchor="ctr"/>
          <a:lstStyle>
            <a:lvl1pPr algn="r">
              <a:defRPr sz="1400" baseline="0">
                <a:solidFill>
                  <a:schemeClr val="tx1"/>
                </a:solidFill>
              </a:defRPr>
            </a:lvl1pPr>
          </a:lstStyle>
          <a:p>
            <a:fld id="{3D0BB221-354A-484A-903F-3F013EC2DF92}" type="datetime4">
              <a:rPr lang="en-US" smtClean="0"/>
              <a:t>December 5, 2022</a:t>
            </a:fld>
            <a:r>
              <a:rPr lang="en-CA" dirty="0"/>
              <a:t>     |</a:t>
            </a:r>
            <a:endParaRPr lang="en-US" dirty="0"/>
          </a:p>
        </p:txBody>
      </p:sp>
      <p:sp>
        <p:nvSpPr>
          <p:cNvPr id="11" name="Slide Number Placeholder 5"/>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extLst>
      <p:ext uri="{BB962C8B-B14F-4D97-AF65-F5344CB8AC3E}">
        <p14:creationId xmlns:p14="http://schemas.microsoft.com/office/powerpoint/2010/main" val="82039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Slide 1">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11152" y="-7340"/>
            <a:ext cx="9155151" cy="5726459"/>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80010 w 9144000"/>
              <a:gd name="connsiteY0" fmla="*/ 80010 h 6858000"/>
              <a:gd name="connsiteX1" fmla="*/ 9144000 w 9144000"/>
              <a:gd name="connsiteY1" fmla="*/ 0 h 6858000"/>
              <a:gd name="connsiteX2" fmla="*/ 9144000 w 9144000"/>
              <a:gd name="connsiteY2" fmla="*/ 6858000 h 6858000"/>
              <a:gd name="connsiteX3" fmla="*/ 0 w 9144000"/>
              <a:gd name="connsiteY3" fmla="*/ 6858000 h 6858000"/>
              <a:gd name="connsiteX4" fmla="*/ 80010 w 9144000"/>
              <a:gd name="connsiteY4" fmla="*/ 80010 h 6858000"/>
              <a:gd name="connsiteX0" fmla="*/ 0 w 9144000"/>
              <a:gd name="connsiteY0" fmla="*/ 381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3810 h 6858000"/>
              <a:gd name="connsiteX0" fmla="*/ 0 w 9144000"/>
              <a:gd name="connsiteY0" fmla="*/ 381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3810 h 6858000"/>
              <a:gd name="connsiteX0" fmla="*/ 0 w 9144000"/>
              <a:gd name="connsiteY0" fmla="*/ 381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3810 h 6858000"/>
              <a:gd name="connsiteX0" fmla="*/ 0 w 9155151"/>
              <a:gd name="connsiteY0" fmla="*/ 0 h 6865341"/>
              <a:gd name="connsiteX1" fmla="*/ 9155151 w 9155151"/>
              <a:gd name="connsiteY1" fmla="*/ 7341 h 6865341"/>
              <a:gd name="connsiteX2" fmla="*/ 9155151 w 9155151"/>
              <a:gd name="connsiteY2" fmla="*/ 6865341 h 6865341"/>
              <a:gd name="connsiteX3" fmla="*/ 11151 w 9155151"/>
              <a:gd name="connsiteY3" fmla="*/ 6865341 h 6865341"/>
              <a:gd name="connsiteX4" fmla="*/ 0 w 9155151"/>
              <a:gd name="connsiteY4" fmla="*/ 0 h 6865341"/>
              <a:gd name="connsiteX0" fmla="*/ 0 w 9155151"/>
              <a:gd name="connsiteY0" fmla="*/ 0 h 6865341"/>
              <a:gd name="connsiteX1" fmla="*/ 9155151 w 9155151"/>
              <a:gd name="connsiteY1" fmla="*/ 7341 h 6865341"/>
              <a:gd name="connsiteX2" fmla="*/ 9155151 w 9155151"/>
              <a:gd name="connsiteY2" fmla="*/ 6865341 h 6865341"/>
              <a:gd name="connsiteX3" fmla="*/ 11151 w 9155151"/>
              <a:gd name="connsiteY3" fmla="*/ 6865341 h 6865341"/>
              <a:gd name="connsiteX4" fmla="*/ 0 w 9155151"/>
              <a:gd name="connsiteY4" fmla="*/ 0 h 6865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151" h="6865341">
                <a:moveTo>
                  <a:pt x="0" y="0"/>
                </a:moveTo>
                <a:lnTo>
                  <a:pt x="9155151" y="7341"/>
                </a:lnTo>
                <a:lnTo>
                  <a:pt x="9155151" y="6865341"/>
                </a:lnTo>
                <a:lnTo>
                  <a:pt x="11151" y="6865341"/>
                </a:lnTo>
                <a:lnTo>
                  <a:pt x="0" y="0"/>
                </a:lnTo>
                <a:close/>
              </a:path>
            </a:pathLst>
          </a:custGeom>
          <a:solidFill>
            <a:schemeClr val="bg1">
              <a:lumMod val="85000"/>
            </a:schemeClr>
          </a:solidFill>
        </p:spPr>
        <p:txBody>
          <a:bodyPr vert="horz" anchor="ctr"/>
          <a:lstStyle>
            <a:lvl1pPr algn="ctr">
              <a:buNone/>
              <a:defRPr sz="1500" b="0" i="0" baseline="0">
                <a:solidFill>
                  <a:srgbClr val="646464"/>
                </a:solidFill>
                <a:latin typeface="+mn-lt"/>
                <a:cs typeface="DIN Offc Pro"/>
              </a:defRPr>
            </a:lvl1pPr>
          </a:lstStyle>
          <a:p>
            <a:r>
              <a:rPr lang="en-US" dirty="0"/>
              <a:t>Click icon to                 place image</a:t>
            </a:r>
          </a:p>
        </p:txBody>
      </p:sp>
      <p:sp>
        <p:nvSpPr>
          <p:cNvPr id="8" name="Date Placeholder 4"/>
          <p:cNvSpPr>
            <a:spLocks noGrp="1"/>
          </p:cNvSpPr>
          <p:nvPr>
            <p:ph type="dt" sz="half" idx="2"/>
          </p:nvPr>
        </p:nvSpPr>
        <p:spPr>
          <a:xfrm>
            <a:off x="5725577" y="6155267"/>
            <a:ext cx="2622549" cy="365125"/>
          </a:xfrm>
          <a:prstGeom prst="rect">
            <a:avLst/>
          </a:prstGeom>
        </p:spPr>
        <p:txBody>
          <a:bodyPr vert="horz" lIns="91440" tIns="45720" rIns="91440" bIns="45720" rtlCol="0" anchor="ctr"/>
          <a:lstStyle>
            <a:lvl1pPr algn="r">
              <a:defRPr sz="1400" baseline="0">
                <a:solidFill>
                  <a:schemeClr val="tx1"/>
                </a:solidFill>
              </a:defRPr>
            </a:lvl1pPr>
          </a:lstStyle>
          <a:p>
            <a:fld id="{C16F859B-D459-498F-A8B6-46F0A2E32664}" type="datetime4">
              <a:rPr lang="en-US" smtClean="0"/>
              <a:t>December 5, 2022</a:t>
            </a:fld>
            <a:r>
              <a:rPr lang="en-CA" dirty="0"/>
              <a:t>     |</a:t>
            </a:r>
            <a:endParaRPr lang="en-US" dirty="0"/>
          </a:p>
        </p:txBody>
      </p:sp>
      <p:sp>
        <p:nvSpPr>
          <p:cNvPr id="11" name="Slide Number Placeholder 5"/>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extLst>
      <p:ext uri="{BB962C8B-B14F-4D97-AF65-F5344CB8AC3E}">
        <p14:creationId xmlns:p14="http://schemas.microsoft.com/office/powerpoint/2010/main" val="3710879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Slide 2">
    <p:spTree>
      <p:nvGrpSpPr>
        <p:cNvPr id="1" name=""/>
        <p:cNvGrpSpPr/>
        <p:nvPr/>
      </p:nvGrpSpPr>
      <p:grpSpPr>
        <a:xfrm>
          <a:off x="0" y="0"/>
          <a:ext cx="0" cy="0"/>
          <a:chOff x="0" y="0"/>
          <a:chExt cx="0" cy="0"/>
        </a:xfrm>
      </p:grpSpPr>
      <p:sp>
        <p:nvSpPr>
          <p:cNvPr id="9" name="Picture Placeholder 5"/>
          <p:cNvSpPr>
            <a:spLocks noGrp="1"/>
          </p:cNvSpPr>
          <p:nvPr>
            <p:ph type="pic" sz="quarter" idx="17" hasCustomPrompt="1"/>
          </p:nvPr>
        </p:nvSpPr>
        <p:spPr>
          <a:xfrm>
            <a:off x="2897109" y="845779"/>
            <a:ext cx="6246892" cy="6012221"/>
          </a:xfrm>
          <a:solidFill>
            <a:schemeClr val="bg1">
              <a:lumMod val="85000"/>
            </a:schemeClr>
          </a:solidFill>
        </p:spPr>
        <p:txBody>
          <a:bodyPr anchor="ctr" anchorCtr="1">
            <a:normAutofit/>
          </a:bodyPr>
          <a:lstStyle>
            <a:lvl1pPr marL="0" indent="0" algn="ctr">
              <a:buNone/>
              <a:defRPr sz="1500" baseline="0"/>
            </a:lvl1pPr>
          </a:lstStyle>
          <a:p>
            <a:r>
              <a:rPr lang="en-US" dirty="0"/>
              <a:t>Click icon to             place image</a:t>
            </a:r>
          </a:p>
        </p:txBody>
      </p:sp>
      <p:sp>
        <p:nvSpPr>
          <p:cNvPr id="8" name="Picture Placeholder 5"/>
          <p:cNvSpPr>
            <a:spLocks noGrp="1"/>
          </p:cNvSpPr>
          <p:nvPr>
            <p:ph type="pic" sz="quarter" idx="16" hasCustomPrompt="1"/>
          </p:nvPr>
        </p:nvSpPr>
        <p:spPr>
          <a:xfrm>
            <a:off x="1" y="0"/>
            <a:ext cx="3512247" cy="5488880"/>
          </a:xfrm>
          <a:solidFill>
            <a:schemeClr val="bg1">
              <a:lumMod val="85000"/>
            </a:schemeClr>
          </a:solidFill>
        </p:spPr>
        <p:txBody>
          <a:bodyPr anchor="ctr" anchorCtr="1">
            <a:normAutofit/>
          </a:bodyPr>
          <a:lstStyle>
            <a:lvl1pPr marL="0" indent="0" algn="ctr">
              <a:buNone/>
              <a:defRPr sz="1500" baseline="0"/>
            </a:lvl1pPr>
          </a:lstStyle>
          <a:p>
            <a:r>
              <a:rPr lang="en-US" dirty="0"/>
              <a:t>Click icon to             place image</a:t>
            </a:r>
          </a:p>
        </p:txBody>
      </p:sp>
      <p:sp>
        <p:nvSpPr>
          <p:cNvPr id="3" name="TextBox 2"/>
          <p:cNvSpPr txBox="1"/>
          <p:nvPr userDrawn="1"/>
        </p:nvSpPr>
        <p:spPr>
          <a:xfrm>
            <a:off x="10515600" y="5909733"/>
            <a:ext cx="184666" cy="369332"/>
          </a:xfrm>
          <a:prstGeom prst="rect">
            <a:avLst/>
          </a:prstGeom>
          <a:noFill/>
        </p:spPr>
        <p:txBody>
          <a:bodyPr wrap="none" rtlCol="0">
            <a:spAutoFit/>
          </a:bodyPr>
          <a:lstStyle/>
          <a:p>
            <a:endParaRPr lang="en-US" dirty="0"/>
          </a:p>
        </p:txBody>
      </p:sp>
      <p:sp>
        <p:nvSpPr>
          <p:cNvPr id="12" name="Date Placeholder 4"/>
          <p:cNvSpPr>
            <a:spLocks noGrp="1"/>
          </p:cNvSpPr>
          <p:nvPr>
            <p:ph type="dt" sz="half" idx="2"/>
          </p:nvPr>
        </p:nvSpPr>
        <p:spPr>
          <a:xfrm>
            <a:off x="6021910" y="6155267"/>
            <a:ext cx="2326216" cy="365125"/>
          </a:xfrm>
          <a:prstGeom prst="rect">
            <a:avLst/>
          </a:prstGeom>
        </p:spPr>
        <p:txBody>
          <a:bodyPr vert="horz" lIns="91440" tIns="45720" rIns="91440" bIns="45720" rtlCol="0" anchor="ctr"/>
          <a:lstStyle>
            <a:lvl1pPr algn="r">
              <a:defRPr sz="1400" baseline="0">
                <a:solidFill>
                  <a:schemeClr val="tx1"/>
                </a:solidFill>
              </a:defRPr>
            </a:lvl1pPr>
          </a:lstStyle>
          <a:p>
            <a:fld id="{7CAF51A4-9E3F-43A3-A9B5-095BCD2248C4}" type="datetime4">
              <a:rPr lang="en-US" smtClean="0"/>
              <a:t>December 5, 2022</a:t>
            </a:fld>
            <a:r>
              <a:rPr lang="en-CA" dirty="0"/>
              <a:t>     |</a:t>
            </a:r>
            <a:endParaRPr lang="en-US" dirty="0"/>
          </a:p>
        </p:txBody>
      </p:sp>
      <p:sp>
        <p:nvSpPr>
          <p:cNvPr id="13" name="Slide Number Placeholder 5"/>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extLst>
      <p:ext uri="{BB962C8B-B14F-4D97-AF65-F5344CB8AC3E}">
        <p14:creationId xmlns:p14="http://schemas.microsoft.com/office/powerpoint/2010/main" val="1505809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lide 3">
    <p:spTree>
      <p:nvGrpSpPr>
        <p:cNvPr id="1" name=""/>
        <p:cNvGrpSpPr/>
        <p:nvPr/>
      </p:nvGrpSpPr>
      <p:grpSpPr>
        <a:xfrm>
          <a:off x="0" y="0"/>
          <a:ext cx="0" cy="0"/>
          <a:chOff x="0" y="0"/>
          <a:chExt cx="0" cy="0"/>
        </a:xfrm>
      </p:grpSpPr>
      <p:sp>
        <p:nvSpPr>
          <p:cNvPr id="10" name="Picture Placeholder 5"/>
          <p:cNvSpPr>
            <a:spLocks noGrp="1"/>
          </p:cNvSpPr>
          <p:nvPr>
            <p:ph type="pic" sz="quarter" idx="16" hasCustomPrompt="1"/>
          </p:nvPr>
        </p:nvSpPr>
        <p:spPr>
          <a:xfrm>
            <a:off x="1" y="0"/>
            <a:ext cx="5923198" cy="5627857"/>
          </a:xfrm>
          <a:solidFill>
            <a:schemeClr val="bg1">
              <a:lumMod val="85000"/>
            </a:schemeClr>
          </a:solidFill>
        </p:spPr>
        <p:txBody>
          <a:bodyPr anchor="ctr" anchorCtr="1">
            <a:normAutofit/>
          </a:bodyPr>
          <a:lstStyle>
            <a:lvl1pPr marL="0" indent="0" algn="ctr">
              <a:buNone/>
              <a:defRPr sz="1500" baseline="0"/>
            </a:lvl1pPr>
          </a:lstStyle>
          <a:p>
            <a:r>
              <a:rPr lang="en-US" dirty="0"/>
              <a:t>Click icon to             place image</a:t>
            </a:r>
          </a:p>
        </p:txBody>
      </p:sp>
      <p:sp>
        <p:nvSpPr>
          <p:cNvPr id="9" name="Picture Placeholder 5"/>
          <p:cNvSpPr>
            <a:spLocks noGrp="1"/>
          </p:cNvSpPr>
          <p:nvPr>
            <p:ph type="pic" sz="quarter" idx="15" hasCustomPrompt="1"/>
          </p:nvPr>
        </p:nvSpPr>
        <p:spPr>
          <a:xfrm>
            <a:off x="4921116" y="0"/>
            <a:ext cx="4222883" cy="2906899"/>
          </a:xfrm>
          <a:solidFill>
            <a:schemeClr val="bg1">
              <a:lumMod val="85000"/>
            </a:schemeClr>
          </a:solidFill>
        </p:spPr>
        <p:txBody>
          <a:bodyPr anchor="ctr" anchorCtr="1">
            <a:normAutofit/>
          </a:bodyPr>
          <a:lstStyle>
            <a:lvl1pPr marL="0" indent="0" algn="ctr">
              <a:buNone/>
              <a:defRPr sz="1500" baseline="0"/>
            </a:lvl1pPr>
          </a:lstStyle>
          <a:p>
            <a:r>
              <a:rPr lang="en-US" dirty="0"/>
              <a:t>Click icon to             place image</a:t>
            </a:r>
          </a:p>
        </p:txBody>
      </p:sp>
      <p:sp>
        <p:nvSpPr>
          <p:cNvPr id="12" name="Picture Placeholder 5"/>
          <p:cNvSpPr>
            <a:spLocks noGrp="1"/>
          </p:cNvSpPr>
          <p:nvPr>
            <p:ph type="pic" sz="quarter" idx="17" hasCustomPrompt="1"/>
          </p:nvPr>
        </p:nvSpPr>
        <p:spPr>
          <a:xfrm>
            <a:off x="4038093" y="3214455"/>
            <a:ext cx="5105905" cy="3643545"/>
          </a:xfrm>
          <a:solidFill>
            <a:schemeClr val="bg1">
              <a:lumMod val="85000"/>
            </a:schemeClr>
          </a:solidFill>
        </p:spPr>
        <p:txBody>
          <a:bodyPr anchor="ctr" anchorCtr="1">
            <a:normAutofit/>
          </a:bodyPr>
          <a:lstStyle>
            <a:lvl1pPr marL="0" indent="0" algn="ctr">
              <a:buNone/>
              <a:defRPr sz="1500" baseline="0"/>
            </a:lvl1pPr>
          </a:lstStyle>
          <a:p>
            <a:r>
              <a:rPr lang="en-US" dirty="0"/>
              <a:t>Click icon to             place image</a:t>
            </a:r>
          </a:p>
        </p:txBody>
      </p:sp>
      <p:sp>
        <p:nvSpPr>
          <p:cNvPr id="8" name="Date Placeholder 4"/>
          <p:cNvSpPr>
            <a:spLocks noGrp="1"/>
          </p:cNvSpPr>
          <p:nvPr>
            <p:ph type="dt" sz="half" idx="2"/>
          </p:nvPr>
        </p:nvSpPr>
        <p:spPr>
          <a:xfrm>
            <a:off x="6043077" y="6155267"/>
            <a:ext cx="2305049" cy="365125"/>
          </a:xfrm>
          <a:prstGeom prst="rect">
            <a:avLst/>
          </a:prstGeom>
        </p:spPr>
        <p:txBody>
          <a:bodyPr vert="horz" lIns="91440" tIns="45720" rIns="91440" bIns="45720" rtlCol="0" anchor="ctr"/>
          <a:lstStyle>
            <a:lvl1pPr algn="r">
              <a:defRPr sz="1400" baseline="0">
                <a:solidFill>
                  <a:schemeClr val="tx1"/>
                </a:solidFill>
              </a:defRPr>
            </a:lvl1pPr>
          </a:lstStyle>
          <a:p>
            <a:fld id="{BB508BD7-8B53-4CE3-A3FA-0E10F2E34F65}" type="datetime4">
              <a:rPr lang="en-US" smtClean="0"/>
              <a:t>December 5, 2022</a:t>
            </a:fld>
            <a:r>
              <a:rPr lang="en-CA" dirty="0"/>
              <a:t>     |</a:t>
            </a:r>
            <a:endParaRPr lang="en-US" dirty="0"/>
          </a:p>
        </p:txBody>
      </p:sp>
      <p:sp>
        <p:nvSpPr>
          <p:cNvPr id="15" name="Slide Number Placeholder 5"/>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extLst>
      <p:ext uri="{BB962C8B-B14F-4D97-AF65-F5344CB8AC3E}">
        <p14:creationId xmlns:p14="http://schemas.microsoft.com/office/powerpoint/2010/main" val="2622996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Section slide 1">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473264" y="719668"/>
            <a:ext cx="8103469" cy="5145816"/>
          </a:xfrm>
        </p:spPr>
        <p:txBody>
          <a:bodyPr wrap="square" anchor="t">
            <a:noAutofit/>
          </a:bodyPr>
          <a:lstStyle>
            <a:lvl1pPr indent="0" algn="l">
              <a:lnSpc>
                <a:spcPts val="6800"/>
              </a:lnSpc>
              <a:spcAft>
                <a:spcPts val="0"/>
              </a:spcAft>
              <a:defRPr sz="6500" b="1" cap="none" spc="0" baseline="0">
                <a:solidFill>
                  <a:schemeClr val="tx1"/>
                </a:solidFill>
              </a:defRPr>
            </a:lvl1pPr>
          </a:lstStyle>
          <a:p>
            <a:r>
              <a:rPr lang="en-US" dirty="0"/>
              <a:t>Click to add quote or section start</a:t>
            </a:r>
            <a:endParaRPr lang="en-CA" dirty="0"/>
          </a:p>
        </p:txBody>
      </p:sp>
      <p:sp>
        <p:nvSpPr>
          <p:cNvPr id="3" name="Date Placeholder 4">
            <a:extLst>
              <a:ext uri="{FF2B5EF4-FFF2-40B4-BE49-F238E27FC236}">
                <a16:creationId xmlns:a16="http://schemas.microsoft.com/office/drawing/2014/main" id="{D7BCC4F1-CC22-409C-98A9-A75F084CE06F}"/>
              </a:ext>
            </a:extLst>
          </p:cNvPr>
          <p:cNvSpPr>
            <a:spLocks noGrp="1"/>
          </p:cNvSpPr>
          <p:nvPr>
            <p:ph type="dt" sz="half" idx="2"/>
          </p:nvPr>
        </p:nvSpPr>
        <p:spPr>
          <a:xfrm>
            <a:off x="6043077" y="6155267"/>
            <a:ext cx="2305049" cy="365125"/>
          </a:xfrm>
          <a:prstGeom prst="rect">
            <a:avLst/>
          </a:prstGeom>
        </p:spPr>
        <p:txBody>
          <a:bodyPr vert="horz" lIns="91440" tIns="45720" rIns="91440" bIns="45720" rtlCol="0" anchor="ctr"/>
          <a:lstStyle>
            <a:lvl1pPr algn="r">
              <a:defRPr sz="1400" baseline="0">
                <a:solidFill>
                  <a:schemeClr val="tx1"/>
                </a:solidFill>
              </a:defRPr>
            </a:lvl1pPr>
          </a:lstStyle>
          <a:p>
            <a:fld id="{A87E2521-8D4C-43D8-8050-E9383E9BB2E8}" type="datetime4">
              <a:rPr lang="en-US" smtClean="0"/>
              <a:t>December 5, 2022</a:t>
            </a:fld>
            <a:r>
              <a:rPr lang="en-CA" dirty="0"/>
              <a:t>     |</a:t>
            </a:r>
            <a:endParaRPr lang="en-US" dirty="0"/>
          </a:p>
        </p:txBody>
      </p:sp>
      <p:sp>
        <p:nvSpPr>
          <p:cNvPr id="5" name="Slide Number Placeholder 5">
            <a:extLst>
              <a:ext uri="{FF2B5EF4-FFF2-40B4-BE49-F238E27FC236}">
                <a16:creationId xmlns:a16="http://schemas.microsoft.com/office/drawing/2014/main" id="{06E18C63-3011-475B-8262-12F4E424E13D}"/>
              </a:ext>
            </a:extLst>
          </p:cNvPr>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extLst>
      <p:ext uri="{BB962C8B-B14F-4D97-AF65-F5344CB8AC3E}">
        <p14:creationId xmlns:p14="http://schemas.microsoft.com/office/powerpoint/2010/main" val="686958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Section slide 3">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3264" y="719668"/>
            <a:ext cx="8103469" cy="5145816"/>
          </a:xfrm>
        </p:spPr>
        <p:txBody>
          <a:bodyPr wrap="square" anchor="t">
            <a:noAutofit/>
          </a:bodyPr>
          <a:lstStyle>
            <a:lvl1pPr indent="0" algn="l">
              <a:lnSpc>
                <a:spcPts val="6800"/>
              </a:lnSpc>
              <a:spcAft>
                <a:spcPts val="0"/>
              </a:spcAft>
              <a:defRPr sz="6500" b="1" cap="none" spc="0" baseline="0">
                <a:solidFill>
                  <a:schemeClr val="bg1"/>
                </a:solidFill>
              </a:defRPr>
            </a:lvl1pPr>
          </a:lstStyle>
          <a:p>
            <a:r>
              <a:rPr lang="en-US" dirty="0"/>
              <a:t>Click to add quote or section start</a:t>
            </a:r>
            <a:endParaRPr lang="en-CA" dirty="0"/>
          </a:p>
        </p:txBody>
      </p:sp>
      <p:sp>
        <p:nvSpPr>
          <p:cNvPr id="4" name="Date Placeholder 4">
            <a:extLst>
              <a:ext uri="{FF2B5EF4-FFF2-40B4-BE49-F238E27FC236}">
                <a16:creationId xmlns:a16="http://schemas.microsoft.com/office/drawing/2014/main" id="{C3E29EF0-C0D0-4973-9147-4ED9508C1165}"/>
              </a:ext>
            </a:extLst>
          </p:cNvPr>
          <p:cNvSpPr>
            <a:spLocks noGrp="1"/>
          </p:cNvSpPr>
          <p:nvPr>
            <p:ph type="dt" sz="half" idx="2"/>
          </p:nvPr>
        </p:nvSpPr>
        <p:spPr>
          <a:xfrm>
            <a:off x="6043077" y="6155267"/>
            <a:ext cx="2305049" cy="365125"/>
          </a:xfrm>
          <a:prstGeom prst="rect">
            <a:avLst/>
          </a:prstGeom>
        </p:spPr>
        <p:txBody>
          <a:bodyPr vert="horz" lIns="91440" tIns="45720" rIns="91440" bIns="45720" rtlCol="0" anchor="ctr"/>
          <a:lstStyle>
            <a:lvl1pPr algn="r">
              <a:defRPr sz="1400" baseline="0">
                <a:solidFill>
                  <a:schemeClr val="tx1"/>
                </a:solidFill>
              </a:defRPr>
            </a:lvl1pPr>
          </a:lstStyle>
          <a:p>
            <a:fld id="{D4AEE69C-DD59-4C49-AB9C-4AC5CAC95A94}" type="datetime4">
              <a:rPr lang="en-US" smtClean="0"/>
              <a:pPr/>
              <a:t>December 5, 2022</a:t>
            </a:fld>
            <a:r>
              <a:rPr lang="en-CA" dirty="0"/>
              <a:t>     |</a:t>
            </a:r>
            <a:endParaRPr lang="en-US" dirty="0"/>
          </a:p>
        </p:txBody>
      </p:sp>
      <p:sp>
        <p:nvSpPr>
          <p:cNvPr id="5" name="Slide Number Placeholder 5">
            <a:extLst>
              <a:ext uri="{FF2B5EF4-FFF2-40B4-BE49-F238E27FC236}">
                <a16:creationId xmlns:a16="http://schemas.microsoft.com/office/drawing/2014/main" id="{66AF7EDB-4664-4AC1-B985-01E6B30AEE27}"/>
              </a:ext>
            </a:extLst>
          </p:cNvPr>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extLst>
      <p:ext uri="{BB962C8B-B14F-4D97-AF65-F5344CB8AC3E}">
        <p14:creationId xmlns:p14="http://schemas.microsoft.com/office/powerpoint/2010/main" val="686958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Quote/Section slide 3">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3264" y="719668"/>
            <a:ext cx="8103469" cy="1711475"/>
          </a:xfrm>
        </p:spPr>
        <p:txBody>
          <a:bodyPr wrap="square" anchor="t">
            <a:noAutofit/>
          </a:bodyPr>
          <a:lstStyle>
            <a:lvl1pPr indent="0" algn="l">
              <a:lnSpc>
                <a:spcPts val="6800"/>
              </a:lnSpc>
              <a:spcAft>
                <a:spcPts val="0"/>
              </a:spcAft>
              <a:defRPr sz="6500" b="1" cap="none" spc="0" baseline="0">
                <a:solidFill>
                  <a:schemeClr val="bg1"/>
                </a:solidFill>
              </a:defRPr>
            </a:lvl1pPr>
          </a:lstStyle>
          <a:p>
            <a:r>
              <a:rPr lang="en-US" dirty="0"/>
              <a:t>Click to add quote or section start</a:t>
            </a:r>
            <a:endParaRPr lang="en-CA" dirty="0"/>
          </a:p>
        </p:txBody>
      </p:sp>
      <p:sp>
        <p:nvSpPr>
          <p:cNvPr id="4" name="Date Placeholder 4">
            <a:extLst>
              <a:ext uri="{FF2B5EF4-FFF2-40B4-BE49-F238E27FC236}">
                <a16:creationId xmlns:a16="http://schemas.microsoft.com/office/drawing/2014/main" id="{5125D806-AFBC-4C80-A00C-194EC173CC84}"/>
              </a:ext>
            </a:extLst>
          </p:cNvPr>
          <p:cNvSpPr>
            <a:spLocks noGrp="1"/>
          </p:cNvSpPr>
          <p:nvPr>
            <p:ph type="dt" sz="half" idx="2"/>
          </p:nvPr>
        </p:nvSpPr>
        <p:spPr>
          <a:xfrm>
            <a:off x="6043077" y="6155267"/>
            <a:ext cx="2305049" cy="365125"/>
          </a:xfrm>
          <a:prstGeom prst="rect">
            <a:avLst/>
          </a:prstGeom>
        </p:spPr>
        <p:txBody>
          <a:bodyPr vert="horz" lIns="91440" tIns="45720" rIns="91440" bIns="45720" rtlCol="0" anchor="ctr"/>
          <a:lstStyle>
            <a:lvl1pPr algn="r">
              <a:defRPr sz="1400" baseline="0">
                <a:solidFill>
                  <a:schemeClr val="tx1"/>
                </a:solidFill>
              </a:defRPr>
            </a:lvl1pPr>
          </a:lstStyle>
          <a:p>
            <a:fld id="{6CD0797B-E785-42B9-8E26-0DD9535302B8}" type="datetime4">
              <a:rPr lang="en-US" smtClean="0"/>
              <a:pPr/>
              <a:t>December 5, 2022</a:t>
            </a:fld>
            <a:r>
              <a:rPr lang="en-CA" dirty="0"/>
              <a:t>     |</a:t>
            </a:r>
            <a:endParaRPr lang="en-US" dirty="0"/>
          </a:p>
        </p:txBody>
      </p:sp>
      <p:sp>
        <p:nvSpPr>
          <p:cNvPr id="5" name="Slide Number Placeholder 5">
            <a:extLst>
              <a:ext uri="{FF2B5EF4-FFF2-40B4-BE49-F238E27FC236}">
                <a16:creationId xmlns:a16="http://schemas.microsoft.com/office/drawing/2014/main" id="{EC8BC27F-BC0F-4324-A43D-0000BBBC4EC0}"/>
              </a:ext>
            </a:extLst>
          </p:cNvPr>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711803" y="588362"/>
            <a:ext cx="7117676" cy="2988919"/>
          </a:xfrm>
        </p:spPr>
        <p:txBody>
          <a:bodyPr>
            <a:noAutofit/>
          </a:bodyPr>
          <a:lstStyle>
            <a:lvl1pPr indent="0">
              <a:lnSpc>
                <a:spcPts val="5100"/>
              </a:lnSpc>
              <a:defRPr sz="4800" cap="none" baseline="0">
                <a:solidFill>
                  <a:schemeClr val="bg1"/>
                </a:solidFill>
              </a:defRPr>
            </a:lvl1pPr>
          </a:lstStyle>
          <a:p>
            <a:r>
              <a:rPr lang="en-US" dirty="0"/>
              <a:t>Click to add the document title</a:t>
            </a:r>
            <a:endParaRPr lang="en-CA" dirty="0"/>
          </a:p>
        </p:txBody>
      </p:sp>
      <p:sp>
        <p:nvSpPr>
          <p:cNvPr id="5" name="Subtitle 2"/>
          <p:cNvSpPr>
            <a:spLocks noGrp="1"/>
          </p:cNvSpPr>
          <p:nvPr>
            <p:ph type="subTitle" idx="1" hasCustomPrompt="1"/>
          </p:nvPr>
        </p:nvSpPr>
        <p:spPr bwMode="gray">
          <a:xfrm>
            <a:off x="711803" y="3584814"/>
            <a:ext cx="7117676" cy="1151416"/>
          </a:xfrm>
        </p:spPr>
        <p:txBody>
          <a:bodyPr anchor="b" anchorCtr="0">
            <a:noAutofit/>
          </a:bodyPr>
          <a:lstStyle>
            <a:lvl1pPr marL="0" indent="0" algn="l">
              <a:lnSpc>
                <a:spcPct val="90000"/>
              </a:lnSpc>
              <a:spcBef>
                <a:spcPts val="0"/>
              </a:spcBef>
              <a:buNone/>
              <a:defRPr sz="32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extLst>
      <p:ext uri="{BB962C8B-B14F-4D97-AF65-F5344CB8AC3E}">
        <p14:creationId xmlns:p14="http://schemas.microsoft.com/office/powerpoint/2010/main" val="8858432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Quote/Section slide 3">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3264" y="719668"/>
            <a:ext cx="8103469" cy="1711475"/>
          </a:xfrm>
        </p:spPr>
        <p:txBody>
          <a:bodyPr wrap="square" anchor="t">
            <a:noAutofit/>
          </a:bodyPr>
          <a:lstStyle>
            <a:lvl1pPr indent="0" algn="l">
              <a:lnSpc>
                <a:spcPts val="6800"/>
              </a:lnSpc>
              <a:spcAft>
                <a:spcPts val="0"/>
              </a:spcAft>
              <a:defRPr sz="6500" b="1" cap="none" spc="0" baseline="0">
                <a:solidFill>
                  <a:schemeClr val="bg1"/>
                </a:solidFill>
              </a:defRPr>
            </a:lvl1pPr>
          </a:lstStyle>
          <a:p>
            <a:r>
              <a:rPr lang="en-US" dirty="0"/>
              <a:t>Click to add quote or section start</a:t>
            </a:r>
            <a:endParaRPr lang="en-CA" dirty="0"/>
          </a:p>
        </p:txBody>
      </p:sp>
      <p:sp>
        <p:nvSpPr>
          <p:cNvPr id="4" name="Date Placeholder 4">
            <a:extLst>
              <a:ext uri="{FF2B5EF4-FFF2-40B4-BE49-F238E27FC236}">
                <a16:creationId xmlns:a16="http://schemas.microsoft.com/office/drawing/2014/main" id="{6A27DA5A-D0E8-4588-97B4-FE0384038C5F}"/>
              </a:ext>
            </a:extLst>
          </p:cNvPr>
          <p:cNvSpPr>
            <a:spLocks noGrp="1"/>
          </p:cNvSpPr>
          <p:nvPr>
            <p:ph type="dt" sz="half" idx="2"/>
          </p:nvPr>
        </p:nvSpPr>
        <p:spPr>
          <a:xfrm>
            <a:off x="6043077" y="6155267"/>
            <a:ext cx="2305049" cy="365125"/>
          </a:xfrm>
          <a:prstGeom prst="rect">
            <a:avLst/>
          </a:prstGeom>
        </p:spPr>
        <p:txBody>
          <a:bodyPr vert="horz" lIns="91440" tIns="45720" rIns="91440" bIns="45720" rtlCol="0" anchor="ctr"/>
          <a:lstStyle>
            <a:lvl1pPr algn="r">
              <a:defRPr sz="1400" baseline="0">
                <a:solidFill>
                  <a:schemeClr val="bg1"/>
                </a:solidFill>
              </a:defRPr>
            </a:lvl1pPr>
          </a:lstStyle>
          <a:p>
            <a:fld id="{FBFEF9DD-5E9E-4AEE-83E3-8A85EDB2E09D}" type="datetime4">
              <a:rPr lang="en-US" smtClean="0"/>
              <a:t>December 5, 2022</a:t>
            </a:fld>
            <a:r>
              <a:rPr lang="en-CA" dirty="0"/>
              <a:t>     |</a:t>
            </a:r>
            <a:endParaRPr lang="en-US" dirty="0"/>
          </a:p>
        </p:txBody>
      </p:sp>
      <p:sp>
        <p:nvSpPr>
          <p:cNvPr id="5" name="Slide Number Placeholder 5">
            <a:extLst>
              <a:ext uri="{FF2B5EF4-FFF2-40B4-BE49-F238E27FC236}">
                <a16:creationId xmlns:a16="http://schemas.microsoft.com/office/drawing/2014/main" id="{93C705BC-257C-4CE1-AC22-06E6DE524B53}"/>
              </a:ext>
            </a:extLst>
          </p:cNvPr>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bg1"/>
                </a:solidFill>
              </a:defRPr>
            </a:lvl1pPr>
          </a:lstStyle>
          <a:p>
            <a:fld id="{E9E0D846-2D6A-8643-B2BF-83884A821236}"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Quote/Section slide 3">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54B118B1-9773-497D-B290-116540DC3CDF}"/>
              </a:ext>
            </a:extLst>
          </p:cNvPr>
          <p:cNvSpPr>
            <a:spLocks noGrp="1"/>
          </p:cNvSpPr>
          <p:nvPr>
            <p:ph type="dt" sz="half" idx="2"/>
          </p:nvPr>
        </p:nvSpPr>
        <p:spPr>
          <a:xfrm>
            <a:off x="6043077" y="6155267"/>
            <a:ext cx="2305049" cy="365125"/>
          </a:xfrm>
          <a:prstGeom prst="rect">
            <a:avLst/>
          </a:prstGeom>
        </p:spPr>
        <p:txBody>
          <a:bodyPr vert="horz" lIns="91440" tIns="45720" rIns="91440" bIns="45720" rtlCol="0" anchor="ctr"/>
          <a:lstStyle>
            <a:lvl1pPr algn="r">
              <a:defRPr sz="1400" baseline="0">
                <a:solidFill>
                  <a:schemeClr val="tx1"/>
                </a:solidFill>
              </a:defRPr>
            </a:lvl1pPr>
          </a:lstStyle>
          <a:p>
            <a:fld id="{9B6E9601-C3ED-4E51-A2DA-94B062F90893}" type="datetime4">
              <a:rPr lang="en-US" smtClean="0"/>
              <a:t>December 5, 2022</a:t>
            </a:fld>
            <a:r>
              <a:rPr lang="en-CA" dirty="0"/>
              <a:t>     |</a:t>
            </a:r>
            <a:endParaRPr lang="en-US" dirty="0"/>
          </a:p>
        </p:txBody>
      </p:sp>
      <p:sp>
        <p:nvSpPr>
          <p:cNvPr id="3" name="Slide Number Placeholder 5">
            <a:extLst>
              <a:ext uri="{FF2B5EF4-FFF2-40B4-BE49-F238E27FC236}">
                <a16:creationId xmlns:a16="http://schemas.microsoft.com/office/drawing/2014/main" id="{8EA02D00-1767-4CA8-8CE6-00DDE4278494}"/>
              </a:ext>
            </a:extLst>
          </p:cNvPr>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3264" y="404484"/>
            <a:ext cx="7866403" cy="4709383"/>
          </a:xfrm>
        </p:spPr>
        <p:txBody>
          <a:bodyPr wrap="square" anchor="t">
            <a:noAutofit/>
          </a:bodyPr>
          <a:lstStyle>
            <a:lvl1pPr indent="0" algn="l">
              <a:lnSpc>
                <a:spcPts val="5100"/>
              </a:lnSpc>
              <a:spcAft>
                <a:spcPts val="0"/>
              </a:spcAft>
              <a:defRPr sz="4800" b="1" cap="none" spc="0" baseline="0">
                <a:solidFill>
                  <a:schemeClr val="tx1"/>
                </a:solidFill>
              </a:defRPr>
            </a:lvl1pPr>
          </a:lstStyle>
          <a:p>
            <a:r>
              <a:rPr lang="en-US" dirty="0"/>
              <a:t>Click to add closing message</a:t>
            </a:r>
            <a:endParaRPr lang="en-CA" dirty="0"/>
          </a:p>
        </p:txBody>
      </p:sp>
      <p:sp>
        <p:nvSpPr>
          <p:cNvPr id="4" name="Date Placeholder 4">
            <a:extLst>
              <a:ext uri="{FF2B5EF4-FFF2-40B4-BE49-F238E27FC236}">
                <a16:creationId xmlns:a16="http://schemas.microsoft.com/office/drawing/2014/main" id="{47E42ABD-81B0-4352-8EA2-AA1F67F76C1D}"/>
              </a:ext>
            </a:extLst>
          </p:cNvPr>
          <p:cNvSpPr>
            <a:spLocks noGrp="1"/>
          </p:cNvSpPr>
          <p:nvPr>
            <p:ph type="dt" sz="half" idx="2"/>
          </p:nvPr>
        </p:nvSpPr>
        <p:spPr>
          <a:xfrm>
            <a:off x="6043077" y="6155267"/>
            <a:ext cx="2305049" cy="365125"/>
          </a:xfrm>
          <a:prstGeom prst="rect">
            <a:avLst/>
          </a:prstGeom>
        </p:spPr>
        <p:txBody>
          <a:bodyPr vert="horz" lIns="91440" tIns="45720" rIns="91440" bIns="45720" rtlCol="0" anchor="ctr"/>
          <a:lstStyle>
            <a:lvl1pPr algn="r">
              <a:defRPr sz="1400" baseline="0">
                <a:solidFill>
                  <a:schemeClr val="tx1"/>
                </a:solidFill>
              </a:defRPr>
            </a:lvl1pPr>
          </a:lstStyle>
          <a:p>
            <a:fld id="{A7E99A24-F02C-4FD0-8541-33EF0C918890}" type="datetime4">
              <a:rPr lang="en-US" smtClean="0"/>
              <a:t>December 5, 2022</a:t>
            </a:fld>
            <a:r>
              <a:rPr lang="en-CA" dirty="0"/>
              <a:t>     |</a:t>
            </a:r>
            <a:endParaRPr lang="en-US" dirty="0"/>
          </a:p>
        </p:txBody>
      </p:sp>
      <p:sp>
        <p:nvSpPr>
          <p:cNvPr id="5" name="Slide Number Placeholder 5">
            <a:extLst>
              <a:ext uri="{FF2B5EF4-FFF2-40B4-BE49-F238E27FC236}">
                <a16:creationId xmlns:a16="http://schemas.microsoft.com/office/drawing/2014/main" id="{3FEAF3BB-E405-48E8-87E3-FDCAD16E2281}"/>
              </a:ext>
            </a:extLst>
          </p:cNvPr>
          <p:cNvSpPr>
            <a:spLocks noGrp="1"/>
          </p:cNvSpPr>
          <p:nvPr>
            <p:ph type="sldNum" sz="quarter" idx="4"/>
          </p:nvPr>
        </p:nvSpPr>
        <p:spPr>
          <a:xfrm>
            <a:off x="8149167" y="6155266"/>
            <a:ext cx="654050" cy="365125"/>
          </a:xfrm>
          <a:prstGeom prst="rect">
            <a:avLst/>
          </a:prstGeom>
        </p:spPr>
        <p:txBody>
          <a:bodyPr vert="horz" lIns="91440" tIns="45720" rIns="91440" bIns="45720" rtlCol="0" anchor="ctr"/>
          <a:lstStyle>
            <a:lvl1pPr algn="r">
              <a:defRPr sz="1400" baseline="0">
                <a:solidFill>
                  <a:schemeClr val="tx1"/>
                </a:solidFill>
              </a:defRPr>
            </a:lvl1pPr>
          </a:lstStyle>
          <a:p>
            <a:fld id="{E9E0D846-2D6A-8643-B2BF-83884A821236}" type="slidenum">
              <a:rPr lang="en-US" smtClean="0"/>
              <a:pPr/>
              <a:t>‹#›</a:t>
            </a:fld>
            <a:endParaRPr lang="en-US" dirty="0"/>
          </a:p>
        </p:txBody>
      </p:sp>
    </p:spTree>
    <p:extLst>
      <p:ext uri="{BB962C8B-B14F-4D97-AF65-F5344CB8AC3E}">
        <p14:creationId xmlns:p14="http://schemas.microsoft.com/office/powerpoint/2010/main" val="686958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79002" y="396621"/>
            <a:ext cx="3220541" cy="2981242"/>
          </a:xfrm>
        </p:spPr>
        <p:txBody>
          <a:bodyPr>
            <a:noAutofit/>
          </a:bodyPr>
          <a:lstStyle>
            <a:lvl1pPr indent="0">
              <a:lnSpc>
                <a:spcPts val="5100"/>
              </a:lnSpc>
              <a:defRPr sz="4800" cap="none" baseline="0">
                <a:solidFill>
                  <a:schemeClr val="tx1"/>
                </a:solidFill>
              </a:defRPr>
            </a:lvl1pPr>
          </a:lstStyle>
          <a:p>
            <a:r>
              <a:rPr lang="en-US" dirty="0"/>
              <a:t>Click to add the document title</a:t>
            </a:r>
            <a:endParaRPr lang="en-CA" dirty="0"/>
          </a:p>
        </p:txBody>
      </p:sp>
      <p:sp>
        <p:nvSpPr>
          <p:cNvPr id="8" name="Subtitle 2"/>
          <p:cNvSpPr>
            <a:spLocks noGrp="1"/>
          </p:cNvSpPr>
          <p:nvPr>
            <p:ph type="subTitle" idx="1" hasCustomPrompt="1"/>
          </p:nvPr>
        </p:nvSpPr>
        <p:spPr bwMode="gray">
          <a:xfrm>
            <a:off x="458831" y="3589015"/>
            <a:ext cx="2146484" cy="1072335"/>
          </a:xfrm>
        </p:spPr>
        <p:txBody>
          <a:bodyPr anchor="b" anchorCtr="0">
            <a:noAutofit/>
          </a:bodyPr>
          <a:lstStyle>
            <a:lvl1pPr marL="0" indent="0" algn="l">
              <a:lnSpc>
                <a:spcPct val="90000"/>
              </a:lnSpc>
              <a:spcBef>
                <a:spcPts val="0"/>
              </a:spcBef>
              <a:buNone/>
              <a:defRPr sz="32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extLst>
      <p:ext uri="{BB962C8B-B14F-4D97-AF65-F5344CB8AC3E}">
        <p14:creationId xmlns:p14="http://schemas.microsoft.com/office/powerpoint/2010/main" val="88584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4">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956774" y="4296434"/>
            <a:ext cx="5252541" cy="1262538"/>
          </a:xfrm>
        </p:spPr>
        <p:txBody>
          <a:bodyPr>
            <a:noAutofit/>
          </a:bodyPr>
          <a:lstStyle>
            <a:lvl1pPr indent="0">
              <a:lnSpc>
                <a:spcPts val="5100"/>
              </a:lnSpc>
              <a:defRPr sz="4000" cap="none" baseline="0">
                <a:solidFill>
                  <a:schemeClr val="tx1"/>
                </a:solidFill>
              </a:defRPr>
            </a:lvl1pPr>
          </a:lstStyle>
          <a:p>
            <a:r>
              <a:rPr lang="en-US" dirty="0"/>
              <a:t>Click to add the </a:t>
            </a:r>
            <a:r>
              <a:rPr lang="en-US"/>
              <a:t>document title</a:t>
            </a:r>
            <a:endParaRPr lang="en-CA" dirty="0"/>
          </a:p>
        </p:txBody>
      </p:sp>
      <p:sp>
        <p:nvSpPr>
          <p:cNvPr id="10" name="Subtitle 2"/>
          <p:cNvSpPr>
            <a:spLocks noGrp="1"/>
          </p:cNvSpPr>
          <p:nvPr>
            <p:ph type="subTitle" idx="1" hasCustomPrompt="1"/>
          </p:nvPr>
        </p:nvSpPr>
        <p:spPr bwMode="gray">
          <a:xfrm>
            <a:off x="3956774" y="5769428"/>
            <a:ext cx="2146484" cy="569076"/>
          </a:xfrm>
        </p:spPr>
        <p:txBody>
          <a:bodyPr anchor="b" anchorCtr="0">
            <a:noAutofit/>
          </a:bodyPr>
          <a:lstStyle>
            <a:lvl1pPr marL="0" indent="0" algn="l">
              <a:lnSpc>
                <a:spcPct val="90000"/>
              </a:lnSpc>
              <a:spcBef>
                <a:spcPts val="0"/>
              </a:spcBef>
              <a:buNone/>
              <a:defRPr sz="32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4">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739059" y="4276751"/>
            <a:ext cx="5252541" cy="1262538"/>
          </a:xfrm>
        </p:spPr>
        <p:txBody>
          <a:bodyPr>
            <a:noAutofit/>
          </a:bodyPr>
          <a:lstStyle>
            <a:lvl1pPr indent="0">
              <a:lnSpc>
                <a:spcPts val="5100"/>
              </a:lnSpc>
              <a:defRPr sz="4000" cap="none" baseline="0">
                <a:solidFill>
                  <a:schemeClr val="tx1"/>
                </a:solidFill>
              </a:defRPr>
            </a:lvl1pPr>
          </a:lstStyle>
          <a:p>
            <a:r>
              <a:rPr lang="en-US" dirty="0"/>
              <a:t>Click to add the document title</a:t>
            </a:r>
            <a:endParaRPr lang="en-CA" dirty="0"/>
          </a:p>
        </p:txBody>
      </p:sp>
      <p:sp>
        <p:nvSpPr>
          <p:cNvPr id="8" name="Subtitle 2"/>
          <p:cNvSpPr>
            <a:spLocks noGrp="1"/>
          </p:cNvSpPr>
          <p:nvPr>
            <p:ph type="subTitle" idx="1" hasCustomPrompt="1"/>
          </p:nvPr>
        </p:nvSpPr>
        <p:spPr bwMode="gray">
          <a:xfrm>
            <a:off x="3739059" y="5787823"/>
            <a:ext cx="2146484" cy="536167"/>
          </a:xfrm>
        </p:spPr>
        <p:txBody>
          <a:bodyPr anchor="b" anchorCtr="0">
            <a:noAutofit/>
          </a:bodyPr>
          <a:lstStyle>
            <a:lvl1pPr marL="0" indent="0" algn="l">
              <a:lnSpc>
                <a:spcPct val="90000"/>
              </a:lnSpc>
              <a:spcBef>
                <a:spcPts val="0"/>
              </a:spcBef>
              <a:buNone/>
              <a:defRPr sz="32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4">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4030" y="517551"/>
            <a:ext cx="3438255" cy="2639306"/>
          </a:xfrm>
        </p:spPr>
        <p:txBody>
          <a:bodyPr>
            <a:noAutofit/>
          </a:bodyPr>
          <a:lstStyle>
            <a:lvl1pPr indent="0">
              <a:lnSpc>
                <a:spcPts val="5100"/>
              </a:lnSpc>
              <a:defRPr sz="4800" cap="none" baseline="0">
                <a:solidFill>
                  <a:schemeClr val="bg1"/>
                </a:solidFill>
              </a:defRPr>
            </a:lvl1pPr>
          </a:lstStyle>
          <a:p>
            <a:r>
              <a:rPr lang="en-US" dirty="0"/>
              <a:t>Click to add the document title</a:t>
            </a:r>
            <a:endParaRPr lang="en-CA" dirty="0"/>
          </a:p>
        </p:txBody>
      </p:sp>
      <p:sp>
        <p:nvSpPr>
          <p:cNvPr id="8" name="Subtitle 2"/>
          <p:cNvSpPr>
            <a:spLocks noGrp="1"/>
          </p:cNvSpPr>
          <p:nvPr>
            <p:ph type="subTitle" idx="1" hasCustomPrompt="1"/>
          </p:nvPr>
        </p:nvSpPr>
        <p:spPr bwMode="gray">
          <a:xfrm>
            <a:off x="154030" y="3588909"/>
            <a:ext cx="2146484" cy="536167"/>
          </a:xfrm>
        </p:spPr>
        <p:txBody>
          <a:bodyPr anchor="b" anchorCtr="0">
            <a:noAutofit/>
          </a:bodyPr>
          <a:lstStyle>
            <a:lvl1pPr marL="0" indent="0" algn="l">
              <a:lnSpc>
                <a:spcPct val="90000"/>
              </a:lnSpc>
              <a:spcBef>
                <a:spcPts val="0"/>
              </a:spcBef>
              <a:buNone/>
              <a:defRPr sz="32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4">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154030" y="1189089"/>
            <a:ext cx="4947741" cy="1525083"/>
          </a:xfrm>
        </p:spPr>
        <p:txBody>
          <a:bodyPr>
            <a:noAutofit/>
          </a:bodyPr>
          <a:lstStyle>
            <a:lvl1pPr indent="0">
              <a:lnSpc>
                <a:spcPts val="5100"/>
              </a:lnSpc>
              <a:defRPr sz="4800" cap="none" baseline="0">
                <a:solidFill>
                  <a:schemeClr val="tx1"/>
                </a:solidFill>
              </a:defRPr>
            </a:lvl1pPr>
          </a:lstStyle>
          <a:p>
            <a:r>
              <a:rPr lang="en-US" dirty="0"/>
              <a:t>Click to add the document title</a:t>
            </a:r>
            <a:endParaRPr lang="en-CA" dirty="0"/>
          </a:p>
        </p:txBody>
      </p:sp>
      <p:sp>
        <p:nvSpPr>
          <p:cNvPr id="8" name="Subtitle 2"/>
          <p:cNvSpPr>
            <a:spLocks noGrp="1"/>
          </p:cNvSpPr>
          <p:nvPr>
            <p:ph type="subTitle" idx="1" hasCustomPrompt="1"/>
          </p:nvPr>
        </p:nvSpPr>
        <p:spPr bwMode="gray">
          <a:xfrm>
            <a:off x="154030" y="3059137"/>
            <a:ext cx="2146484" cy="536167"/>
          </a:xfrm>
        </p:spPr>
        <p:txBody>
          <a:bodyPr anchor="b" anchorCtr="0">
            <a:noAutofit/>
          </a:bodyPr>
          <a:lstStyle>
            <a:lvl1pPr marL="0" indent="0" algn="l">
              <a:lnSpc>
                <a:spcPct val="90000"/>
              </a:lnSpc>
              <a:spcBef>
                <a:spcPts val="0"/>
              </a:spcBef>
              <a:buNone/>
              <a:defRPr sz="32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4">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644716" y="4237089"/>
            <a:ext cx="4947741" cy="1525083"/>
          </a:xfrm>
        </p:spPr>
        <p:txBody>
          <a:bodyPr>
            <a:noAutofit/>
          </a:bodyPr>
          <a:lstStyle>
            <a:lvl1pPr indent="0">
              <a:lnSpc>
                <a:spcPts val="5100"/>
              </a:lnSpc>
              <a:defRPr sz="4800" cap="none" baseline="0">
                <a:solidFill>
                  <a:schemeClr val="bg1"/>
                </a:solidFill>
              </a:defRPr>
            </a:lvl1pPr>
          </a:lstStyle>
          <a:p>
            <a:r>
              <a:rPr lang="en-US" dirty="0"/>
              <a:t>Click to add the document title</a:t>
            </a:r>
            <a:endParaRPr lang="en-CA" dirty="0"/>
          </a:p>
        </p:txBody>
      </p:sp>
      <p:sp>
        <p:nvSpPr>
          <p:cNvPr id="8" name="Subtitle 2"/>
          <p:cNvSpPr>
            <a:spLocks noGrp="1"/>
          </p:cNvSpPr>
          <p:nvPr>
            <p:ph type="subTitle" idx="1" hasCustomPrompt="1"/>
          </p:nvPr>
        </p:nvSpPr>
        <p:spPr bwMode="gray">
          <a:xfrm>
            <a:off x="3644716" y="5859440"/>
            <a:ext cx="2146484" cy="536167"/>
          </a:xfrm>
        </p:spPr>
        <p:txBody>
          <a:bodyPr anchor="b" anchorCtr="0">
            <a:noAutofit/>
          </a:bodyPr>
          <a:lstStyle>
            <a:lvl1pPr marL="0" indent="0" algn="l">
              <a:lnSpc>
                <a:spcPct val="90000"/>
              </a:lnSpc>
              <a:spcBef>
                <a:spcPts val="0"/>
              </a:spcBef>
              <a:buNone/>
              <a:defRPr sz="32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4">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644716" y="4237089"/>
            <a:ext cx="4947741" cy="1525083"/>
          </a:xfrm>
        </p:spPr>
        <p:txBody>
          <a:bodyPr>
            <a:noAutofit/>
          </a:bodyPr>
          <a:lstStyle>
            <a:lvl1pPr indent="0">
              <a:lnSpc>
                <a:spcPts val="5100"/>
              </a:lnSpc>
              <a:defRPr sz="4800" cap="none" baseline="0">
                <a:solidFill>
                  <a:schemeClr val="tx1"/>
                </a:solidFill>
              </a:defRPr>
            </a:lvl1pPr>
          </a:lstStyle>
          <a:p>
            <a:r>
              <a:rPr lang="en-US" dirty="0"/>
              <a:t>Click to add the document title</a:t>
            </a:r>
            <a:endParaRPr lang="en-CA" dirty="0"/>
          </a:p>
        </p:txBody>
      </p:sp>
      <p:sp>
        <p:nvSpPr>
          <p:cNvPr id="8" name="Subtitle 2"/>
          <p:cNvSpPr>
            <a:spLocks noGrp="1"/>
          </p:cNvSpPr>
          <p:nvPr>
            <p:ph type="subTitle" idx="1" hasCustomPrompt="1"/>
          </p:nvPr>
        </p:nvSpPr>
        <p:spPr bwMode="gray">
          <a:xfrm>
            <a:off x="3644716" y="5859440"/>
            <a:ext cx="2146484" cy="536167"/>
          </a:xfrm>
        </p:spPr>
        <p:txBody>
          <a:bodyPr anchor="b" anchorCtr="0">
            <a:noAutofit/>
          </a:bodyPr>
          <a:lstStyle>
            <a:lvl1pPr marL="0" indent="0" algn="l">
              <a:lnSpc>
                <a:spcPct val="90000"/>
              </a:lnSpc>
              <a:spcBef>
                <a:spcPts val="0"/>
              </a:spcBef>
              <a:buNone/>
              <a:defRPr sz="32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568" y="392415"/>
            <a:ext cx="8444818" cy="1069848"/>
          </a:xfrm>
          <a:prstGeom prst="rect">
            <a:avLst/>
          </a:prstGeom>
        </p:spPr>
        <p:txBody>
          <a:bodyPr vert="horz" lIns="91440" tIns="45720" rIns="91440" bIns="45720" rtlCol="0" anchor="t" anchorCtr="0">
            <a:noAutofit/>
          </a:bodyPr>
          <a:lstStyle/>
          <a:p>
            <a:r>
              <a:rPr lang="en-US" dirty="0"/>
              <a:t>Click to add title</a:t>
            </a:r>
            <a:endParaRPr lang="en-CA" dirty="0"/>
          </a:p>
        </p:txBody>
      </p:sp>
      <p:sp>
        <p:nvSpPr>
          <p:cNvPr id="3" name="Text Placeholder 2"/>
          <p:cNvSpPr>
            <a:spLocks noGrp="1"/>
          </p:cNvSpPr>
          <p:nvPr>
            <p:ph type="body" idx="1"/>
          </p:nvPr>
        </p:nvSpPr>
        <p:spPr>
          <a:xfrm>
            <a:off x="365568" y="1472184"/>
            <a:ext cx="8444818" cy="42126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	</a:t>
            </a:r>
          </a:p>
          <a:p>
            <a:pPr lvl="2"/>
            <a:r>
              <a:rPr lang="en-US" dirty="0"/>
              <a:t>Third level</a:t>
            </a:r>
          </a:p>
          <a:p>
            <a:pPr lvl="3"/>
            <a:r>
              <a:rPr lang="en-US" dirty="0"/>
              <a:t>Fourth level</a:t>
            </a:r>
          </a:p>
        </p:txBody>
      </p:sp>
      <p:sp>
        <p:nvSpPr>
          <p:cNvPr id="5" name="Date Placeholder 4"/>
          <p:cNvSpPr>
            <a:spLocks noGrp="1"/>
          </p:cNvSpPr>
          <p:nvPr>
            <p:ph type="dt" sz="half" idx="2"/>
          </p:nvPr>
        </p:nvSpPr>
        <p:spPr>
          <a:xfrm>
            <a:off x="5736167" y="6155267"/>
            <a:ext cx="2400299" cy="365125"/>
          </a:xfrm>
          <a:prstGeom prst="rect">
            <a:avLst/>
          </a:prstGeom>
        </p:spPr>
        <p:txBody>
          <a:bodyPr vert="horz" lIns="91440" tIns="45720" rIns="91440" bIns="45720" rtlCol="0" anchor="ctr"/>
          <a:lstStyle>
            <a:lvl1pPr algn="r">
              <a:defRPr sz="1400" baseline="0">
                <a:solidFill>
                  <a:schemeClr val="tx1"/>
                </a:solidFill>
              </a:defRPr>
            </a:lvl1pPr>
          </a:lstStyle>
          <a:p>
            <a:fld id="{C767B4DC-1D97-4108-8537-8CF37A3E3692}" type="datetime4">
              <a:rPr lang="en-US" smtClean="0"/>
              <a:t>December 5, 2022</a:t>
            </a:fld>
            <a:endParaRPr lang="en-US" dirty="0"/>
          </a:p>
        </p:txBody>
      </p:sp>
      <p:sp>
        <p:nvSpPr>
          <p:cNvPr id="8" name="Slide Number Placeholder 7"/>
          <p:cNvSpPr>
            <a:spLocks noGrp="1"/>
          </p:cNvSpPr>
          <p:nvPr>
            <p:ph type="sldNum" sz="quarter" idx="4"/>
          </p:nvPr>
        </p:nvSpPr>
        <p:spPr>
          <a:xfrm>
            <a:off x="8128000" y="6155267"/>
            <a:ext cx="675216" cy="365125"/>
          </a:xfrm>
          <a:prstGeom prst="rect">
            <a:avLst/>
          </a:prstGeom>
        </p:spPr>
        <p:txBody>
          <a:bodyPr vert="horz" lIns="91440" tIns="45720" rIns="91440" bIns="45720" rtlCol="0" anchor="ctr"/>
          <a:lstStyle>
            <a:lvl1pPr algn="r">
              <a:defRPr sz="1400">
                <a:solidFill>
                  <a:schemeClr val="tx1"/>
                </a:solidFill>
              </a:defRPr>
            </a:lvl1pPr>
          </a:lstStyle>
          <a:p>
            <a:fld id="{E1497D35-93D5-5047-9160-8F9C97C9D015}" type="slidenum">
              <a:rPr lang="en-US" smtClean="0"/>
              <a:pPr/>
              <a:t>‹#›</a:t>
            </a:fld>
            <a:endParaRPr lang="en-US" dirty="0"/>
          </a:p>
        </p:txBody>
      </p:sp>
    </p:spTree>
    <p:extLst>
      <p:ext uri="{BB962C8B-B14F-4D97-AF65-F5344CB8AC3E}">
        <p14:creationId xmlns:p14="http://schemas.microsoft.com/office/powerpoint/2010/main" val="42414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4" r:id="rId4"/>
    <p:sldLayoutId id="2147483666" r:id="rId5"/>
    <p:sldLayoutId id="2147483667" r:id="rId6"/>
    <p:sldLayoutId id="2147483669" r:id="rId7"/>
    <p:sldLayoutId id="2147483671" r:id="rId8"/>
    <p:sldLayoutId id="2147483673" r:id="rId9"/>
    <p:sldLayoutId id="2147483674"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76" r:id="rId19"/>
    <p:sldLayoutId id="2147483678" r:id="rId20"/>
    <p:sldLayoutId id="2147483680" r:id="rId21"/>
    <p:sldLayoutId id="2147483661" r:id="rId22"/>
    <p:sldLayoutId id="2147483662" r:id="rId23"/>
  </p:sldLayoutIdLst>
  <p:hf hdr="0" ftr="0"/>
  <p:txStyles>
    <p:titleStyle>
      <a:lvl1pPr indent="-347472" algn="l" defTabSz="914400" rtl="0" eaLnBrk="1" latinLnBrk="0" hangingPunct="1">
        <a:lnSpc>
          <a:spcPts val="2660"/>
        </a:lnSpc>
        <a:spcBef>
          <a:spcPct val="0"/>
        </a:spcBef>
        <a:buNone/>
        <a:defRPr sz="2800" b="1" kern="1200" cap="none" baseline="0">
          <a:solidFill>
            <a:schemeClr val="tx2"/>
          </a:solidFill>
          <a:latin typeface="+mj-lt"/>
          <a:ea typeface="+mj-ea"/>
          <a:cs typeface="+mj-cs"/>
        </a:defRPr>
      </a:lvl1pPr>
    </p:titleStyle>
    <p:bodyStyle>
      <a:lvl1pPr marL="230400" indent="-230400" algn="l" defTabSz="914400" rtl="0" eaLnBrk="1" latinLnBrk="0" hangingPunct="1">
        <a:spcBef>
          <a:spcPct val="20000"/>
        </a:spcBef>
        <a:buClr>
          <a:schemeClr val="tx1"/>
        </a:buClr>
        <a:buFont typeface="Arial"/>
        <a:buChar char="•"/>
        <a:defRPr sz="2500" kern="1200">
          <a:solidFill>
            <a:schemeClr val="tx1"/>
          </a:solidFill>
          <a:latin typeface="+mn-lt"/>
          <a:ea typeface="+mn-ea"/>
          <a:cs typeface="+mn-cs"/>
        </a:defRPr>
      </a:lvl1pPr>
      <a:lvl2pPr marL="457200" indent="-230400" algn="l" defTabSz="914400" rtl="0" eaLnBrk="1" latinLnBrk="0" hangingPunct="1">
        <a:spcBef>
          <a:spcPts val="672"/>
        </a:spcBef>
        <a:buClr>
          <a:schemeClr val="tx1"/>
        </a:buClr>
        <a:buFont typeface="Arial"/>
        <a:buChar char="•"/>
        <a:defRPr sz="2100" kern="1200">
          <a:solidFill>
            <a:schemeClr val="tx1"/>
          </a:solidFill>
          <a:latin typeface="+mn-lt"/>
          <a:ea typeface="+mn-ea"/>
          <a:cs typeface="+mn-cs"/>
        </a:defRPr>
      </a:lvl2pPr>
      <a:lvl3pPr marL="687600" indent="-228600" algn="l" defTabSz="914400" rtl="0" eaLnBrk="1" latinLnBrk="0" hangingPunct="1">
        <a:lnSpc>
          <a:spcPct val="100000"/>
        </a:lnSpc>
        <a:spcBef>
          <a:spcPts val="576"/>
        </a:spcBef>
        <a:buClr>
          <a:schemeClr val="tx1"/>
        </a:buClr>
        <a:buFont typeface="Arial"/>
        <a:buChar char="•"/>
        <a:defRPr sz="1700" kern="1200">
          <a:solidFill>
            <a:schemeClr val="tx1"/>
          </a:solidFill>
          <a:latin typeface="+mn-lt"/>
          <a:ea typeface="+mn-ea"/>
          <a:cs typeface="+mn-cs"/>
        </a:defRPr>
      </a:lvl3pPr>
      <a:lvl4pPr marL="914400" indent="-230400" algn="l" defTabSz="914400" rtl="0" eaLnBrk="1" latinLnBrk="0" hangingPunct="1">
        <a:lnSpc>
          <a:spcPct val="100000"/>
        </a:lnSpc>
        <a:spcBef>
          <a:spcPts val="480"/>
        </a:spcBef>
        <a:buClr>
          <a:schemeClr val="tx1"/>
        </a:buClr>
        <a:buFont typeface="Arial"/>
        <a:buChar char="•"/>
        <a:defRPr sz="1500" kern="1200">
          <a:solidFill>
            <a:schemeClr val="tx1"/>
          </a:solidFill>
          <a:latin typeface="+mn-lt"/>
          <a:ea typeface="+mn-ea"/>
          <a:cs typeface="+mn-cs"/>
        </a:defRPr>
      </a:lvl4pPr>
      <a:lvl5pPr marL="914400" indent="-228600" algn="l" defTabSz="914400" rtl="0" eaLnBrk="1" latinLnBrk="0" hangingPunct="1">
        <a:lnSpc>
          <a:spcPts val="2100"/>
        </a:lnSpc>
        <a:spcBef>
          <a:spcPts val="0"/>
        </a:spcBef>
        <a:buClr>
          <a:srgbClr val="3CA9E0"/>
        </a:buClr>
        <a:buFont typeface="Arial" pitchFamily="34" charset="0"/>
        <a:buChar char="•"/>
        <a:defRPr sz="1500" kern="1200">
          <a:solidFill>
            <a:srgbClr val="64646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EBD302-4CE0-397B-8DD4-ACF09315C79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
                    </a14:imgEffect>
                  </a14:imgLayer>
                </a14:imgProps>
              </a:ext>
            </a:extLst>
          </a:blip>
          <a:stretch>
            <a:fillRect/>
          </a:stretch>
        </p:blipFill>
        <p:spPr>
          <a:xfrm>
            <a:off x="-396" y="-297"/>
            <a:ext cx="9144396" cy="68582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itle 1"/>
          <p:cNvSpPr>
            <a:spLocks noGrp="1"/>
          </p:cNvSpPr>
          <p:nvPr>
            <p:ph type="ctrTitle"/>
          </p:nvPr>
        </p:nvSpPr>
        <p:spPr>
          <a:xfrm>
            <a:off x="156118" y="168829"/>
            <a:ext cx="3646449" cy="2981242"/>
          </a:xfrm>
        </p:spPr>
        <p:txBody>
          <a:bodyPr/>
          <a:lstStyle/>
          <a:p>
            <a:r>
              <a:rPr lang="en-CA" sz="2400" dirty="0"/>
              <a:t>Predictive Analytics of Productivity Prediction of Garment Employees</a:t>
            </a:r>
            <a:endParaRPr lang="en-US" sz="2400" dirty="0"/>
          </a:p>
        </p:txBody>
      </p:sp>
      <p:sp>
        <p:nvSpPr>
          <p:cNvPr id="3" name="Subtitle 2"/>
          <p:cNvSpPr>
            <a:spLocks noGrp="1"/>
          </p:cNvSpPr>
          <p:nvPr>
            <p:ph type="subTitle" idx="1"/>
          </p:nvPr>
        </p:nvSpPr>
        <p:spPr>
          <a:xfrm>
            <a:off x="156118" y="2957564"/>
            <a:ext cx="3769111" cy="2564780"/>
          </a:xfrm>
        </p:spPr>
        <p:txBody>
          <a:bodyPr/>
          <a:lstStyle/>
          <a:p>
            <a:r>
              <a:rPr lang="en-US" sz="2000" dirty="0"/>
              <a:t>Professor: Ceni Babaoglu</a:t>
            </a:r>
          </a:p>
          <a:p>
            <a:r>
              <a:rPr lang="en-US" sz="2000" dirty="0"/>
              <a:t>Student Name: Maryam Mortezapourdehkordi</a:t>
            </a:r>
          </a:p>
          <a:p>
            <a:r>
              <a:rPr lang="en-US" sz="2000" dirty="0"/>
              <a:t>Student Number: 501143277</a:t>
            </a:r>
          </a:p>
          <a:p>
            <a:r>
              <a:rPr lang="en-US" sz="2000" dirty="0"/>
              <a:t>Date of submission: Dec 5, 2022</a:t>
            </a:r>
          </a:p>
          <a:p>
            <a:endParaRPr lang="en-US"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328D7DD1-81EA-3D9B-6F08-4984514D4DA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273" b="7273"/>
          <a:stretch>
            <a:fillRect/>
          </a:stretch>
        </p:blipFill>
        <p:spPr>
          <a:xfrm>
            <a:off x="412750" y="1817687"/>
            <a:ext cx="4159249" cy="3402043"/>
          </a:xfrm>
        </p:spPr>
      </p:pic>
      <p:sp>
        <p:nvSpPr>
          <p:cNvPr id="3" name="Date Placeholder 2">
            <a:extLst>
              <a:ext uri="{FF2B5EF4-FFF2-40B4-BE49-F238E27FC236}">
                <a16:creationId xmlns:a16="http://schemas.microsoft.com/office/drawing/2014/main" id="{F43525D4-8CF3-4F24-A663-C6F616FDCFBD}"/>
              </a:ext>
            </a:extLst>
          </p:cNvPr>
          <p:cNvSpPr>
            <a:spLocks noGrp="1"/>
          </p:cNvSpPr>
          <p:nvPr>
            <p:ph type="dt" sz="half" idx="2"/>
          </p:nvPr>
        </p:nvSpPr>
        <p:spPr/>
        <p:txBody>
          <a:bodyPr/>
          <a:lstStyle/>
          <a:p>
            <a:fld id="{C966D932-33FE-417A-85F6-23BCBAA4A674}"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F504D497-82C8-4222-9F05-E713B14FEFBA}"/>
              </a:ext>
            </a:extLst>
          </p:cNvPr>
          <p:cNvSpPr>
            <a:spLocks noGrp="1"/>
          </p:cNvSpPr>
          <p:nvPr>
            <p:ph type="sldNum" sz="quarter" idx="4"/>
          </p:nvPr>
        </p:nvSpPr>
        <p:spPr/>
        <p:txBody>
          <a:bodyPr/>
          <a:lstStyle/>
          <a:p>
            <a:fld id="{E9E0D846-2D6A-8643-B2BF-83884A821236}" type="slidenum">
              <a:rPr lang="en-US" smtClean="0"/>
              <a:pPr/>
              <a:t>10</a:t>
            </a:fld>
            <a:endParaRPr lang="en-US" dirty="0"/>
          </a:p>
        </p:txBody>
      </p:sp>
      <p:sp>
        <p:nvSpPr>
          <p:cNvPr id="9" name="TextBox 8">
            <a:extLst>
              <a:ext uri="{FF2B5EF4-FFF2-40B4-BE49-F238E27FC236}">
                <a16:creationId xmlns:a16="http://schemas.microsoft.com/office/drawing/2014/main" id="{910637A2-E7ED-2074-DB0B-167BD352B3D9}"/>
              </a:ext>
            </a:extLst>
          </p:cNvPr>
          <p:cNvSpPr txBox="1"/>
          <p:nvPr/>
        </p:nvSpPr>
        <p:spPr>
          <a:xfrm>
            <a:off x="412751" y="716540"/>
            <a:ext cx="7437708" cy="646331"/>
          </a:xfrm>
          <a:prstGeom prst="rect">
            <a:avLst/>
          </a:prstGeom>
          <a:noFill/>
        </p:spPr>
        <p:txBody>
          <a:bodyPr wrap="square" rtlCol="0">
            <a:spAutoFit/>
          </a:bodyPr>
          <a:lstStyle/>
          <a:p>
            <a:r>
              <a:rPr lang="en-CA" b="1" dirty="0">
                <a:solidFill>
                  <a:srgbClr val="004C9B"/>
                </a:solidFill>
                <a:latin typeface="+mj-lt"/>
              </a:rPr>
              <a:t>Pie chart for understanding Categorical feature:</a:t>
            </a:r>
          </a:p>
          <a:p>
            <a:endParaRPr lang="en-CA" b="1" dirty="0">
              <a:solidFill>
                <a:srgbClr val="004C9B"/>
              </a:solidFill>
              <a:latin typeface="+mj-lt"/>
            </a:endParaRPr>
          </a:p>
        </p:txBody>
      </p:sp>
      <p:pic>
        <p:nvPicPr>
          <p:cNvPr id="11" name="Picture 10">
            <a:extLst>
              <a:ext uri="{FF2B5EF4-FFF2-40B4-BE49-F238E27FC236}">
                <a16:creationId xmlns:a16="http://schemas.microsoft.com/office/drawing/2014/main" id="{C394C097-C6B6-22F3-49EB-81F4AD194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313" y="1530705"/>
            <a:ext cx="4407904" cy="3976006"/>
          </a:xfrm>
          <a:prstGeom prst="rect">
            <a:avLst/>
          </a:prstGeom>
        </p:spPr>
      </p:pic>
      <p:sp>
        <p:nvSpPr>
          <p:cNvPr id="12" name="TextBox 11">
            <a:extLst>
              <a:ext uri="{FF2B5EF4-FFF2-40B4-BE49-F238E27FC236}">
                <a16:creationId xmlns:a16="http://schemas.microsoft.com/office/drawing/2014/main" id="{57A8F33D-63E3-3DEA-FF71-9EBD08F14E7A}"/>
              </a:ext>
            </a:extLst>
          </p:cNvPr>
          <p:cNvSpPr txBox="1"/>
          <p:nvPr/>
        </p:nvSpPr>
        <p:spPr>
          <a:xfrm>
            <a:off x="2081439" y="5489149"/>
            <a:ext cx="1485250" cy="307777"/>
          </a:xfrm>
          <a:prstGeom prst="rect">
            <a:avLst/>
          </a:prstGeom>
          <a:noFill/>
        </p:spPr>
        <p:txBody>
          <a:bodyPr wrap="square" rtlCol="0">
            <a:spAutoFit/>
          </a:bodyPr>
          <a:lstStyle/>
          <a:p>
            <a:r>
              <a:rPr lang="en-CA" sz="1400" dirty="0">
                <a:solidFill>
                  <a:srgbClr val="004C9B"/>
                </a:solidFill>
                <a:latin typeface="+mj-lt"/>
              </a:rPr>
              <a:t>Department</a:t>
            </a:r>
          </a:p>
        </p:txBody>
      </p:sp>
      <p:sp>
        <p:nvSpPr>
          <p:cNvPr id="13" name="TextBox 12">
            <a:extLst>
              <a:ext uri="{FF2B5EF4-FFF2-40B4-BE49-F238E27FC236}">
                <a16:creationId xmlns:a16="http://schemas.microsoft.com/office/drawing/2014/main" id="{A53ACB31-D02D-E609-0326-6AFB33517666}"/>
              </a:ext>
            </a:extLst>
          </p:cNvPr>
          <p:cNvSpPr txBox="1"/>
          <p:nvPr/>
        </p:nvSpPr>
        <p:spPr>
          <a:xfrm>
            <a:off x="6052562" y="5487888"/>
            <a:ext cx="1093405" cy="307777"/>
          </a:xfrm>
          <a:prstGeom prst="rect">
            <a:avLst/>
          </a:prstGeom>
          <a:noFill/>
        </p:spPr>
        <p:txBody>
          <a:bodyPr wrap="square" rtlCol="0">
            <a:spAutoFit/>
          </a:bodyPr>
          <a:lstStyle/>
          <a:p>
            <a:r>
              <a:rPr lang="en-CA" sz="1400" dirty="0">
                <a:solidFill>
                  <a:srgbClr val="004C9B"/>
                </a:solidFill>
                <a:latin typeface="+mj-lt"/>
              </a:rPr>
              <a:t>Quarter</a:t>
            </a:r>
          </a:p>
        </p:txBody>
      </p:sp>
    </p:spTree>
    <p:extLst>
      <p:ext uri="{BB962C8B-B14F-4D97-AF65-F5344CB8AC3E}">
        <p14:creationId xmlns:p14="http://schemas.microsoft.com/office/powerpoint/2010/main" val="11254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3525D4-8CF3-4F24-A663-C6F616FDCFBD}"/>
              </a:ext>
            </a:extLst>
          </p:cNvPr>
          <p:cNvSpPr>
            <a:spLocks noGrp="1"/>
          </p:cNvSpPr>
          <p:nvPr>
            <p:ph type="dt" sz="half" idx="2"/>
          </p:nvPr>
        </p:nvSpPr>
        <p:spPr/>
        <p:txBody>
          <a:bodyPr/>
          <a:lstStyle/>
          <a:p>
            <a:fld id="{C966D932-33FE-417A-85F6-23BCBAA4A674}"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F504D497-82C8-4222-9F05-E713B14FEFBA}"/>
              </a:ext>
            </a:extLst>
          </p:cNvPr>
          <p:cNvSpPr>
            <a:spLocks noGrp="1"/>
          </p:cNvSpPr>
          <p:nvPr>
            <p:ph type="sldNum" sz="quarter" idx="4"/>
          </p:nvPr>
        </p:nvSpPr>
        <p:spPr/>
        <p:txBody>
          <a:bodyPr/>
          <a:lstStyle/>
          <a:p>
            <a:fld id="{E9E0D846-2D6A-8643-B2BF-83884A821236}" type="slidenum">
              <a:rPr lang="en-US" smtClean="0"/>
              <a:pPr/>
              <a:t>11</a:t>
            </a:fld>
            <a:endParaRPr lang="en-US" dirty="0"/>
          </a:p>
        </p:txBody>
      </p:sp>
      <p:sp>
        <p:nvSpPr>
          <p:cNvPr id="9" name="TextBox 8">
            <a:extLst>
              <a:ext uri="{FF2B5EF4-FFF2-40B4-BE49-F238E27FC236}">
                <a16:creationId xmlns:a16="http://schemas.microsoft.com/office/drawing/2014/main" id="{910637A2-E7ED-2074-DB0B-167BD352B3D9}"/>
              </a:ext>
            </a:extLst>
          </p:cNvPr>
          <p:cNvSpPr txBox="1"/>
          <p:nvPr/>
        </p:nvSpPr>
        <p:spPr>
          <a:xfrm>
            <a:off x="412751" y="716540"/>
            <a:ext cx="7437708" cy="646331"/>
          </a:xfrm>
          <a:prstGeom prst="rect">
            <a:avLst/>
          </a:prstGeom>
          <a:noFill/>
        </p:spPr>
        <p:txBody>
          <a:bodyPr wrap="square" rtlCol="0">
            <a:spAutoFit/>
          </a:bodyPr>
          <a:lstStyle/>
          <a:p>
            <a:r>
              <a:rPr lang="en-CA" b="1" dirty="0">
                <a:solidFill>
                  <a:srgbClr val="004C9B"/>
                </a:solidFill>
                <a:latin typeface="+mj-lt"/>
              </a:rPr>
              <a:t>Pie chart for understanding Categorical feature:</a:t>
            </a:r>
          </a:p>
          <a:p>
            <a:endParaRPr lang="en-CA" b="1" dirty="0">
              <a:solidFill>
                <a:srgbClr val="004C9B"/>
              </a:solidFill>
              <a:latin typeface="+mj-lt"/>
            </a:endParaRPr>
          </a:p>
        </p:txBody>
      </p:sp>
      <p:pic>
        <p:nvPicPr>
          <p:cNvPr id="12" name="Picture 11">
            <a:extLst>
              <a:ext uri="{FF2B5EF4-FFF2-40B4-BE49-F238E27FC236}">
                <a16:creationId xmlns:a16="http://schemas.microsoft.com/office/drawing/2014/main" id="{9636AFB8-CBBA-A634-60F2-061C8DEAA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51" y="1440997"/>
            <a:ext cx="4344390" cy="3976006"/>
          </a:xfrm>
          <a:prstGeom prst="rect">
            <a:avLst/>
          </a:prstGeom>
        </p:spPr>
      </p:pic>
      <p:sp>
        <p:nvSpPr>
          <p:cNvPr id="15" name="TextBox 14">
            <a:extLst>
              <a:ext uri="{FF2B5EF4-FFF2-40B4-BE49-F238E27FC236}">
                <a16:creationId xmlns:a16="http://schemas.microsoft.com/office/drawing/2014/main" id="{89BB3E51-3C43-BEEC-BB01-9D41083B0AC1}"/>
              </a:ext>
            </a:extLst>
          </p:cNvPr>
          <p:cNvSpPr txBox="1"/>
          <p:nvPr/>
        </p:nvSpPr>
        <p:spPr>
          <a:xfrm>
            <a:off x="2150048" y="5495129"/>
            <a:ext cx="869795" cy="307777"/>
          </a:xfrm>
          <a:prstGeom prst="rect">
            <a:avLst/>
          </a:prstGeom>
          <a:noFill/>
        </p:spPr>
        <p:txBody>
          <a:bodyPr wrap="square" rtlCol="0">
            <a:spAutoFit/>
          </a:bodyPr>
          <a:lstStyle/>
          <a:p>
            <a:r>
              <a:rPr lang="en-CA" sz="1400" dirty="0">
                <a:solidFill>
                  <a:srgbClr val="004C9B"/>
                </a:solidFill>
                <a:latin typeface="+mj-lt"/>
              </a:rPr>
              <a:t>Day</a:t>
            </a:r>
          </a:p>
        </p:txBody>
      </p:sp>
      <p:pic>
        <p:nvPicPr>
          <p:cNvPr id="17" name="Picture 16">
            <a:extLst>
              <a:ext uri="{FF2B5EF4-FFF2-40B4-BE49-F238E27FC236}">
                <a16:creationId xmlns:a16="http://schemas.microsoft.com/office/drawing/2014/main" id="{A78F7021-8065-ECCF-750E-EBD28754A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928" y="1440997"/>
            <a:ext cx="4153846" cy="3976006"/>
          </a:xfrm>
          <a:prstGeom prst="rect">
            <a:avLst/>
          </a:prstGeom>
        </p:spPr>
      </p:pic>
      <p:sp>
        <p:nvSpPr>
          <p:cNvPr id="18" name="TextBox 17">
            <a:extLst>
              <a:ext uri="{FF2B5EF4-FFF2-40B4-BE49-F238E27FC236}">
                <a16:creationId xmlns:a16="http://schemas.microsoft.com/office/drawing/2014/main" id="{8E5CF224-C74C-F22D-3131-B8BD379B2807}"/>
              </a:ext>
            </a:extLst>
          </p:cNvPr>
          <p:cNvSpPr txBox="1"/>
          <p:nvPr/>
        </p:nvSpPr>
        <p:spPr>
          <a:xfrm>
            <a:off x="6601953" y="5495129"/>
            <a:ext cx="869795" cy="307777"/>
          </a:xfrm>
          <a:prstGeom prst="rect">
            <a:avLst/>
          </a:prstGeom>
          <a:noFill/>
        </p:spPr>
        <p:txBody>
          <a:bodyPr wrap="square" rtlCol="0">
            <a:spAutoFit/>
          </a:bodyPr>
          <a:lstStyle/>
          <a:p>
            <a:r>
              <a:rPr lang="en-CA" sz="1400" dirty="0">
                <a:solidFill>
                  <a:srgbClr val="004C9B"/>
                </a:solidFill>
                <a:latin typeface="+mj-lt"/>
              </a:rPr>
              <a:t>Team</a:t>
            </a:r>
          </a:p>
        </p:txBody>
      </p:sp>
    </p:spTree>
    <p:extLst>
      <p:ext uri="{BB962C8B-B14F-4D97-AF65-F5344CB8AC3E}">
        <p14:creationId xmlns:p14="http://schemas.microsoft.com/office/powerpoint/2010/main" val="228343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3525D4-8CF3-4F24-A663-C6F616FDCFBD}"/>
              </a:ext>
            </a:extLst>
          </p:cNvPr>
          <p:cNvSpPr>
            <a:spLocks noGrp="1"/>
          </p:cNvSpPr>
          <p:nvPr>
            <p:ph type="dt" sz="half" idx="2"/>
          </p:nvPr>
        </p:nvSpPr>
        <p:spPr/>
        <p:txBody>
          <a:bodyPr/>
          <a:lstStyle/>
          <a:p>
            <a:fld id="{C966D932-33FE-417A-85F6-23BCBAA4A674}"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F504D497-82C8-4222-9F05-E713B14FEFBA}"/>
              </a:ext>
            </a:extLst>
          </p:cNvPr>
          <p:cNvSpPr>
            <a:spLocks noGrp="1"/>
          </p:cNvSpPr>
          <p:nvPr>
            <p:ph type="sldNum" sz="quarter" idx="4"/>
          </p:nvPr>
        </p:nvSpPr>
        <p:spPr/>
        <p:txBody>
          <a:bodyPr/>
          <a:lstStyle/>
          <a:p>
            <a:fld id="{E9E0D846-2D6A-8643-B2BF-83884A821236}" type="slidenum">
              <a:rPr lang="en-US" smtClean="0"/>
              <a:pPr/>
              <a:t>12</a:t>
            </a:fld>
            <a:endParaRPr lang="en-US" dirty="0"/>
          </a:p>
        </p:txBody>
      </p:sp>
      <p:sp>
        <p:nvSpPr>
          <p:cNvPr id="9" name="TextBox 8">
            <a:extLst>
              <a:ext uri="{FF2B5EF4-FFF2-40B4-BE49-F238E27FC236}">
                <a16:creationId xmlns:a16="http://schemas.microsoft.com/office/drawing/2014/main" id="{910637A2-E7ED-2074-DB0B-167BD352B3D9}"/>
              </a:ext>
            </a:extLst>
          </p:cNvPr>
          <p:cNvSpPr txBox="1"/>
          <p:nvPr/>
        </p:nvSpPr>
        <p:spPr>
          <a:xfrm>
            <a:off x="412751" y="716540"/>
            <a:ext cx="7437708" cy="646331"/>
          </a:xfrm>
          <a:prstGeom prst="rect">
            <a:avLst/>
          </a:prstGeom>
          <a:noFill/>
        </p:spPr>
        <p:txBody>
          <a:bodyPr wrap="square" rtlCol="0">
            <a:spAutoFit/>
          </a:bodyPr>
          <a:lstStyle/>
          <a:p>
            <a:r>
              <a:rPr lang="en-CA" b="1" dirty="0">
                <a:solidFill>
                  <a:srgbClr val="004C9B"/>
                </a:solidFill>
                <a:latin typeface="+mj-lt"/>
              </a:rPr>
              <a:t>Pie chart for understanding Categorical feature:</a:t>
            </a:r>
          </a:p>
          <a:p>
            <a:endParaRPr lang="en-CA" b="1" dirty="0">
              <a:solidFill>
                <a:srgbClr val="004C9B"/>
              </a:solidFill>
              <a:latin typeface="+mj-lt"/>
            </a:endParaRPr>
          </a:p>
        </p:txBody>
      </p:sp>
      <p:sp>
        <p:nvSpPr>
          <p:cNvPr id="15" name="TextBox 14">
            <a:extLst>
              <a:ext uri="{FF2B5EF4-FFF2-40B4-BE49-F238E27FC236}">
                <a16:creationId xmlns:a16="http://schemas.microsoft.com/office/drawing/2014/main" id="{89BB3E51-3C43-BEEC-BB01-9D41083B0AC1}"/>
              </a:ext>
            </a:extLst>
          </p:cNvPr>
          <p:cNvSpPr txBox="1"/>
          <p:nvPr/>
        </p:nvSpPr>
        <p:spPr>
          <a:xfrm>
            <a:off x="4234071" y="5276806"/>
            <a:ext cx="1552157" cy="307777"/>
          </a:xfrm>
          <a:prstGeom prst="rect">
            <a:avLst/>
          </a:prstGeom>
          <a:noFill/>
        </p:spPr>
        <p:txBody>
          <a:bodyPr wrap="square" rtlCol="0">
            <a:spAutoFit/>
          </a:bodyPr>
          <a:lstStyle/>
          <a:p>
            <a:r>
              <a:rPr lang="en-CA" sz="1400" dirty="0">
                <a:solidFill>
                  <a:srgbClr val="004C9B"/>
                </a:solidFill>
                <a:latin typeface="+mj-lt"/>
              </a:rPr>
              <a:t>No-of-work</a:t>
            </a:r>
          </a:p>
        </p:txBody>
      </p:sp>
      <p:pic>
        <p:nvPicPr>
          <p:cNvPr id="5" name="Picture 4">
            <a:extLst>
              <a:ext uri="{FF2B5EF4-FFF2-40B4-BE49-F238E27FC236}">
                <a16:creationId xmlns:a16="http://schemas.microsoft.com/office/drawing/2014/main" id="{8333FA78-5A24-1ECA-749A-5E6FFC0C0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077" y="1300800"/>
            <a:ext cx="4153846" cy="3976006"/>
          </a:xfrm>
          <a:prstGeom prst="rect">
            <a:avLst/>
          </a:prstGeom>
        </p:spPr>
      </p:pic>
    </p:spTree>
    <p:extLst>
      <p:ext uri="{BB962C8B-B14F-4D97-AF65-F5344CB8AC3E}">
        <p14:creationId xmlns:p14="http://schemas.microsoft.com/office/powerpoint/2010/main" val="45451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3525D4-8CF3-4F24-A663-C6F616FDCFBD}"/>
              </a:ext>
            </a:extLst>
          </p:cNvPr>
          <p:cNvSpPr>
            <a:spLocks noGrp="1"/>
          </p:cNvSpPr>
          <p:nvPr>
            <p:ph type="dt" sz="half" idx="2"/>
          </p:nvPr>
        </p:nvSpPr>
        <p:spPr/>
        <p:txBody>
          <a:bodyPr/>
          <a:lstStyle/>
          <a:p>
            <a:fld id="{C966D932-33FE-417A-85F6-23BCBAA4A674}"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F504D497-82C8-4222-9F05-E713B14FEFBA}"/>
              </a:ext>
            </a:extLst>
          </p:cNvPr>
          <p:cNvSpPr>
            <a:spLocks noGrp="1"/>
          </p:cNvSpPr>
          <p:nvPr>
            <p:ph type="sldNum" sz="quarter" idx="4"/>
          </p:nvPr>
        </p:nvSpPr>
        <p:spPr/>
        <p:txBody>
          <a:bodyPr/>
          <a:lstStyle/>
          <a:p>
            <a:fld id="{E9E0D846-2D6A-8643-B2BF-83884A821236}" type="slidenum">
              <a:rPr lang="en-US" smtClean="0"/>
              <a:pPr/>
              <a:t>13</a:t>
            </a:fld>
            <a:endParaRPr lang="en-US" dirty="0"/>
          </a:p>
        </p:txBody>
      </p:sp>
      <p:sp>
        <p:nvSpPr>
          <p:cNvPr id="9" name="TextBox 8">
            <a:extLst>
              <a:ext uri="{FF2B5EF4-FFF2-40B4-BE49-F238E27FC236}">
                <a16:creationId xmlns:a16="http://schemas.microsoft.com/office/drawing/2014/main" id="{910637A2-E7ED-2074-DB0B-167BD352B3D9}"/>
              </a:ext>
            </a:extLst>
          </p:cNvPr>
          <p:cNvSpPr txBox="1"/>
          <p:nvPr/>
        </p:nvSpPr>
        <p:spPr>
          <a:xfrm>
            <a:off x="412751" y="716540"/>
            <a:ext cx="7437708" cy="646331"/>
          </a:xfrm>
          <a:prstGeom prst="rect">
            <a:avLst/>
          </a:prstGeom>
          <a:noFill/>
        </p:spPr>
        <p:txBody>
          <a:bodyPr wrap="square" rtlCol="0">
            <a:spAutoFit/>
          </a:bodyPr>
          <a:lstStyle/>
          <a:p>
            <a:r>
              <a:rPr lang="en-CA" b="1" dirty="0">
                <a:solidFill>
                  <a:srgbClr val="004C9B"/>
                </a:solidFill>
                <a:latin typeface="+mj-lt"/>
              </a:rPr>
              <a:t>Bar chart for understanding Numerical feature:</a:t>
            </a:r>
          </a:p>
          <a:p>
            <a:endParaRPr lang="en-CA" b="1" dirty="0">
              <a:solidFill>
                <a:srgbClr val="004C9B"/>
              </a:solidFill>
              <a:latin typeface="+mj-lt"/>
            </a:endParaRPr>
          </a:p>
        </p:txBody>
      </p:sp>
      <p:sp>
        <p:nvSpPr>
          <p:cNvPr id="15" name="TextBox 14">
            <a:extLst>
              <a:ext uri="{FF2B5EF4-FFF2-40B4-BE49-F238E27FC236}">
                <a16:creationId xmlns:a16="http://schemas.microsoft.com/office/drawing/2014/main" id="{89BB3E51-3C43-BEEC-BB01-9D41083B0AC1}"/>
              </a:ext>
            </a:extLst>
          </p:cNvPr>
          <p:cNvSpPr txBox="1"/>
          <p:nvPr/>
        </p:nvSpPr>
        <p:spPr>
          <a:xfrm>
            <a:off x="340784" y="5272309"/>
            <a:ext cx="8462434" cy="923330"/>
          </a:xfrm>
          <a:prstGeom prst="rect">
            <a:avLst/>
          </a:prstGeom>
          <a:noFill/>
        </p:spPr>
        <p:txBody>
          <a:bodyPr wrap="square" rtlCol="0">
            <a:spAutoFit/>
          </a:bodyPr>
          <a:lstStyle/>
          <a:p>
            <a:pPr algn="just"/>
            <a:r>
              <a:rPr lang="en-CA" dirty="0"/>
              <a:t>Team: </a:t>
            </a:r>
            <a:r>
              <a:rPr lang="en-CA" b="0" i="0" dirty="0">
                <a:effectLst/>
                <a:latin typeface="Inter"/>
              </a:rPr>
              <a:t>There are 12 teams. Because It is highly desirable among the decision-makers in the garments industry to track, analyze and predict the productivity performance of the working teams in their factories, my analysis will be on team basis</a:t>
            </a:r>
            <a:endParaRPr lang="en-CA" dirty="0"/>
          </a:p>
        </p:txBody>
      </p:sp>
      <p:pic>
        <p:nvPicPr>
          <p:cNvPr id="2" name="Picture 1">
            <a:extLst>
              <a:ext uri="{FF2B5EF4-FFF2-40B4-BE49-F238E27FC236}">
                <a16:creationId xmlns:a16="http://schemas.microsoft.com/office/drawing/2014/main" id="{F60C363A-DE48-74F8-D102-A6828E5B3A95}"/>
              </a:ext>
            </a:extLst>
          </p:cNvPr>
          <p:cNvPicPr>
            <a:picLocks noChangeAspect="1"/>
          </p:cNvPicPr>
          <p:nvPr/>
        </p:nvPicPr>
        <p:blipFill>
          <a:blip r:embed="rId2"/>
          <a:stretch>
            <a:fillRect/>
          </a:stretch>
        </p:blipFill>
        <p:spPr>
          <a:xfrm>
            <a:off x="1499838" y="1174348"/>
            <a:ext cx="6144321" cy="4138334"/>
          </a:xfrm>
          <a:prstGeom prst="rect">
            <a:avLst/>
          </a:prstGeom>
        </p:spPr>
      </p:pic>
    </p:spTree>
    <p:extLst>
      <p:ext uri="{BB962C8B-B14F-4D97-AF65-F5344CB8AC3E}">
        <p14:creationId xmlns:p14="http://schemas.microsoft.com/office/powerpoint/2010/main" val="261930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E3913AB-C2A2-BEEA-8BA4-2771880CE166}"/>
              </a:ext>
            </a:extLst>
          </p:cNvPr>
          <p:cNvSpPr>
            <a:spLocks noGrp="1"/>
          </p:cNvSpPr>
          <p:nvPr>
            <p:ph type="dt" sz="half" idx="2"/>
          </p:nvPr>
        </p:nvSpPr>
        <p:spPr/>
        <p:txBody>
          <a:bodyPr/>
          <a:lstStyle/>
          <a:p>
            <a:fld id="{C16F859B-D459-498F-A8B6-46F0A2E32664}" type="datetime4">
              <a:rPr lang="en-US" smtClean="0"/>
              <a:t>December 6, 2022</a:t>
            </a:fld>
            <a:r>
              <a:rPr lang="en-CA"/>
              <a:t>     |</a:t>
            </a:r>
            <a:endParaRPr lang="en-US" dirty="0"/>
          </a:p>
        </p:txBody>
      </p:sp>
      <p:sp>
        <p:nvSpPr>
          <p:cNvPr id="4" name="Slide Number Placeholder 3">
            <a:extLst>
              <a:ext uri="{FF2B5EF4-FFF2-40B4-BE49-F238E27FC236}">
                <a16:creationId xmlns:a16="http://schemas.microsoft.com/office/drawing/2014/main" id="{7518F3C3-5F12-65E0-95B2-A4F66A2C2325}"/>
              </a:ext>
            </a:extLst>
          </p:cNvPr>
          <p:cNvSpPr>
            <a:spLocks noGrp="1"/>
          </p:cNvSpPr>
          <p:nvPr>
            <p:ph type="sldNum" sz="quarter" idx="4"/>
          </p:nvPr>
        </p:nvSpPr>
        <p:spPr/>
        <p:txBody>
          <a:bodyPr/>
          <a:lstStyle/>
          <a:p>
            <a:fld id="{E9E0D846-2D6A-8643-B2BF-83884A821236}" type="slidenum">
              <a:rPr lang="en-US" smtClean="0"/>
              <a:pPr/>
              <a:t>14</a:t>
            </a:fld>
            <a:endParaRPr lang="en-US" dirty="0"/>
          </a:p>
        </p:txBody>
      </p:sp>
      <p:pic>
        <p:nvPicPr>
          <p:cNvPr id="6" name="Picture 5">
            <a:extLst>
              <a:ext uri="{FF2B5EF4-FFF2-40B4-BE49-F238E27FC236}">
                <a16:creationId xmlns:a16="http://schemas.microsoft.com/office/drawing/2014/main" id="{9AC7EFE9-6B75-CA5E-4767-CA67B57FA44C}"/>
              </a:ext>
            </a:extLst>
          </p:cNvPr>
          <p:cNvPicPr>
            <a:picLocks noChangeAspect="1"/>
          </p:cNvPicPr>
          <p:nvPr/>
        </p:nvPicPr>
        <p:blipFill>
          <a:blip r:embed="rId2"/>
          <a:stretch>
            <a:fillRect/>
          </a:stretch>
        </p:blipFill>
        <p:spPr>
          <a:xfrm>
            <a:off x="284162" y="292099"/>
            <a:ext cx="3906838" cy="3083797"/>
          </a:xfrm>
          <a:prstGeom prst="rect">
            <a:avLst/>
          </a:prstGeom>
        </p:spPr>
      </p:pic>
      <p:pic>
        <p:nvPicPr>
          <p:cNvPr id="7" name="Picture 6">
            <a:extLst>
              <a:ext uri="{FF2B5EF4-FFF2-40B4-BE49-F238E27FC236}">
                <a16:creationId xmlns:a16="http://schemas.microsoft.com/office/drawing/2014/main" id="{8E97FE96-CA16-C751-54CA-5C88B3126BA2}"/>
              </a:ext>
            </a:extLst>
          </p:cNvPr>
          <p:cNvPicPr>
            <a:picLocks noChangeAspect="1"/>
          </p:cNvPicPr>
          <p:nvPr/>
        </p:nvPicPr>
        <p:blipFill>
          <a:blip r:embed="rId3"/>
          <a:stretch>
            <a:fillRect/>
          </a:stretch>
        </p:blipFill>
        <p:spPr>
          <a:xfrm>
            <a:off x="4614274" y="354012"/>
            <a:ext cx="4004263" cy="3021884"/>
          </a:xfrm>
          <a:prstGeom prst="rect">
            <a:avLst/>
          </a:prstGeom>
        </p:spPr>
      </p:pic>
      <p:pic>
        <p:nvPicPr>
          <p:cNvPr id="8" name="Picture 7">
            <a:extLst>
              <a:ext uri="{FF2B5EF4-FFF2-40B4-BE49-F238E27FC236}">
                <a16:creationId xmlns:a16="http://schemas.microsoft.com/office/drawing/2014/main" id="{175DE7C9-90AE-6D12-538F-DE82586DBEB6}"/>
              </a:ext>
            </a:extLst>
          </p:cNvPr>
          <p:cNvPicPr>
            <a:picLocks noChangeAspect="1"/>
          </p:cNvPicPr>
          <p:nvPr/>
        </p:nvPicPr>
        <p:blipFill>
          <a:blip r:embed="rId4"/>
          <a:stretch>
            <a:fillRect/>
          </a:stretch>
        </p:blipFill>
        <p:spPr>
          <a:xfrm>
            <a:off x="284162" y="3429000"/>
            <a:ext cx="4124495" cy="3090622"/>
          </a:xfrm>
          <a:prstGeom prst="rect">
            <a:avLst/>
          </a:prstGeom>
        </p:spPr>
      </p:pic>
      <p:pic>
        <p:nvPicPr>
          <p:cNvPr id="9" name="Picture 8">
            <a:extLst>
              <a:ext uri="{FF2B5EF4-FFF2-40B4-BE49-F238E27FC236}">
                <a16:creationId xmlns:a16="http://schemas.microsoft.com/office/drawing/2014/main" id="{6949819B-EE5B-5D09-1953-9FB5A17E5B33}"/>
              </a:ext>
            </a:extLst>
          </p:cNvPr>
          <p:cNvPicPr>
            <a:picLocks noChangeAspect="1"/>
          </p:cNvPicPr>
          <p:nvPr/>
        </p:nvPicPr>
        <p:blipFill>
          <a:blip r:embed="rId5"/>
          <a:stretch>
            <a:fillRect/>
          </a:stretch>
        </p:blipFill>
        <p:spPr>
          <a:xfrm>
            <a:off x="4408657" y="3481387"/>
            <a:ext cx="4209880" cy="2817813"/>
          </a:xfrm>
          <a:prstGeom prst="rect">
            <a:avLst/>
          </a:prstGeom>
        </p:spPr>
      </p:pic>
      <p:sp>
        <p:nvSpPr>
          <p:cNvPr id="16" name="TextBox 15">
            <a:extLst>
              <a:ext uri="{FF2B5EF4-FFF2-40B4-BE49-F238E27FC236}">
                <a16:creationId xmlns:a16="http://schemas.microsoft.com/office/drawing/2014/main" id="{D0AEC9DB-E756-3E86-8922-4FAA0A7AC15A}"/>
              </a:ext>
            </a:extLst>
          </p:cNvPr>
          <p:cNvSpPr txBox="1"/>
          <p:nvPr/>
        </p:nvSpPr>
        <p:spPr>
          <a:xfrm>
            <a:off x="3130550" y="3428283"/>
            <a:ext cx="4572000" cy="307777"/>
          </a:xfrm>
          <a:prstGeom prst="rect">
            <a:avLst/>
          </a:prstGeom>
          <a:noFill/>
        </p:spPr>
        <p:txBody>
          <a:bodyPr wrap="square">
            <a:spAutoFit/>
          </a:bodyPr>
          <a:lstStyle/>
          <a:p>
            <a:r>
              <a:rPr lang="en-CA" sz="1400" dirty="0">
                <a:solidFill>
                  <a:srgbClr val="004C9B"/>
                </a:solidFill>
                <a:latin typeface="+mj-lt"/>
              </a:rPr>
              <a:t>Department</a:t>
            </a:r>
          </a:p>
        </p:txBody>
      </p:sp>
      <p:sp>
        <p:nvSpPr>
          <p:cNvPr id="18" name="TextBox 17">
            <a:extLst>
              <a:ext uri="{FF2B5EF4-FFF2-40B4-BE49-F238E27FC236}">
                <a16:creationId xmlns:a16="http://schemas.microsoft.com/office/drawing/2014/main" id="{4BDCF791-0E18-B91E-6328-C7F43C856043}"/>
              </a:ext>
            </a:extLst>
          </p:cNvPr>
          <p:cNvSpPr txBox="1"/>
          <p:nvPr/>
        </p:nvSpPr>
        <p:spPr>
          <a:xfrm>
            <a:off x="7899400" y="3521944"/>
            <a:ext cx="3217333" cy="307777"/>
          </a:xfrm>
          <a:prstGeom prst="rect">
            <a:avLst/>
          </a:prstGeom>
          <a:noFill/>
        </p:spPr>
        <p:txBody>
          <a:bodyPr wrap="square">
            <a:spAutoFit/>
          </a:bodyPr>
          <a:lstStyle/>
          <a:p>
            <a:r>
              <a:rPr lang="en-CA" sz="1400" dirty="0">
                <a:solidFill>
                  <a:srgbClr val="004C9B"/>
                </a:solidFill>
                <a:latin typeface="+mj-lt"/>
              </a:rPr>
              <a:t>Team</a:t>
            </a:r>
          </a:p>
        </p:txBody>
      </p:sp>
      <p:sp>
        <p:nvSpPr>
          <p:cNvPr id="20" name="TextBox 19">
            <a:extLst>
              <a:ext uri="{FF2B5EF4-FFF2-40B4-BE49-F238E27FC236}">
                <a16:creationId xmlns:a16="http://schemas.microsoft.com/office/drawing/2014/main" id="{9ED9222A-5D01-336D-3BE5-953DBEA873B2}"/>
              </a:ext>
            </a:extLst>
          </p:cNvPr>
          <p:cNvSpPr txBox="1"/>
          <p:nvPr/>
        </p:nvSpPr>
        <p:spPr>
          <a:xfrm>
            <a:off x="3702049" y="50046"/>
            <a:ext cx="762001" cy="307777"/>
          </a:xfrm>
          <a:prstGeom prst="rect">
            <a:avLst/>
          </a:prstGeom>
          <a:noFill/>
        </p:spPr>
        <p:txBody>
          <a:bodyPr wrap="square">
            <a:spAutoFit/>
          </a:bodyPr>
          <a:lstStyle/>
          <a:p>
            <a:r>
              <a:rPr lang="en-CA" sz="1400" dirty="0">
                <a:solidFill>
                  <a:srgbClr val="004C9B"/>
                </a:solidFill>
                <a:latin typeface="+mj-lt"/>
              </a:rPr>
              <a:t>Day</a:t>
            </a:r>
          </a:p>
        </p:txBody>
      </p:sp>
      <p:sp>
        <p:nvSpPr>
          <p:cNvPr id="22" name="TextBox 21">
            <a:extLst>
              <a:ext uri="{FF2B5EF4-FFF2-40B4-BE49-F238E27FC236}">
                <a16:creationId xmlns:a16="http://schemas.microsoft.com/office/drawing/2014/main" id="{52C7A950-CC1E-2891-2DB9-59A538B91024}"/>
              </a:ext>
            </a:extLst>
          </p:cNvPr>
          <p:cNvSpPr txBox="1"/>
          <p:nvPr/>
        </p:nvSpPr>
        <p:spPr>
          <a:xfrm>
            <a:off x="7779801" y="109061"/>
            <a:ext cx="5559424" cy="307777"/>
          </a:xfrm>
          <a:prstGeom prst="rect">
            <a:avLst/>
          </a:prstGeom>
          <a:noFill/>
        </p:spPr>
        <p:txBody>
          <a:bodyPr wrap="square">
            <a:spAutoFit/>
          </a:bodyPr>
          <a:lstStyle/>
          <a:p>
            <a:r>
              <a:rPr lang="en-CA" sz="1400" dirty="0">
                <a:solidFill>
                  <a:srgbClr val="004C9B"/>
                </a:solidFill>
                <a:latin typeface="+mj-lt"/>
              </a:rPr>
              <a:t>Quarter</a:t>
            </a:r>
          </a:p>
        </p:txBody>
      </p:sp>
    </p:spTree>
    <p:extLst>
      <p:ext uri="{BB962C8B-B14F-4D97-AF65-F5344CB8AC3E}">
        <p14:creationId xmlns:p14="http://schemas.microsoft.com/office/powerpoint/2010/main" val="114244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5EC9A1-2FC6-6D47-3920-A21F2B5D62A0}"/>
              </a:ext>
            </a:extLst>
          </p:cNvPr>
          <p:cNvSpPr>
            <a:spLocks noGrp="1"/>
          </p:cNvSpPr>
          <p:nvPr>
            <p:ph type="dt" sz="half" idx="2"/>
          </p:nvPr>
        </p:nvSpPr>
        <p:spPr/>
        <p:txBody>
          <a:bodyPr/>
          <a:lstStyle/>
          <a:p>
            <a:fld id="{C16F859B-D459-498F-A8B6-46F0A2E32664}" type="datetime4">
              <a:rPr lang="en-US" smtClean="0"/>
              <a:t>December 6, 2022</a:t>
            </a:fld>
            <a:r>
              <a:rPr lang="en-CA"/>
              <a:t>     |</a:t>
            </a:r>
            <a:endParaRPr lang="en-US" dirty="0"/>
          </a:p>
        </p:txBody>
      </p:sp>
      <p:sp>
        <p:nvSpPr>
          <p:cNvPr id="4" name="Slide Number Placeholder 3">
            <a:extLst>
              <a:ext uri="{FF2B5EF4-FFF2-40B4-BE49-F238E27FC236}">
                <a16:creationId xmlns:a16="http://schemas.microsoft.com/office/drawing/2014/main" id="{F9494B47-0C95-E016-7C06-C2551BEB78A4}"/>
              </a:ext>
            </a:extLst>
          </p:cNvPr>
          <p:cNvSpPr>
            <a:spLocks noGrp="1"/>
          </p:cNvSpPr>
          <p:nvPr>
            <p:ph type="sldNum" sz="quarter" idx="4"/>
          </p:nvPr>
        </p:nvSpPr>
        <p:spPr/>
        <p:txBody>
          <a:bodyPr/>
          <a:lstStyle/>
          <a:p>
            <a:fld id="{E9E0D846-2D6A-8643-B2BF-83884A821236}" type="slidenum">
              <a:rPr lang="en-US" smtClean="0"/>
              <a:pPr/>
              <a:t>15</a:t>
            </a:fld>
            <a:endParaRPr lang="en-US" dirty="0"/>
          </a:p>
        </p:txBody>
      </p:sp>
      <p:pic>
        <p:nvPicPr>
          <p:cNvPr id="5" name="Picture 4">
            <a:extLst>
              <a:ext uri="{FF2B5EF4-FFF2-40B4-BE49-F238E27FC236}">
                <a16:creationId xmlns:a16="http://schemas.microsoft.com/office/drawing/2014/main" id="{1AFDCC49-B372-692A-C004-31AF7B5096DB}"/>
              </a:ext>
            </a:extLst>
          </p:cNvPr>
          <p:cNvPicPr>
            <a:picLocks noChangeAspect="1"/>
          </p:cNvPicPr>
          <p:nvPr/>
        </p:nvPicPr>
        <p:blipFill>
          <a:blip r:embed="rId2"/>
          <a:stretch>
            <a:fillRect/>
          </a:stretch>
        </p:blipFill>
        <p:spPr>
          <a:xfrm>
            <a:off x="0" y="3860801"/>
            <a:ext cx="5029200" cy="2855912"/>
          </a:xfrm>
          <a:prstGeom prst="rect">
            <a:avLst/>
          </a:prstGeom>
        </p:spPr>
      </p:pic>
      <p:pic>
        <p:nvPicPr>
          <p:cNvPr id="6" name="Picture 5">
            <a:extLst>
              <a:ext uri="{FF2B5EF4-FFF2-40B4-BE49-F238E27FC236}">
                <a16:creationId xmlns:a16="http://schemas.microsoft.com/office/drawing/2014/main" id="{AAAFBA52-CC1F-3106-085D-46CBA20584C3}"/>
              </a:ext>
            </a:extLst>
          </p:cNvPr>
          <p:cNvPicPr>
            <a:picLocks noChangeAspect="1"/>
          </p:cNvPicPr>
          <p:nvPr/>
        </p:nvPicPr>
        <p:blipFill>
          <a:blip r:embed="rId3"/>
          <a:stretch>
            <a:fillRect/>
          </a:stretch>
        </p:blipFill>
        <p:spPr>
          <a:xfrm>
            <a:off x="117686" y="0"/>
            <a:ext cx="4911514" cy="3706556"/>
          </a:xfrm>
          <a:prstGeom prst="rect">
            <a:avLst/>
          </a:prstGeom>
        </p:spPr>
      </p:pic>
      <p:sp>
        <p:nvSpPr>
          <p:cNvPr id="22" name="TextBox 21">
            <a:extLst>
              <a:ext uri="{FF2B5EF4-FFF2-40B4-BE49-F238E27FC236}">
                <a16:creationId xmlns:a16="http://schemas.microsoft.com/office/drawing/2014/main" id="{AEE3A66C-5927-F056-E2C3-E360746AE7C8}"/>
              </a:ext>
            </a:extLst>
          </p:cNvPr>
          <p:cNvSpPr txBox="1"/>
          <p:nvPr/>
        </p:nvSpPr>
        <p:spPr>
          <a:xfrm>
            <a:off x="3359150" y="3706556"/>
            <a:ext cx="4572000" cy="307777"/>
          </a:xfrm>
          <a:prstGeom prst="rect">
            <a:avLst/>
          </a:prstGeom>
          <a:noFill/>
        </p:spPr>
        <p:txBody>
          <a:bodyPr wrap="square">
            <a:spAutoFit/>
          </a:bodyPr>
          <a:lstStyle/>
          <a:p>
            <a:r>
              <a:rPr lang="en-CA" sz="1400" dirty="0">
                <a:solidFill>
                  <a:srgbClr val="004C9B"/>
                </a:solidFill>
                <a:latin typeface="+mj-lt"/>
              </a:rPr>
              <a:t>No-of-style-change</a:t>
            </a:r>
          </a:p>
        </p:txBody>
      </p:sp>
      <p:sp>
        <p:nvSpPr>
          <p:cNvPr id="24" name="TextBox 23">
            <a:extLst>
              <a:ext uri="{FF2B5EF4-FFF2-40B4-BE49-F238E27FC236}">
                <a16:creationId xmlns:a16="http://schemas.microsoft.com/office/drawing/2014/main" id="{8ED057BF-5630-0CF1-CC8D-0204F43B2463}"/>
              </a:ext>
            </a:extLst>
          </p:cNvPr>
          <p:cNvSpPr txBox="1"/>
          <p:nvPr/>
        </p:nvSpPr>
        <p:spPr>
          <a:xfrm>
            <a:off x="4165600" y="140837"/>
            <a:ext cx="4572000" cy="307777"/>
          </a:xfrm>
          <a:prstGeom prst="rect">
            <a:avLst/>
          </a:prstGeom>
          <a:noFill/>
        </p:spPr>
        <p:txBody>
          <a:bodyPr wrap="square">
            <a:spAutoFit/>
          </a:bodyPr>
          <a:lstStyle/>
          <a:p>
            <a:r>
              <a:rPr lang="en-CA" sz="1400" dirty="0">
                <a:solidFill>
                  <a:srgbClr val="004C9B"/>
                </a:solidFill>
                <a:latin typeface="+mj-lt"/>
              </a:rPr>
              <a:t>Month</a:t>
            </a:r>
          </a:p>
        </p:txBody>
      </p:sp>
    </p:spTree>
    <p:extLst>
      <p:ext uri="{BB962C8B-B14F-4D97-AF65-F5344CB8AC3E}">
        <p14:creationId xmlns:p14="http://schemas.microsoft.com/office/powerpoint/2010/main" val="623267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3525D4-8CF3-4F24-A663-C6F616FDCFBD}"/>
              </a:ext>
            </a:extLst>
          </p:cNvPr>
          <p:cNvSpPr>
            <a:spLocks noGrp="1"/>
          </p:cNvSpPr>
          <p:nvPr>
            <p:ph type="dt" sz="half" idx="2"/>
          </p:nvPr>
        </p:nvSpPr>
        <p:spPr/>
        <p:txBody>
          <a:bodyPr/>
          <a:lstStyle/>
          <a:p>
            <a:fld id="{C966D932-33FE-417A-85F6-23BCBAA4A674}"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F504D497-82C8-4222-9F05-E713B14FEFBA}"/>
              </a:ext>
            </a:extLst>
          </p:cNvPr>
          <p:cNvSpPr>
            <a:spLocks noGrp="1"/>
          </p:cNvSpPr>
          <p:nvPr>
            <p:ph type="sldNum" sz="quarter" idx="4"/>
          </p:nvPr>
        </p:nvSpPr>
        <p:spPr/>
        <p:txBody>
          <a:bodyPr/>
          <a:lstStyle/>
          <a:p>
            <a:fld id="{E9E0D846-2D6A-8643-B2BF-83884A821236}" type="slidenum">
              <a:rPr lang="en-US" smtClean="0"/>
              <a:pPr/>
              <a:t>16</a:t>
            </a:fld>
            <a:endParaRPr lang="en-US" dirty="0"/>
          </a:p>
        </p:txBody>
      </p:sp>
      <p:sp>
        <p:nvSpPr>
          <p:cNvPr id="9" name="TextBox 8">
            <a:extLst>
              <a:ext uri="{FF2B5EF4-FFF2-40B4-BE49-F238E27FC236}">
                <a16:creationId xmlns:a16="http://schemas.microsoft.com/office/drawing/2014/main" id="{910637A2-E7ED-2074-DB0B-167BD352B3D9}"/>
              </a:ext>
            </a:extLst>
          </p:cNvPr>
          <p:cNvSpPr txBox="1"/>
          <p:nvPr/>
        </p:nvSpPr>
        <p:spPr>
          <a:xfrm>
            <a:off x="412751" y="716540"/>
            <a:ext cx="7437708" cy="646331"/>
          </a:xfrm>
          <a:prstGeom prst="rect">
            <a:avLst/>
          </a:prstGeom>
          <a:noFill/>
        </p:spPr>
        <p:txBody>
          <a:bodyPr wrap="square" rtlCol="0">
            <a:spAutoFit/>
          </a:bodyPr>
          <a:lstStyle/>
          <a:p>
            <a:r>
              <a:rPr lang="en-CA" b="1" dirty="0">
                <a:solidFill>
                  <a:srgbClr val="004C9B"/>
                </a:solidFill>
                <a:latin typeface="+mj-lt"/>
              </a:rPr>
              <a:t>Numerical feature:</a:t>
            </a:r>
          </a:p>
          <a:p>
            <a:endParaRPr lang="en-CA" b="1" dirty="0">
              <a:solidFill>
                <a:srgbClr val="004C9B"/>
              </a:solidFill>
              <a:latin typeface="+mj-lt"/>
            </a:endParaRPr>
          </a:p>
        </p:txBody>
      </p:sp>
      <p:pic>
        <p:nvPicPr>
          <p:cNvPr id="6" name="Picture 5">
            <a:extLst>
              <a:ext uri="{FF2B5EF4-FFF2-40B4-BE49-F238E27FC236}">
                <a16:creationId xmlns:a16="http://schemas.microsoft.com/office/drawing/2014/main" id="{BEF6BC45-9958-F26D-A1FC-07C15099E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674705"/>
            <a:ext cx="4432300" cy="2937066"/>
          </a:xfrm>
          <a:prstGeom prst="rect">
            <a:avLst/>
          </a:prstGeom>
        </p:spPr>
      </p:pic>
      <p:sp>
        <p:nvSpPr>
          <p:cNvPr id="7" name="TextBox 6">
            <a:extLst>
              <a:ext uri="{FF2B5EF4-FFF2-40B4-BE49-F238E27FC236}">
                <a16:creationId xmlns:a16="http://schemas.microsoft.com/office/drawing/2014/main" id="{9980913D-97B8-547F-3480-52E9C6BC23FC}"/>
              </a:ext>
            </a:extLst>
          </p:cNvPr>
          <p:cNvSpPr txBox="1"/>
          <p:nvPr/>
        </p:nvSpPr>
        <p:spPr>
          <a:xfrm>
            <a:off x="1222930" y="4660384"/>
            <a:ext cx="1638590" cy="307777"/>
          </a:xfrm>
          <a:prstGeom prst="rect">
            <a:avLst/>
          </a:prstGeom>
          <a:noFill/>
        </p:spPr>
        <p:txBody>
          <a:bodyPr wrap="none" rtlCol="0">
            <a:spAutoFit/>
          </a:bodyPr>
          <a:lstStyle/>
          <a:p>
            <a:r>
              <a:rPr lang="en-CA" sz="1400" dirty="0">
                <a:solidFill>
                  <a:srgbClr val="004C9B"/>
                </a:solidFill>
                <a:latin typeface="+mj-lt"/>
              </a:rPr>
              <a:t>Actual productivity</a:t>
            </a:r>
          </a:p>
        </p:txBody>
      </p:sp>
      <p:pic>
        <p:nvPicPr>
          <p:cNvPr id="8" name="Picture 7">
            <a:extLst>
              <a:ext uri="{FF2B5EF4-FFF2-40B4-BE49-F238E27FC236}">
                <a16:creationId xmlns:a16="http://schemas.microsoft.com/office/drawing/2014/main" id="{6C233640-E854-50A3-3BE0-961291D134CF}"/>
              </a:ext>
            </a:extLst>
          </p:cNvPr>
          <p:cNvPicPr>
            <a:picLocks noChangeAspect="1"/>
          </p:cNvPicPr>
          <p:nvPr/>
        </p:nvPicPr>
        <p:blipFill>
          <a:blip r:embed="rId3"/>
          <a:stretch>
            <a:fillRect/>
          </a:stretch>
        </p:blipFill>
        <p:spPr>
          <a:xfrm>
            <a:off x="4432301" y="1674703"/>
            <a:ext cx="4664338" cy="2937067"/>
          </a:xfrm>
          <a:prstGeom prst="rect">
            <a:avLst/>
          </a:prstGeom>
        </p:spPr>
      </p:pic>
      <p:sp>
        <p:nvSpPr>
          <p:cNvPr id="11" name="TextBox 10">
            <a:extLst>
              <a:ext uri="{FF2B5EF4-FFF2-40B4-BE49-F238E27FC236}">
                <a16:creationId xmlns:a16="http://schemas.microsoft.com/office/drawing/2014/main" id="{F14E4779-2575-7E6C-EF64-9D81F0328F60}"/>
              </a:ext>
            </a:extLst>
          </p:cNvPr>
          <p:cNvSpPr txBox="1"/>
          <p:nvPr/>
        </p:nvSpPr>
        <p:spPr>
          <a:xfrm>
            <a:off x="5393395" y="4660384"/>
            <a:ext cx="2742149" cy="307777"/>
          </a:xfrm>
          <a:prstGeom prst="rect">
            <a:avLst/>
          </a:prstGeom>
          <a:noFill/>
        </p:spPr>
        <p:txBody>
          <a:bodyPr wrap="square">
            <a:spAutoFit/>
          </a:bodyPr>
          <a:lstStyle/>
          <a:p>
            <a:r>
              <a:rPr lang="en-CA" sz="1400" dirty="0" err="1">
                <a:solidFill>
                  <a:srgbClr val="004C9B"/>
                </a:solidFill>
                <a:latin typeface="+mj-lt"/>
              </a:rPr>
              <a:t>targeted_productivity</a:t>
            </a:r>
            <a:endParaRPr lang="en-CA" sz="1400" dirty="0">
              <a:solidFill>
                <a:srgbClr val="004C9B"/>
              </a:solidFill>
              <a:latin typeface="+mj-lt"/>
            </a:endParaRPr>
          </a:p>
        </p:txBody>
      </p:sp>
    </p:spTree>
    <p:extLst>
      <p:ext uri="{BB962C8B-B14F-4D97-AF65-F5344CB8AC3E}">
        <p14:creationId xmlns:p14="http://schemas.microsoft.com/office/powerpoint/2010/main" val="48313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3525D4-8CF3-4F24-A663-C6F616FDCFBD}"/>
              </a:ext>
            </a:extLst>
          </p:cNvPr>
          <p:cNvSpPr>
            <a:spLocks noGrp="1"/>
          </p:cNvSpPr>
          <p:nvPr>
            <p:ph type="dt" sz="half" idx="2"/>
          </p:nvPr>
        </p:nvSpPr>
        <p:spPr/>
        <p:txBody>
          <a:bodyPr/>
          <a:lstStyle/>
          <a:p>
            <a:fld id="{C966D932-33FE-417A-85F6-23BCBAA4A674}"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F504D497-82C8-4222-9F05-E713B14FEFBA}"/>
              </a:ext>
            </a:extLst>
          </p:cNvPr>
          <p:cNvSpPr>
            <a:spLocks noGrp="1"/>
          </p:cNvSpPr>
          <p:nvPr>
            <p:ph type="sldNum" sz="quarter" idx="4"/>
          </p:nvPr>
        </p:nvSpPr>
        <p:spPr/>
        <p:txBody>
          <a:bodyPr/>
          <a:lstStyle/>
          <a:p>
            <a:fld id="{E9E0D846-2D6A-8643-B2BF-83884A821236}" type="slidenum">
              <a:rPr lang="en-US" smtClean="0"/>
              <a:pPr/>
              <a:t>17</a:t>
            </a:fld>
            <a:endParaRPr lang="en-US" dirty="0"/>
          </a:p>
        </p:txBody>
      </p:sp>
      <p:sp>
        <p:nvSpPr>
          <p:cNvPr id="9" name="TextBox 8">
            <a:extLst>
              <a:ext uri="{FF2B5EF4-FFF2-40B4-BE49-F238E27FC236}">
                <a16:creationId xmlns:a16="http://schemas.microsoft.com/office/drawing/2014/main" id="{910637A2-E7ED-2074-DB0B-167BD352B3D9}"/>
              </a:ext>
            </a:extLst>
          </p:cNvPr>
          <p:cNvSpPr txBox="1"/>
          <p:nvPr/>
        </p:nvSpPr>
        <p:spPr>
          <a:xfrm>
            <a:off x="285751" y="320908"/>
            <a:ext cx="7437708" cy="646331"/>
          </a:xfrm>
          <a:prstGeom prst="rect">
            <a:avLst/>
          </a:prstGeom>
          <a:noFill/>
        </p:spPr>
        <p:txBody>
          <a:bodyPr wrap="square" rtlCol="0">
            <a:spAutoFit/>
          </a:bodyPr>
          <a:lstStyle/>
          <a:p>
            <a:r>
              <a:rPr lang="en-CA" b="1" dirty="0">
                <a:solidFill>
                  <a:srgbClr val="004C9B"/>
                </a:solidFill>
                <a:latin typeface="+mj-lt"/>
              </a:rPr>
              <a:t>Numerical feature:</a:t>
            </a:r>
          </a:p>
          <a:p>
            <a:endParaRPr lang="en-CA" b="1" dirty="0">
              <a:solidFill>
                <a:srgbClr val="004C9B"/>
              </a:solidFill>
              <a:latin typeface="+mj-lt"/>
            </a:endParaRPr>
          </a:p>
        </p:txBody>
      </p:sp>
      <p:sp>
        <p:nvSpPr>
          <p:cNvPr id="7" name="TextBox 6">
            <a:extLst>
              <a:ext uri="{FF2B5EF4-FFF2-40B4-BE49-F238E27FC236}">
                <a16:creationId xmlns:a16="http://schemas.microsoft.com/office/drawing/2014/main" id="{9980913D-97B8-547F-3480-52E9C6BC23FC}"/>
              </a:ext>
            </a:extLst>
          </p:cNvPr>
          <p:cNvSpPr txBox="1"/>
          <p:nvPr/>
        </p:nvSpPr>
        <p:spPr>
          <a:xfrm>
            <a:off x="2427339" y="519137"/>
            <a:ext cx="574196" cy="307777"/>
          </a:xfrm>
          <a:prstGeom prst="rect">
            <a:avLst/>
          </a:prstGeom>
          <a:noFill/>
        </p:spPr>
        <p:txBody>
          <a:bodyPr wrap="none" rtlCol="0">
            <a:spAutoFit/>
          </a:bodyPr>
          <a:lstStyle/>
          <a:p>
            <a:r>
              <a:rPr lang="en-CA" sz="1400" dirty="0">
                <a:solidFill>
                  <a:srgbClr val="004C9B"/>
                </a:solidFill>
                <a:latin typeface="+mj-lt"/>
              </a:rPr>
              <a:t>SMV</a:t>
            </a:r>
          </a:p>
        </p:txBody>
      </p:sp>
      <p:sp>
        <p:nvSpPr>
          <p:cNvPr id="2" name="AutoShape 2">
            <a:extLst>
              <a:ext uri="{FF2B5EF4-FFF2-40B4-BE49-F238E27FC236}">
                <a16:creationId xmlns:a16="http://schemas.microsoft.com/office/drawing/2014/main" id="{81E1E27B-F049-9FAF-A9EF-F68630CBE62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5" name="Picture 4">
            <a:extLst>
              <a:ext uri="{FF2B5EF4-FFF2-40B4-BE49-F238E27FC236}">
                <a16:creationId xmlns:a16="http://schemas.microsoft.com/office/drawing/2014/main" id="{8D4F75DE-95B1-E538-7335-BC559B857EF7}"/>
              </a:ext>
            </a:extLst>
          </p:cNvPr>
          <p:cNvPicPr>
            <a:picLocks noChangeAspect="1"/>
          </p:cNvPicPr>
          <p:nvPr/>
        </p:nvPicPr>
        <p:blipFill>
          <a:blip r:embed="rId2"/>
          <a:stretch>
            <a:fillRect/>
          </a:stretch>
        </p:blipFill>
        <p:spPr>
          <a:xfrm>
            <a:off x="0" y="872676"/>
            <a:ext cx="2988668" cy="2056847"/>
          </a:xfrm>
          <a:prstGeom prst="rect">
            <a:avLst/>
          </a:prstGeom>
        </p:spPr>
      </p:pic>
      <p:pic>
        <p:nvPicPr>
          <p:cNvPr id="10" name="Picture 9">
            <a:extLst>
              <a:ext uri="{FF2B5EF4-FFF2-40B4-BE49-F238E27FC236}">
                <a16:creationId xmlns:a16="http://schemas.microsoft.com/office/drawing/2014/main" id="{A169C265-C01E-3314-A5DC-508CE92CAA7E}"/>
              </a:ext>
            </a:extLst>
          </p:cNvPr>
          <p:cNvPicPr>
            <a:picLocks noChangeAspect="1"/>
          </p:cNvPicPr>
          <p:nvPr/>
        </p:nvPicPr>
        <p:blipFill>
          <a:blip r:embed="rId3"/>
          <a:stretch>
            <a:fillRect/>
          </a:stretch>
        </p:blipFill>
        <p:spPr>
          <a:xfrm>
            <a:off x="5833602" y="872677"/>
            <a:ext cx="3226265" cy="2056848"/>
          </a:xfrm>
          <a:prstGeom prst="rect">
            <a:avLst/>
          </a:prstGeom>
        </p:spPr>
      </p:pic>
      <p:sp>
        <p:nvSpPr>
          <p:cNvPr id="13" name="TextBox 12">
            <a:extLst>
              <a:ext uri="{FF2B5EF4-FFF2-40B4-BE49-F238E27FC236}">
                <a16:creationId xmlns:a16="http://schemas.microsoft.com/office/drawing/2014/main" id="{DC8DEC46-E067-1985-E4CE-184ABEE97040}"/>
              </a:ext>
            </a:extLst>
          </p:cNvPr>
          <p:cNvSpPr txBox="1"/>
          <p:nvPr/>
        </p:nvSpPr>
        <p:spPr>
          <a:xfrm>
            <a:off x="7588715" y="478535"/>
            <a:ext cx="1289050" cy="307777"/>
          </a:xfrm>
          <a:prstGeom prst="rect">
            <a:avLst/>
          </a:prstGeom>
          <a:noFill/>
        </p:spPr>
        <p:txBody>
          <a:bodyPr wrap="square">
            <a:spAutoFit/>
          </a:bodyPr>
          <a:lstStyle/>
          <a:p>
            <a:r>
              <a:rPr lang="en-CA" sz="1400" dirty="0">
                <a:solidFill>
                  <a:srgbClr val="004C9B"/>
                </a:solidFill>
                <a:latin typeface="+mj-lt"/>
              </a:rPr>
              <a:t>Over_time</a:t>
            </a:r>
          </a:p>
        </p:txBody>
      </p:sp>
      <p:pic>
        <p:nvPicPr>
          <p:cNvPr id="14" name="Picture 13">
            <a:extLst>
              <a:ext uri="{FF2B5EF4-FFF2-40B4-BE49-F238E27FC236}">
                <a16:creationId xmlns:a16="http://schemas.microsoft.com/office/drawing/2014/main" id="{5C851DAF-CD83-D62B-E21C-3B4410D5D683}"/>
              </a:ext>
            </a:extLst>
          </p:cNvPr>
          <p:cNvPicPr>
            <a:picLocks noChangeAspect="1"/>
          </p:cNvPicPr>
          <p:nvPr/>
        </p:nvPicPr>
        <p:blipFill>
          <a:blip r:embed="rId4"/>
          <a:stretch>
            <a:fillRect/>
          </a:stretch>
        </p:blipFill>
        <p:spPr>
          <a:xfrm>
            <a:off x="56438" y="3726206"/>
            <a:ext cx="2808800" cy="1790700"/>
          </a:xfrm>
          <a:prstGeom prst="rect">
            <a:avLst/>
          </a:prstGeom>
        </p:spPr>
      </p:pic>
      <p:pic>
        <p:nvPicPr>
          <p:cNvPr id="15" name="Picture 14">
            <a:extLst>
              <a:ext uri="{FF2B5EF4-FFF2-40B4-BE49-F238E27FC236}">
                <a16:creationId xmlns:a16="http://schemas.microsoft.com/office/drawing/2014/main" id="{781DF234-CC57-E240-C238-8346EEE04153}"/>
              </a:ext>
            </a:extLst>
          </p:cNvPr>
          <p:cNvPicPr>
            <a:picLocks noChangeAspect="1"/>
          </p:cNvPicPr>
          <p:nvPr/>
        </p:nvPicPr>
        <p:blipFill>
          <a:blip r:embed="rId5"/>
          <a:stretch>
            <a:fillRect/>
          </a:stretch>
        </p:blipFill>
        <p:spPr>
          <a:xfrm>
            <a:off x="2798837" y="3705136"/>
            <a:ext cx="3034765" cy="1905371"/>
          </a:xfrm>
          <a:prstGeom prst="rect">
            <a:avLst/>
          </a:prstGeom>
        </p:spPr>
      </p:pic>
      <p:pic>
        <p:nvPicPr>
          <p:cNvPr id="16" name="Picture 15">
            <a:extLst>
              <a:ext uri="{FF2B5EF4-FFF2-40B4-BE49-F238E27FC236}">
                <a16:creationId xmlns:a16="http://schemas.microsoft.com/office/drawing/2014/main" id="{A7C643F0-4D72-79C4-E59D-A22FCE6C6018}"/>
              </a:ext>
            </a:extLst>
          </p:cNvPr>
          <p:cNvPicPr>
            <a:picLocks noChangeAspect="1"/>
          </p:cNvPicPr>
          <p:nvPr/>
        </p:nvPicPr>
        <p:blipFill>
          <a:blip r:embed="rId6"/>
          <a:stretch>
            <a:fillRect/>
          </a:stretch>
        </p:blipFill>
        <p:spPr>
          <a:xfrm>
            <a:off x="5701681" y="3680326"/>
            <a:ext cx="3113798" cy="1954992"/>
          </a:xfrm>
          <a:prstGeom prst="rect">
            <a:avLst/>
          </a:prstGeom>
        </p:spPr>
      </p:pic>
      <p:sp>
        <p:nvSpPr>
          <p:cNvPr id="18" name="TextBox 17">
            <a:extLst>
              <a:ext uri="{FF2B5EF4-FFF2-40B4-BE49-F238E27FC236}">
                <a16:creationId xmlns:a16="http://schemas.microsoft.com/office/drawing/2014/main" id="{1543D0C8-B1EF-ECE9-AB2E-EEC4451DE49F}"/>
              </a:ext>
            </a:extLst>
          </p:cNvPr>
          <p:cNvSpPr txBox="1"/>
          <p:nvPr/>
        </p:nvSpPr>
        <p:spPr>
          <a:xfrm>
            <a:off x="6731530" y="5525960"/>
            <a:ext cx="1054100" cy="307777"/>
          </a:xfrm>
          <a:prstGeom prst="rect">
            <a:avLst/>
          </a:prstGeom>
          <a:noFill/>
        </p:spPr>
        <p:txBody>
          <a:bodyPr wrap="square">
            <a:spAutoFit/>
          </a:bodyPr>
          <a:lstStyle/>
          <a:p>
            <a:r>
              <a:rPr lang="en-CA" sz="1400" dirty="0" err="1">
                <a:solidFill>
                  <a:srgbClr val="004C9B"/>
                </a:solidFill>
                <a:latin typeface="+mj-lt"/>
              </a:rPr>
              <a:t>idle_men</a:t>
            </a:r>
            <a:endParaRPr lang="en-CA" sz="1400" dirty="0">
              <a:solidFill>
                <a:srgbClr val="004C9B"/>
              </a:solidFill>
              <a:latin typeface="+mj-lt"/>
            </a:endParaRPr>
          </a:p>
        </p:txBody>
      </p:sp>
      <p:sp>
        <p:nvSpPr>
          <p:cNvPr id="20" name="TextBox 19">
            <a:extLst>
              <a:ext uri="{FF2B5EF4-FFF2-40B4-BE49-F238E27FC236}">
                <a16:creationId xmlns:a16="http://schemas.microsoft.com/office/drawing/2014/main" id="{FD72D68C-27D8-EA46-0F70-552C913B4555}"/>
              </a:ext>
            </a:extLst>
          </p:cNvPr>
          <p:cNvSpPr txBox="1"/>
          <p:nvPr/>
        </p:nvSpPr>
        <p:spPr>
          <a:xfrm>
            <a:off x="3991232" y="5520981"/>
            <a:ext cx="1156320" cy="307777"/>
          </a:xfrm>
          <a:prstGeom prst="rect">
            <a:avLst/>
          </a:prstGeom>
          <a:noFill/>
        </p:spPr>
        <p:txBody>
          <a:bodyPr wrap="square">
            <a:spAutoFit/>
          </a:bodyPr>
          <a:lstStyle/>
          <a:p>
            <a:r>
              <a:rPr lang="en-CA" sz="1400" dirty="0">
                <a:solidFill>
                  <a:srgbClr val="004C9B"/>
                </a:solidFill>
                <a:latin typeface="+mj-lt"/>
              </a:rPr>
              <a:t>incentive</a:t>
            </a:r>
          </a:p>
        </p:txBody>
      </p:sp>
      <p:sp>
        <p:nvSpPr>
          <p:cNvPr id="22" name="TextBox 21">
            <a:extLst>
              <a:ext uri="{FF2B5EF4-FFF2-40B4-BE49-F238E27FC236}">
                <a16:creationId xmlns:a16="http://schemas.microsoft.com/office/drawing/2014/main" id="{EF4BE3AF-B8FD-6764-7E3D-9D57EE32E65B}"/>
              </a:ext>
            </a:extLst>
          </p:cNvPr>
          <p:cNvSpPr txBox="1"/>
          <p:nvPr/>
        </p:nvSpPr>
        <p:spPr>
          <a:xfrm>
            <a:off x="1108413" y="5508281"/>
            <a:ext cx="704850" cy="307777"/>
          </a:xfrm>
          <a:prstGeom prst="rect">
            <a:avLst/>
          </a:prstGeom>
          <a:noFill/>
        </p:spPr>
        <p:txBody>
          <a:bodyPr wrap="square">
            <a:spAutoFit/>
          </a:bodyPr>
          <a:lstStyle/>
          <a:p>
            <a:r>
              <a:rPr lang="en-CA" sz="1400" dirty="0" err="1">
                <a:solidFill>
                  <a:srgbClr val="004C9B"/>
                </a:solidFill>
                <a:latin typeface="+mj-lt"/>
              </a:rPr>
              <a:t>wip</a:t>
            </a:r>
            <a:endParaRPr lang="en-CA" sz="1400" dirty="0">
              <a:solidFill>
                <a:srgbClr val="004C9B"/>
              </a:solidFill>
              <a:latin typeface="+mj-lt"/>
            </a:endParaRPr>
          </a:p>
        </p:txBody>
      </p:sp>
      <p:pic>
        <p:nvPicPr>
          <p:cNvPr id="23" name="Picture 22">
            <a:extLst>
              <a:ext uri="{FF2B5EF4-FFF2-40B4-BE49-F238E27FC236}">
                <a16:creationId xmlns:a16="http://schemas.microsoft.com/office/drawing/2014/main" id="{0C8043A9-5A08-D96A-2922-81181504E7B5}"/>
              </a:ext>
            </a:extLst>
          </p:cNvPr>
          <p:cNvPicPr>
            <a:picLocks noChangeAspect="1"/>
          </p:cNvPicPr>
          <p:nvPr/>
        </p:nvPicPr>
        <p:blipFill>
          <a:blip r:embed="rId7"/>
          <a:stretch>
            <a:fillRect/>
          </a:stretch>
        </p:blipFill>
        <p:spPr>
          <a:xfrm>
            <a:off x="2955490" y="847867"/>
            <a:ext cx="3034765" cy="2081658"/>
          </a:xfrm>
          <a:prstGeom prst="rect">
            <a:avLst/>
          </a:prstGeom>
        </p:spPr>
      </p:pic>
      <p:sp>
        <p:nvSpPr>
          <p:cNvPr id="25" name="TextBox 24">
            <a:extLst>
              <a:ext uri="{FF2B5EF4-FFF2-40B4-BE49-F238E27FC236}">
                <a16:creationId xmlns:a16="http://schemas.microsoft.com/office/drawing/2014/main" id="{09799392-C94D-D959-A524-05051F0E6A10}"/>
              </a:ext>
            </a:extLst>
          </p:cNvPr>
          <p:cNvSpPr txBox="1"/>
          <p:nvPr/>
        </p:nvSpPr>
        <p:spPr>
          <a:xfrm>
            <a:off x="4419600" y="530724"/>
            <a:ext cx="1593850" cy="307777"/>
          </a:xfrm>
          <a:prstGeom prst="rect">
            <a:avLst/>
          </a:prstGeom>
          <a:noFill/>
        </p:spPr>
        <p:txBody>
          <a:bodyPr wrap="square">
            <a:spAutoFit/>
          </a:bodyPr>
          <a:lstStyle/>
          <a:p>
            <a:r>
              <a:rPr lang="en-CA" sz="1400" dirty="0">
                <a:solidFill>
                  <a:srgbClr val="004C9B"/>
                </a:solidFill>
                <a:latin typeface="+mj-lt"/>
              </a:rPr>
              <a:t>no_of_workers</a:t>
            </a:r>
          </a:p>
        </p:txBody>
      </p:sp>
    </p:spTree>
    <p:extLst>
      <p:ext uri="{BB962C8B-B14F-4D97-AF65-F5344CB8AC3E}">
        <p14:creationId xmlns:p14="http://schemas.microsoft.com/office/powerpoint/2010/main" val="74346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3525D4-8CF3-4F24-A663-C6F616FDCFBD}"/>
              </a:ext>
            </a:extLst>
          </p:cNvPr>
          <p:cNvSpPr>
            <a:spLocks noGrp="1"/>
          </p:cNvSpPr>
          <p:nvPr>
            <p:ph type="dt" sz="half" idx="2"/>
          </p:nvPr>
        </p:nvSpPr>
        <p:spPr/>
        <p:txBody>
          <a:bodyPr/>
          <a:lstStyle/>
          <a:p>
            <a:fld id="{C966D932-33FE-417A-85F6-23BCBAA4A674}"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F504D497-82C8-4222-9F05-E713B14FEFBA}"/>
              </a:ext>
            </a:extLst>
          </p:cNvPr>
          <p:cNvSpPr>
            <a:spLocks noGrp="1"/>
          </p:cNvSpPr>
          <p:nvPr>
            <p:ph type="sldNum" sz="quarter" idx="4"/>
          </p:nvPr>
        </p:nvSpPr>
        <p:spPr/>
        <p:txBody>
          <a:bodyPr/>
          <a:lstStyle/>
          <a:p>
            <a:fld id="{E9E0D846-2D6A-8643-B2BF-83884A821236}" type="slidenum">
              <a:rPr lang="en-US" smtClean="0"/>
              <a:pPr/>
              <a:t>18</a:t>
            </a:fld>
            <a:endParaRPr lang="en-US" dirty="0"/>
          </a:p>
        </p:txBody>
      </p:sp>
      <p:sp>
        <p:nvSpPr>
          <p:cNvPr id="9" name="TextBox 8">
            <a:extLst>
              <a:ext uri="{FF2B5EF4-FFF2-40B4-BE49-F238E27FC236}">
                <a16:creationId xmlns:a16="http://schemas.microsoft.com/office/drawing/2014/main" id="{910637A2-E7ED-2074-DB0B-167BD352B3D9}"/>
              </a:ext>
            </a:extLst>
          </p:cNvPr>
          <p:cNvSpPr txBox="1"/>
          <p:nvPr/>
        </p:nvSpPr>
        <p:spPr>
          <a:xfrm>
            <a:off x="412751" y="716540"/>
            <a:ext cx="7437708" cy="646331"/>
          </a:xfrm>
          <a:prstGeom prst="rect">
            <a:avLst/>
          </a:prstGeom>
          <a:noFill/>
        </p:spPr>
        <p:txBody>
          <a:bodyPr wrap="square" rtlCol="0">
            <a:spAutoFit/>
          </a:bodyPr>
          <a:lstStyle/>
          <a:p>
            <a:r>
              <a:rPr lang="en-CA" b="1" dirty="0">
                <a:solidFill>
                  <a:srgbClr val="004C9B"/>
                </a:solidFill>
                <a:latin typeface="+mj-lt"/>
              </a:rPr>
              <a:t>Time series chart :</a:t>
            </a:r>
          </a:p>
          <a:p>
            <a:endParaRPr lang="en-CA" b="1" dirty="0">
              <a:solidFill>
                <a:srgbClr val="004C9B"/>
              </a:solidFill>
              <a:latin typeface="+mj-lt"/>
            </a:endParaRPr>
          </a:p>
        </p:txBody>
      </p:sp>
      <p:sp>
        <p:nvSpPr>
          <p:cNvPr id="7" name="TextBox 6">
            <a:extLst>
              <a:ext uri="{FF2B5EF4-FFF2-40B4-BE49-F238E27FC236}">
                <a16:creationId xmlns:a16="http://schemas.microsoft.com/office/drawing/2014/main" id="{9980913D-97B8-547F-3480-52E9C6BC23FC}"/>
              </a:ext>
            </a:extLst>
          </p:cNvPr>
          <p:cNvSpPr txBox="1"/>
          <p:nvPr/>
        </p:nvSpPr>
        <p:spPr>
          <a:xfrm>
            <a:off x="1879600" y="5772127"/>
            <a:ext cx="1973617" cy="369332"/>
          </a:xfrm>
          <a:prstGeom prst="rect">
            <a:avLst/>
          </a:prstGeom>
          <a:noFill/>
        </p:spPr>
        <p:txBody>
          <a:bodyPr wrap="none" rtlCol="0">
            <a:spAutoFit/>
          </a:bodyPr>
          <a:lstStyle/>
          <a:p>
            <a:r>
              <a:rPr lang="en-CA" dirty="0"/>
              <a:t>Actual </a:t>
            </a:r>
            <a:r>
              <a:rPr lang="en-CA" dirty="0" err="1"/>
              <a:t>prodactivity</a:t>
            </a:r>
            <a:endParaRPr lang="en-CA" dirty="0"/>
          </a:p>
        </p:txBody>
      </p:sp>
      <p:pic>
        <p:nvPicPr>
          <p:cNvPr id="2" name="Picture 1">
            <a:extLst>
              <a:ext uri="{FF2B5EF4-FFF2-40B4-BE49-F238E27FC236}">
                <a16:creationId xmlns:a16="http://schemas.microsoft.com/office/drawing/2014/main" id="{6AF2E84B-0891-AB34-A218-249199A90648}"/>
              </a:ext>
            </a:extLst>
          </p:cNvPr>
          <p:cNvPicPr>
            <a:picLocks noChangeAspect="1"/>
          </p:cNvPicPr>
          <p:nvPr/>
        </p:nvPicPr>
        <p:blipFill>
          <a:blip r:embed="rId2"/>
          <a:stretch>
            <a:fillRect/>
          </a:stretch>
        </p:blipFill>
        <p:spPr>
          <a:xfrm>
            <a:off x="780994" y="970380"/>
            <a:ext cx="6721407" cy="4917239"/>
          </a:xfrm>
          <a:prstGeom prst="rect">
            <a:avLst/>
          </a:prstGeom>
        </p:spPr>
      </p:pic>
    </p:spTree>
    <p:extLst>
      <p:ext uri="{BB962C8B-B14F-4D97-AF65-F5344CB8AC3E}">
        <p14:creationId xmlns:p14="http://schemas.microsoft.com/office/powerpoint/2010/main" val="21467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3525D4-8CF3-4F24-A663-C6F616FDCFBD}"/>
              </a:ext>
            </a:extLst>
          </p:cNvPr>
          <p:cNvSpPr>
            <a:spLocks noGrp="1"/>
          </p:cNvSpPr>
          <p:nvPr>
            <p:ph type="dt" sz="half" idx="2"/>
          </p:nvPr>
        </p:nvSpPr>
        <p:spPr/>
        <p:txBody>
          <a:bodyPr/>
          <a:lstStyle/>
          <a:p>
            <a:fld id="{C966D932-33FE-417A-85F6-23BCBAA4A674}"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F504D497-82C8-4222-9F05-E713B14FEFBA}"/>
              </a:ext>
            </a:extLst>
          </p:cNvPr>
          <p:cNvSpPr>
            <a:spLocks noGrp="1"/>
          </p:cNvSpPr>
          <p:nvPr>
            <p:ph type="sldNum" sz="quarter" idx="4"/>
          </p:nvPr>
        </p:nvSpPr>
        <p:spPr/>
        <p:txBody>
          <a:bodyPr/>
          <a:lstStyle/>
          <a:p>
            <a:fld id="{E9E0D846-2D6A-8643-B2BF-83884A821236}" type="slidenum">
              <a:rPr lang="en-US" smtClean="0"/>
              <a:pPr/>
              <a:t>19</a:t>
            </a:fld>
            <a:endParaRPr lang="en-US" dirty="0"/>
          </a:p>
        </p:txBody>
      </p:sp>
      <p:sp>
        <p:nvSpPr>
          <p:cNvPr id="9" name="TextBox 8">
            <a:extLst>
              <a:ext uri="{FF2B5EF4-FFF2-40B4-BE49-F238E27FC236}">
                <a16:creationId xmlns:a16="http://schemas.microsoft.com/office/drawing/2014/main" id="{910637A2-E7ED-2074-DB0B-167BD352B3D9}"/>
              </a:ext>
            </a:extLst>
          </p:cNvPr>
          <p:cNvSpPr txBox="1"/>
          <p:nvPr/>
        </p:nvSpPr>
        <p:spPr>
          <a:xfrm>
            <a:off x="412751" y="716540"/>
            <a:ext cx="7437708" cy="646331"/>
          </a:xfrm>
          <a:prstGeom prst="rect">
            <a:avLst/>
          </a:prstGeom>
          <a:noFill/>
        </p:spPr>
        <p:txBody>
          <a:bodyPr wrap="square" rtlCol="0">
            <a:spAutoFit/>
          </a:bodyPr>
          <a:lstStyle/>
          <a:p>
            <a:r>
              <a:rPr lang="en-CA" b="1" dirty="0">
                <a:solidFill>
                  <a:srgbClr val="004C9B"/>
                </a:solidFill>
                <a:latin typeface="+mj-lt"/>
              </a:rPr>
              <a:t>Bar chart for understanding Numerical feature:</a:t>
            </a:r>
          </a:p>
          <a:p>
            <a:endParaRPr lang="en-CA" b="1" dirty="0">
              <a:solidFill>
                <a:srgbClr val="004C9B"/>
              </a:solidFill>
              <a:latin typeface="+mj-lt"/>
            </a:endParaRPr>
          </a:p>
        </p:txBody>
      </p:sp>
      <p:sp>
        <p:nvSpPr>
          <p:cNvPr id="15" name="TextBox 14">
            <a:extLst>
              <a:ext uri="{FF2B5EF4-FFF2-40B4-BE49-F238E27FC236}">
                <a16:creationId xmlns:a16="http://schemas.microsoft.com/office/drawing/2014/main" id="{89BB3E51-3C43-BEEC-BB01-9D41083B0AC1}"/>
              </a:ext>
            </a:extLst>
          </p:cNvPr>
          <p:cNvSpPr txBox="1"/>
          <p:nvPr/>
        </p:nvSpPr>
        <p:spPr>
          <a:xfrm>
            <a:off x="340784" y="5272309"/>
            <a:ext cx="8462434" cy="923330"/>
          </a:xfrm>
          <a:prstGeom prst="rect">
            <a:avLst/>
          </a:prstGeom>
          <a:noFill/>
        </p:spPr>
        <p:txBody>
          <a:bodyPr wrap="square" rtlCol="0">
            <a:spAutoFit/>
          </a:bodyPr>
          <a:lstStyle/>
          <a:p>
            <a:pPr algn="just"/>
            <a:r>
              <a:rPr lang="en-CA" dirty="0"/>
              <a:t>When we look into the smv boxplot on team basis with department separation, it can be clearly seen that while there are fluctuations between teams in the sewing department, the finishing department has almost evenly distributed smv values for each team.</a:t>
            </a:r>
          </a:p>
        </p:txBody>
      </p:sp>
      <p:pic>
        <p:nvPicPr>
          <p:cNvPr id="5" name="Picture 4">
            <a:extLst>
              <a:ext uri="{FF2B5EF4-FFF2-40B4-BE49-F238E27FC236}">
                <a16:creationId xmlns:a16="http://schemas.microsoft.com/office/drawing/2014/main" id="{BA6DFCF5-82D6-85BE-42D6-E6377D2583E7}"/>
              </a:ext>
            </a:extLst>
          </p:cNvPr>
          <p:cNvPicPr>
            <a:picLocks noChangeAspect="1"/>
          </p:cNvPicPr>
          <p:nvPr/>
        </p:nvPicPr>
        <p:blipFill>
          <a:blip r:embed="rId2"/>
          <a:stretch>
            <a:fillRect/>
          </a:stretch>
        </p:blipFill>
        <p:spPr>
          <a:xfrm>
            <a:off x="0" y="1196715"/>
            <a:ext cx="9144000" cy="3840100"/>
          </a:xfrm>
          <a:prstGeom prst="rect">
            <a:avLst/>
          </a:prstGeom>
        </p:spPr>
      </p:pic>
    </p:spTree>
    <p:extLst>
      <p:ext uri="{BB962C8B-B14F-4D97-AF65-F5344CB8AC3E}">
        <p14:creationId xmlns:p14="http://schemas.microsoft.com/office/powerpoint/2010/main" val="378166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68" y="392415"/>
            <a:ext cx="8444818" cy="689253"/>
          </a:xfrm>
        </p:spPr>
        <p:txBody>
          <a:bodyPr/>
          <a:lstStyle/>
          <a:p>
            <a:r>
              <a:rPr lang="en-US" dirty="0"/>
              <a:t>Introduction</a:t>
            </a:r>
          </a:p>
        </p:txBody>
      </p:sp>
      <p:sp>
        <p:nvSpPr>
          <p:cNvPr id="3" name="Content Placeholder 2"/>
          <p:cNvSpPr>
            <a:spLocks noGrp="1"/>
          </p:cNvSpPr>
          <p:nvPr>
            <p:ph idx="1"/>
          </p:nvPr>
        </p:nvSpPr>
        <p:spPr>
          <a:xfrm>
            <a:off x="365568" y="1204555"/>
            <a:ext cx="8437648" cy="4092274"/>
          </a:xfrm>
        </p:spPr>
        <p:txBody>
          <a:bodyPr>
            <a:normAutofit lnSpcReduction="10000"/>
          </a:bodyPr>
          <a:lstStyle/>
          <a:p>
            <a:pPr marL="0" marR="0" indent="0" algn="just" fontAlgn="base">
              <a:lnSpc>
                <a:spcPct val="200000"/>
              </a:lnSpc>
              <a:spcBef>
                <a:spcPts val="790"/>
              </a:spcBef>
              <a:spcAft>
                <a:spcPts val="790"/>
              </a:spcAft>
              <a:buNone/>
            </a:pPr>
            <a:r>
              <a:rPr lang="en-CA"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Productivity of the Garment industry is very Important:</a:t>
            </a:r>
          </a:p>
          <a:p>
            <a:pPr marL="0" marR="0" algn="just" fontAlgn="base">
              <a:lnSpc>
                <a:spcPct val="110000"/>
              </a:lnSpc>
              <a:spcBef>
                <a:spcPts val="790"/>
              </a:spcBef>
              <a:spcAft>
                <a:spcPts val="790"/>
              </a:spcAft>
            </a:pPr>
            <a:r>
              <a:rPr lang="en-CA"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Garment industry has significantly affected contemporary society.</a:t>
            </a:r>
          </a:p>
          <a:p>
            <a:pPr marL="0" marR="0" algn="just" fontAlgn="base">
              <a:lnSpc>
                <a:spcPct val="110000"/>
              </a:lnSpc>
              <a:spcBef>
                <a:spcPts val="790"/>
              </a:spcBef>
              <a:spcAft>
                <a:spcPts val="790"/>
              </a:spcAft>
            </a:pPr>
            <a:r>
              <a:rPr lang="en-CA"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 vast number of labour and manual procedures and requires much effort</a:t>
            </a:r>
          </a:p>
          <a:p>
            <a:pPr algn="just" fontAlgn="base">
              <a:lnSpc>
                <a:spcPct val="110000"/>
              </a:lnSpc>
              <a:spcBef>
                <a:spcPts val="790"/>
              </a:spcBef>
              <a:spcAft>
                <a:spcPts val="790"/>
              </a:spcAft>
            </a:pPr>
            <a:r>
              <a:rPr lang="en-CA"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Mainly responsible for meeting the enormous worldwide demand for clothing items.</a:t>
            </a:r>
          </a:p>
          <a:p>
            <a:pPr marL="0" marR="0" algn="just" fontAlgn="base">
              <a:lnSpc>
                <a:spcPct val="110000"/>
              </a:lnSpc>
              <a:spcBef>
                <a:spcPts val="790"/>
              </a:spcBef>
              <a:spcAft>
                <a:spcPts val="790"/>
              </a:spcAft>
            </a:pPr>
            <a:r>
              <a:rPr lang="en-CA"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 profit margin of a business rises with the increase in productivity. When output levels increase, clothing production costs decrease. </a:t>
            </a:r>
          </a:p>
          <a:p>
            <a:pPr marL="0" marR="0" indent="0" algn="just" fontAlgn="base">
              <a:lnSpc>
                <a:spcPct val="110000"/>
              </a:lnSpc>
              <a:spcBef>
                <a:spcPts val="790"/>
              </a:spcBef>
              <a:spcAft>
                <a:spcPts val="790"/>
              </a:spcAft>
              <a:buNone/>
            </a:pPr>
            <a:endParaRPr lang="en-CA"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indent="0" algn="ctr" fontAlgn="base">
              <a:lnSpc>
                <a:spcPct val="110000"/>
              </a:lnSpc>
              <a:spcBef>
                <a:spcPts val="790"/>
              </a:spcBef>
              <a:spcAft>
                <a:spcPts val="790"/>
              </a:spcAft>
              <a:buNone/>
            </a:pPr>
            <a:r>
              <a:rPr lang="en-CA"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staff’s high level of productivity is of paramount importance. </a:t>
            </a:r>
          </a:p>
        </p:txBody>
      </p:sp>
      <p:sp>
        <p:nvSpPr>
          <p:cNvPr id="4" name="Date Placeholder 3">
            <a:extLst>
              <a:ext uri="{FF2B5EF4-FFF2-40B4-BE49-F238E27FC236}">
                <a16:creationId xmlns:a16="http://schemas.microsoft.com/office/drawing/2014/main" id="{BEFBE710-D6AC-457D-8B53-5632B5B45896}"/>
              </a:ext>
            </a:extLst>
          </p:cNvPr>
          <p:cNvSpPr>
            <a:spLocks noGrp="1"/>
          </p:cNvSpPr>
          <p:nvPr>
            <p:ph type="dt" sz="half" idx="2"/>
          </p:nvPr>
        </p:nvSpPr>
        <p:spPr/>
        <p:txBody>
          <a:bodyPr/>
          <a:lstStyle/>
          <a:p>
            <a:fld id="{1963AD5C-15A4-4D87-AD7F-FA7047A488FC}" type="datetime4">
              <a:rPr lang="en-US" smtClean="0"/>
              <a:t>December 5, 2022</a:t>
            </a:fld>
            <a:r>
              <a:rPr lang="en-CA" dirty="0"/>
              <a:t>     |</a:t>
            </a:r>
            <a:endParaRPr lang="en-US" dirty="0"/>
          </a:p>
        </p:txBody>
      </p:sp>
      <p:sp>
        <p:nvSpPr>
          <p:cNvPr id="5" name="Slide Number Placeholder 4">
            <a:extLst>
              <a:ext uri="{FF2B5EF4-FFF2-40B4-BE49-F238E27FC236}">
                <a16:creationId xmlns:a16="http://schemas.microsoft.com/office/drawing/2014/main" id="{31F14B9A-CE73-4C0A-9290-D959346BE2A8}"/>
              </a:ext>
            </a:extLst>
          </p:cNvPr>
          <p:cNvSpPr>
            <a:spLocks noGrp="1"/>
          </p:cNvSpPr>
          <p:nvPr>
            <p:ph type="sldNum" sz="quarter" idx="4"/>
          </p:nvPr>
        </p:nvSpPr>
        <p:spPr/>
        <p:txBody>
          <a:bodyPr/>
          <a:lstStyle/>
          <a:p>
            <a:fld id="{E1497D35-93D5-5047-9160-8F9C97C9D015}" type="slidenum">
              <a:rPr lang="en-US" smtClean="0"/>
              <a:pPr/>
              <a:t>2</a:t>
            </a:fld>
            <a:endParaRPr lang="en-US" dirty="0"/>
          </a:p>
        </p:txBody>
      </p:sp>
    </p:spTree>
    <p:extLst>
      <p:ext uri="{BB962C8B-B14F-4D97-AF65-F5344CB8AC3E}">
        <p14:creationId xmlns:p14="http://schemas.microsoft.com/office/powerpoint/2010/main" val="1361325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3525D4-8CF3-4F24-A663-C6F616FDCFBD}"/>
              </a:ext>
            </a:extLst>
          </p:cNvPr>
          <p:cNvSpPr>
            <a:spLocks noGrp="1"/>
          </p:cNvSpPr>
          <p:nvPr>
            <p:ph type="dt" sz="half" idx="2"/>
          </p:nvPr>
        </p:nvSpPr>
        <p:spPr/>
        <p:txBody>
          <a:bodyPr/>
          <a:lstStyle/>
          <a:p>
            <a:fld id="{C966D932-33FE-417A-85F6-23BCBAA4A674}"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F504D497-82C8-4222-9F05-E713B14FEFBA}"/>
              </a:ext>
            </a:extLst>
          </p:cNvPr>
          <p:cNvSpPr>
            <a:spLocks noGrp="1"/>
          </p:cNvSpPr>
          <p:nvPr>
            <p:ph type="sldNum" sz="quarter" idx="4"/>
          </p:nvPr>
        </p:nvSpPr>
        <p:spPr/>
        <p:txBody>
          <a:bodyPr/>
          <a:lstStyle/>
          <a:p>
            <a:fld id="{E9E0D846-2D6A-8643-B2BF-83884A821236}" type="slidenum">
              <a:rPr lang="en-US" smtClean="0"/>
              <a:pPr/>
              <a:t>20</a:t>
            </a:fld>
            <a:endParaRPr lang="en-US" dirty="0"/>
          </a:p>
        </p:txBody>
      </p:sp>
      <p:sp>
        <p:nvSpPr>
          <p:cNvPr id="9" name="TextBox 8">
            <a:extLst>
              <a:ext uri="{FF2B5EF4-FFF2-40B4-BE49-F238E27FC236}">
                <a16:creationId xmlns:a16="http://schemas.microsoft.com/office/drawing/2014/main" id="{910637A2-E7ED-2074-DB0B-167BD352B3D9}"/>
              </a:ext>
            </a:extLst>
          </p:cNvPr>
          <p:cNvSpPr txBox="1"/>
          <p:nvPr/>
        </p:nvSpPr>
        <p:spPr>
          <a:xfrm>
            <a:off x="412751" y="716540"/>
            <a:ext cx="7437708" cy="646331"/>
          </a:xfrm>
          <a:prstGeom prst="rect">
            <a:avLst/>
          </a:prstGeom>
          <a:noFill/>
        </p:spPr>
        <p:txBody>
          <a:bodyPr wrap="square" rtlCol="0">
            <a:spAutoFit/>
          </a:bodyPr>
          <a:lstStyle/>
          <a:p>
            <a:r>
              <a:rPr lang="en-CA" b="1" dirty="0">
                <a:solidFill>
                  <a:srgbClr val="004C9B"/>
                </a:solidFill>
                <a:latin typeface="+mj-lt"/>
              </a:rPr>
              <a:t>Bar chart for understanding Numerical feature:</a:t>
            </a:r>
          </a:p>
          <a:p>
            <a:endParaRPr lang="en-CA" b="1" dirty="0">
              <a:solidFill>
                <a:srgbClr val="004C9B"/>
              </a:solidFill>
              <a:latin typeface="+mj-lt"/>
            </a:endParaRPr>
          </a:p>
        </p:txBody>
      </p:sp>
      <p:sp>
        <p:nvSpPr>
          <p:cNvPr id="15" name="TextBox 14">
            <a:extLst>
              <a:ext uri="{FF2B5EF4-FFF2-40B4-BE49-F238E27FC236}">
                <a16:creationId xmlns:a16="http://schemas.microsoft.com/office/drawing/2014/main" id="{89BB3E51-3C43-BEEC-BB01-9D41083B0AC1}"/>
              </a:ext>
            </a:extLst>
          </p:cNvPr>
          <p:cNvSpPr txBox="1"/>
          <p:nvPr/>
        </p:nvSpPr>
        <p:spPr>
          <a:xfrm>
            <a:off x="340784" y="5272309"/>
            <a:ext cx="8462434" cy="369332"/>
          </a:xfrm>
          <a:prstGeom prst="rect">
            <a:avLst/>
          </a:prstGeom>
          <a:noFill/>
        </p:spPr>
        <p:txBody>
          <a:bodyPr wrap="square" rtlCol="0">
            <a:spAutoFit/>
          </a:bodyPr>
          <a:lstStyle/>
          <a:p>
            <a:pPr algn="just"/>
            <a:r>
              <a:rPr lang="en-CA" b="0" i="0" dirty="0">
                <a:effectLst/>
                <a:latin typeface="Inter"/>
              </a:rPr>
              <a:t>For the finishing department SMV does not change with no_of_workers</a:t>
            </a:r>
            <a:endParaRPr lang="en-CA" dirty="0"/>
          </a:p>
        </p:txBody>
      </p:sp>
      <p:pic>
        <p:nvPicPr>
          <p:cNvPr id="2" name="Picture 1">
            <a:extLst>
              <a:ext uri="{FF2B5EF4-FFF2-40B4-BE49-F238E27FC236}">
                <a16:creationId xmlns:a16="http://schemas.microsoft.com/office/drawing/2014/main" id="{53404933-DFE6-D0E3-D09F-DDDB89A6FE9C}"/>
              </a:ext>
            </a:extLst>
          </p:cNvPr>
          <p:cNvPicPr>
            <a:picLocks noChangeAspect="1"/>
          </p:cNvPicPr>
          <p:nvPr/>
        </p:nvPicPr>
        <p:blipFill>
          <a:blip r:embed="rId2"/>
          <a:stretch>
            <a:fillRect/>
          </a:stretch>
        </p:blipFill>
        <p:spPr>
          <a:xfrm>
            <a:off x="1403349" y="1285172"/>
            <a:ext cx="5791201" cy="3987137"/>
          </a:xfrm>
          <a:prstGeom prst="rect">
            <a:avLst/>
          </a:prstGeom>
        </p:spPr>
      </p:pic>
    </p:spTree>
    <p:extLst>
      <p:ext uri="{BB962C8B-B14F-4D97-AF65-F5344CB8AC3E}">
        <p14:creationId xmlns:p14="http://schemas.microsoft.com/office/powerpoint/2010/main" val="76245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982C5853-ECA3-A224-AAC9-8A01F3086F81}"/>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5095" r="5095"/>
          <a:stretch>
            <a:fillRect/>
          </a:stretch>
        </p:blipFill>
        <p:spPr/>
      </p:pic>
      <p:sp>
        <p:nvSpPr>
          <p:cNvPr id="4" name="Date Placeholder 3">
            <a:extLst>
              <a:ext uri="{FF2B5EF4-FFF2-40B4-BE49-F238E27FC236}">
                <a16:creationId xmlns:a16="http://schemas.microsoft.com/office/drawing/2014/main" id="{7C2F05F5-688E-4315-A46B-956378FC1534}"/>
              </a:ext>
            </a:extLst>
          </p:cNvPr>
          <p:cNvSpPr>
            <a:spLocks noGrp="1"/>
          </p:cNvSpPr>
          <p:nvPr>
            <p:ph type="dt" sz="half" idx="2"/>
          </p:nvPr>
        </p:nvSpPr>
        <p:spPr/>
        <p:txBody>
          <a:bodyPr/>
          <a:lstStyle/>
          <a:p>
            <a:fld id="{9507AF2A-5640-4D09-9ECE-6C97450D86E2}" type="datetime4">
              <a:rPr lang="en-US" smtClean="0"/>
              <a:t>December 5, 2022</a:t>
            </a:fld>
            <a:r>
              <a:rPr lang="en-CA" dirty="0"/>
              <a:t>     |</a:t>
            </a:r>
            <a:endParaRPr lang="en-US" dirty="0"/>
          </a:p>
        </p:txBody>
      </p:sp>
      <p:sp>
        <p:nvSpPr>
          <p:cNvPr id="5" name="Slide Number Placeholder 4">
            <a:extLst>
              <a:ext uri="{FF2B5EF4-FFF2-40B4-BE49-F238E27FC236}">
                <a16:creationId xmlns:a16="http://schemas.microsoft.com/office/drawing/2014/main" id="{1F624CFB-5D07-4197-B5F2-3D9EC50EF1CE}"/>
              </a:ext>
            </a:extLst>
          </p:cNvPr>
          <p:cNvSpPr>
            <a:spLocks noGrp="1"/>
          </p:cNvSpPr>
          <p:nvPr>
            <p:ph type="sldNum" sz="quarter" idx="4"/>
          </p:nvPr>
        </p:nvSpPr>
        <p:spPr/>
        <p:txBody>
          <a:bodyPr/>
          <a:lstStyle/>
          <a:p>
            <a:fld id="{E9E0D846-2D6A-8643-B2BF-83884A821236}" type="slidenum">
              <a:rPr lang="en-US" smtClean="0"/>
              <a:pPr/>
              <a:t>21</a:t>
            </a:fld>
            <a:endParaRPr lang="en-US" dirty="0"/>
          </a:p>
        </p:txBody>
      </p:sp>
      <p:sp>
        <p:nvSpPr>
          <p:cNvPr id="8" name="TextBox 7">
            <a:extLst>
              <a:ext uri="{FF2B5EF4-FFF2-40B4-BE49-F238E27FC236}">
                <a16:creationId xmlns:a16="http://schemas.microsoft.com/office/drawing/2014/main" id="{296DC2CA-DEF3-21A6-9726-BB82FD5BD99C}"/>
              </a:ext>
            </a:extLst>
          </p:cNvPr>
          <p:cNvSpPr txBox="1"/>
          <p:nvPr/>
        </p:nvSpPr>
        <p:spPr>
          <a:xfrm>
            <a:off x="89210" y="925550"/>
            <a:ext cx="2698595" cy="4955203"/>
          </a:xfrm>
          <a:prstGeom prst="rect">
            <a:avLst/>
          </a:prstGeom>
          <a:noFill/>
        </p:spPr>
        <p:txBody>
          <a:bodyPr wrap="square" rtlCol="0">
            <a:spAutoFit/>
          </a:bodyPr>
          <a:lstStyle/>
          <a:p>
            <a:pPr algn="l"/>
            <a:r>
              <a:rPr lang="en-CA" sz="2800" b="1" dirty="0">
                <a:solidFill>
                  <a:srgbClr val="004C9B"/>
                </a:solidFill>
                <a:latin typeface="Inter"/>
              </a:rPr>
              <a:t>Correlation</a:t>
            </a:r>
          </a:p>
          <a:p>
            <a:pPr algn="l"/>
            <a:endParaRPr lang="en-CA" b="1" i="0" dirty="0">
              <a:solidFill>
                <a:srgbClr val="004C9B"/>
              </a:solidFill>
              <a:effectLst/>
              <a:latin typeface="Inter"/>
            </a:endParaRPr>
          </a:p>
          <a:p>
            <a:pPr algn="l"/>
            <a:r>
              <a:rPr lang="en-CA" b="1" i="0" dirty="0">
                <a:solidFill>
                  <a:srgbClr val="004C9B"/>
                </a:solidFill>
                <a:effectLst/>
                <a:latin typeface="Inter"/>
              </a:rPr>
              <a:t>Highest Positive Correlations:</a:t>
            </a:r>
            <a:endParaRPr lang="en-CA" b="0" i="0" dirty="0">
              <a:solidFill>
                <a:srgbClr val="004C9B"/>
              </a:solidFill>
              <a:effectLst/>
              <a:latin typeface="Inter"/>
            </a:endParaRPr>
          </a:p>
          <a:p>
            <a:pPr algn="l">
              <a:buFont typeface="Arial" panose="020B0604020202020204" pitchFamily="34" charset="0"/>
              <a:buChar char="•"/>
            </a:pPr>
            <a:r>
              <a:rPr lang="en-CA" b="0" i="0" dirty="0">
                <a:effectLst/>
                <a:latin typeface="Inter"/>
              </a:rPr>
              <a:t>No_of workers and smv (0.91)</a:t>
            </a:r>
          </a:p>
          <a:p>
            <a:pPr algn="l">
              <a:buFont typeface="Arial" panose="020B0604020202020204" pitchFamily="34" charset="0"/>
              <a:buChar char="•"/>
            </a:pPr>
            <a:r>
              <a:rPr lang="en-CA" b="0" i="0" dirty="0">
                <a:effectLst/>
                <a:latin typeface="Inter"/>
              </a:rPr>
              <a:t>No_of workers and </a:t>
            </a:r>
            <a:r>
              <a:rPr lang="en-CA" b="0" i="0" dirty="0" err="1">
                <a:effectLst/>
                <a:latin typeface="Inter"/>
              </a:rPr>
              <a:t>over_time</a:t>
            </a:r>
            <a:r>
              <a:rPr lang="en-CA" b="0" i="0" dirty="0">
                <a:effectLst/>
                <a:latin typeface="Inter"/>
              </a:rPr>
              <a:t> (0.73)</a:t>
            </a:r>
          </a:p>
          <a:p>
            <a:pPr algn="l">
              <a:buFont typeface="Arial" panose="020B0604020202020204" pitchFamily="34" charset="0"/>
              <a:buChar char="•"/>
            </a:pPr>
            <a:r>
              <a:rPr lang="en-CA" b="0" i="0" dirty="0">
                <a:effectLst/>
                <a:latin typeface="Inter"/>
              </a:rPr>
              <a:t>Over_time and smv (0.67)</a:t>
            </a:r>
          </a:p>
          <a:p>
            <a:pPr algn="l">
              <a:buFont typeface="Arial" panose="020B0604020202020204" pitchFamily="34" charset="0"/>
              <a:buChar char="•"/>
            </a:pPr>
            <a:r>
              <a:rPr lang="en-CA" b="0" i="0" dirty="0">
                <a:effectLst/>
                <a:latin typeface="Inter"/>
              </a:rPr>
              <a:t>Idle_men and </a:t>
            </a:r>
            <a:r>
              <a:rPr lang="en-CA" b="0" i="0" dirty="0" err="1">
                <a:effectLst/>
                <a:latin typeface="Inter"/>
              </a:rPr>
              <a:t>Idle_time</a:t>
            </a:r>
            <a:r>
              <a:rPr lang="en-CA" b="0" i="0" dirty="0">
                <a:effectLst/>
                <a:latin typeface="Inter"/>
              </a:rPr>
              <a:t> (0.56)</a:t>
            </a:r>
          </a:p>
          <a:p>
            <a:pPr algn="l">
              <a:buFont typeface="Arial" panose="020B0604020202020204" pitchFamily="34" charset="0"/>
              <a:buChar char="•"/>
            </a:pPr>
            <a:endParaRPr lang="en-CA" b="0" i="0" dirty="0">
              <a:effectLst/>
              <a:latin typeface="Inter"/>
            </a:endParaRPr>
          </a:p>
          <a:p>
            <a:pPr algn="l"/>
            <a:r>
              <a:rPr lang="en-CA" b="1" i="0" dirty="0">
                <a:solidFill>
                  <a:srgbClr val="004C9B"/>
                </a:solidFill>
                <a:effectLst/>
                <a:latin typeface="Inter"/>
              </a:rPr>
              <a:t>Positive Correlations:</a:t>
            </a:r>
            <a:endParaRPr lang="en-CA" b="0" i="0" dirty="0">
              <a:solidFill>
                <a:srgbClr val="004C9B"/>
              </a:solidFill>
              <a:effectLst/>
              <a:latin typeface="Inter"/>
            </a:endParaRPr>
          </a:p>
          <a:p>
            <a:pPr algn="l">
              <a:buFont typeface="Arial" panose="020B0604020202020204" pitchFamily="34" charset="0"/>
              <a:buChar char="•"/>
            </a:pPr>
            <a:r>
              <a:rPr lang="en-CA" b="0" i="0" dirty="0">
                <a:effectLst/>
                <a:latin typeface="Inter"/>
              </a:rPr>
              <a:t>No_of workers and </a:t>
            </a:r>
            <a:r>
              <a:rPr lang="en-CA" b="0" i="0" dirty="0" err="1">
                <a:effectLst/>
                <a:latin typeface="Inter"/>
              </a:rPr>
              <a:t>no_of_style_change</a:t>
            </a:r>
            <a:r>
              <a:rPr lang="en-CA" b="0" i="0" dirty="0">
                <a:effectLst/>
                <a:latin typeface="Inter"/>
              </a:rPr>
              <a:t>(0.33)</a:t>
            </a:r>
          </a:p>
          <a:p>
            <a:pPr algn="l">
              <a:buFont typeface="Arial" panose="020B0604020202020204" pitchFamily="34" charset="0"/>
              <a:buChar char="•"/>
            </a:pPr>
            <a:r>
              <a:rPr lang="en-CA" b="0" i="0" dirty="0" err="1">
                <a:effectLst/>
                <a:latin typeface="Inter"/>
              </a:rPr>
              <a:t>No_of_style_changehas</a:t>
            </a:r>
            <a:r>
              <a:rPr lang="en-CA" b="0" i="0" dirty="0">
                <a:effectLst/>
                <a:latin typeface="Inter"/>
              </a:rPr>
              <a:t> and smv (0.32)</a:t>
            </a:r>
          </a:p>
        </p:txBody>
      </p:sp>
    </p:spTree>
    <p:extLst>
      <p:ext uri="{BB962C8B-B14F-4D97-AF65-F5344CB8AC3E}">
        <p14:creationId xmlns:p14="http://schemas.microsoft.com/office/powerpoint/2010/main" val="26285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2F05F5-688E-4315-A46B-956378FC1534}"/>
              </a:ext>
            </a:extLst>
          </p:cNvPr>
          <p:cNvSpPr>
            <a:spLocks noGrp="1"/>
          </p:cNvSpPr>
          <p:nvPr>
            <p:ph type="dt" sz="half" idx="2"/>
          </p:nvPr>
        </p:nvSpPr>
        <p:spPr/>
        <p:txBody>
          <a:bodyPr/>
          <a:lstStyle/>
          <a:p>
            <a:fld id="{9507AF2A-5640-4D09-9ECE-6C97450D86E2}" type="datetime4">
              <a:rPr lang="en-US" smtClean="0"/>
              <a:t>December 6, 2022</a:t>
            </a:fld>
            <a:r>
              <a:rPr lang="en-CA" dirty="0"/>
              <a:t>     |</a:t>
            </a:r>
            <a:endParaRPr lang="en-US" dirty="0"/>
          </a:p>
        </p:txBody>
      </p:sp>
      <p:sp>
        <p:nvSpPr>
          <p:cNvPr id="5" name="Slide Number Placeholder 4">
            <a:extLst>
              <a:ext uri="{FF2B5EF4-FFF2-40B4-BE49-F238E27FC236}">
                <a16:creationId xmlns:a16="http://schemas.microsoft.com/office/drawing/2014/main" id="{1F624CFB-5D07-4197-B5F2-3D9EC50EF1CE}"/>
              </a:ext>
            </a:extLst>
          </p:cNvPr>
          <p:cNvSpPr>
            <a:spLocks noGrp="1"/>
          </p:cNvSpPr>
          <p:nvPr>
            <p:ph type="sldNum" sz="quarter" idx="4"/>
          </p:nvPr>
        </p:nvSpPr>
        <p:spPr/>
        <p:txBody>
          <a:bodyPr/>
          <a:lstStyle/>
          <a:p>
            <a:fld id="{E9E0D846-2D6A-8643-B2BF-83884A821236}" type="slidenum">
              <a:rPr lang="en-US" smtClean="0"/>
              <a:pPr/>
              <a:t>22</a:t>
            </a:fld>
            <a:endParaRPr lang="en-US" dirty="0"/>
          </a:p>
        </p:txBody>
      </p:sp>
      <p:pic>
        <p:nvPicPr>
          <p:cNvPr id="9" name="Picture 8">
            <a:extLst>
              <a:ext uri="{FF2B5EF4-FFF2-40B4-BE49-F238E27FC236}">
                <a16:creationId xmlns:a16="http://schemas.microsoft.com/office/drawing/2014/main" id="{39831BDB-1C23-A03D-1E21-69F03C6DA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83" y="3429001"/>
            <a:ext cx="4466887" cy="3239620"/>
          </a:xfrm>
          <a:prstGeom prst="rect">
            <a:avLst/>
          </a:prstGeom>
        </p:spPr>
      </p:pic>
      <p:pic>
        <p:nvPicPr>
          <p:cNvPr id="11" name="Picture 10">
            <a:extLst>
              <a:ext uri="{FF2B5EF4-FFF2-40B4-BE49-F238E27FC236}">
                <a16:creationId xmlns:a16="http://schemas.microsoft.com/office/drawing/2014/main" id="{5619E095-AB0F-E7CD-FB4F-10BF23541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448" y="189379"/>
            <a:ext cx="4671269" cy="3387849"/>
          </a:xfrm>
          <a:prstGeom prst="rect">
            <a:avLst/>
          </a:prstGeom>
        </p:spPr>
      </p:pic>
    </p:spTree>
    <p:extLst>
      <p:ext uri="{BB962C8B-B14F-4D97-AF65-F5344CB8AC3E}">
        <p14:creationId xmlns:p14="http://schemas.microsoft.com/office/powerpoint/2010/main" val="422701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420A395-5BBE-B154-653A-58BA261BCC8A}"/>
              </a:ext>
            </a:extLst>
          </p:cNvPr>
          <p:cNvSpPr>
            <a:spLocks noGrp="1"/>
          </p:cNvSpPr>
          <p:nvPr>
            <p:ph type="dt" sz="half" idx="2"/>
          </p:nvPr>
        </p:nvSpPr>
        <p:spPr/>
        <p:txBody>
          <a:bodyPr/>
          <a:lstStyle/>
          <a:p>
            <a:fld id="{7CAF51A4-9E3F-43A3-A9B5-095BCD2248C4}" type="datetime4">
              <a:rPr lang="en-US" smtClean="0"/>
              <a:t>December 6, 2022</a:t>
            </a:fld>
            <a:r>
              <a:rPr lang="en-CA" dirty="0"/>
              <a:t>     |</a:t>
            </a:r>
            <a:endParaRPr lang="en-US" dirty="0"/>
          </a:p>
        </p:txBody>
      </p:sp>
      <p:sp>
        <p:nvSpPr>
          <p:cNvPr id="5" name="Slide Number Placeholder 4">
            <a:extLst>
              <a:ext uri="{FF2B5EF4-FFF2-40B4-BE49-F238E27FC236}">
                <a16:creationId xmlns:a16="http://schemas.microsoft.com/office/drawing/2014/main" id="{597B27E3-8612-70A5-C501-C769D017E840}"/>
              </a:ext>
            </a:extLst>
          </p:cNvPr>
          <p:cNvSpPr>
            <a:spLocks noGrp="1"/>
          </p:cNvSpPr>
          <p:nvPr>
            <p:ph type="sldNum" sz="quarter" idx="4"/>
          </p:nvPr>
        </p:nvSpPr>
        <p:spPr/>
        <p:txBody>
          <a:bodyPr/>
          <a:lstStyle/>
          <a:p>
            <a:fld id="{E9E0D846-2D6A-8643-B2BF-83884A821236}" type="slidenum">
              <a:rPr lang="en-US" smtClean="0"/>
              <a:pPr/>
              <a:t>23</a:t>
            </a:fld>
            <a:endParaRPr lang="en-US" dirty="0"/>
          </a:p>
        </p:txBody>
      </p:sp>
      <p:pic>
        <p:nvPicPr>
          <p:cNvPr id="6" name="Picture 5">
            <a:extLst>
              <a:ext uri="{FF2B5EF4-FFF2-40B4-BE49-F238E27FC236}">
                <a16:creationId xmlns:a16="http://schemas.microsoft.com/office/drawing/2014/main" id="{F68A8404-7BC4-2ACE-7280-1896FFD7A34B}"/>
              </a:ext>
            </a:extLst>
          </p:cNvPr>
          <p:cNvPicPr>
            <a:picLocks noChangeAspect="1"/>
          </p:cNvPicPr>
          <p:nvPr/>
        </p:nvPicPr>
        <p:blipFill>
          <a:blip r:embed="rId2"/>
          <a:stretch>
            <a:fillRect/>
          </a:stretch>
        </p:blipFill>
        <p:spPr>
          <a:xfrm>
            <a:off x="4202680" y="0"/>
            <a:ext cx="4941320" cy="3586288"/>
          </a:xfrm>
          <a:prstGeom prst="rect">
            <a:avLst/>
          </a:prstGeom>
        </p:spPr>
      </p:pic>
      <p:pic>
        <p:nvPicPr>
          <p:cNvPr id="10" name="Picture 9">
            <a:extLst>
              <a:ext uri="{FF2B5EF4-FFF2-40B4-BE49-F238E27FC236}">
                <a16:creationId xmlns:a16="http://schemas.microsoft.com/office/drawing/2014/main" id="{EEF2DBE1-E57E-3B97-33D9-836CDFD41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82" y="3271713"/>
            <a:ext cx="4944882" cy="3586288"/>
          </a:xfrm>
          <a:prstGeom prst="rect">
            <a:avLst/>
          </a:prstGeom>
        </p:spPr>
      </p:pic>
    </p:spTree>
    <p:extLst>
      <p:ext uri="{BB962C8B-B14F-4D97-AF65-F5344CB8AC3E}">
        <p14:creationId xmlns:p14="http://schemas.microsoft.com/office/powerpoint/2010/main" val="68853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53908E-C298-8C25-6C03-19F698D29CCB}"/>
              </a:ext>
            </a:extLst>
          </p:cNvPr>
          <p:cNvSpPr>
            <a:spLocks noGrp="1"/>
          </p:cNvSpPr>
          <p:nvPr>
            <p:ph type="dt" sz="half" idx="2"/>
          </p:nvPr>
        </p:nvSpPr>
        <p:spPr/>
        <p:txBody>
          <a:bodyPr/>
          <a:lstStyle/>
          <a:p>
            <a:fld id="{7CAF51A4-9E3F-43A3-A9B5-095BCD2248C4}" type="datetime4">
              <a:rPr lang="en-US" smtClean="0"/>
              <a:t>December 6, 2022</a:t>
            </a:fld>
            <a:r>
              <a:rPr lang="en-CA"/>
              <a:t>     |</a:t>
            </a:r>
            <a:endParaRPr lang="en-US" dirty="0"/>
          </a:p>
        </p:txBody>
      </p:sp>
      <p:sp>
        <p:nvSpPr>
          <p:cNvPr id="5" name="Slide Number Placeholder 4">
            <a:extLst>
              <a:ext uri="{FF2B5EF4-FFF2-40B4-BE49-F238E27FC236}">
                <a16:creationId xmlns:a16="http://schemas.microsoft.com/office/drawing/2014/main" id="{EF30A32E-7AA2-C502-1E6E-ACEA497EE1CC}"/>
              </a:ext>
            </a:extLst>
          </p:cNvPr>
          <p:cNvSpPr>
            <a:spLocks noGrp="1"/>
          </p:cNvSpPr>
          <p:nvPr>
            <p:ph type="sldNum" sz="quarter" idx="4"/>
          </p:nvPr>
        </p:nvSpPr>
        <p:spPr/>
        <p:txBody>
          <a:bodyPr/>
          <a:lstStyle/>
          <a:p>
            <a:fld id="{E9E0D846-2D6A-8643-B2BF-83884A821236}" type="slidenum">
              <a:rPr lang="en-US" smtClean="0"/>
              <a:pPr/>
              <a:t>24</a:t>
            </a:fld>
            <a:endParaRPr lang="en-US" dirty="0"/>
          </a:p>
        </p:txBody>
      </p:sp>
      <p:pic>
        <p:nvPicPr>
          <p:cNvPr id="7" name="Picture 6">
            <a:extLst>
              <a:ext uri="{FF2B5EF4-FFF2-40B4-BE49-F238E27FC236}">
                <a16:creationId xmlns:a16="http://schemas.microsoft.com/office/drawing/2014/main" id="{50D137CB-E1EF-C32D-E24C-F7A8B6AA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128"/>
            <a:ext cx="5241073" cy="3801102"/>
          </a:xfrm>
          <a:prstGeom prst="rect">
            <a:avLst/>
          </a:prstGeom>
        </p:spPr>
      </p:pic>
      <p:pic>
        <p:nvPicPr>
          <p:cNvPr id="11" name="Picture 10">
            <a:extLst>
              <a:ext uri="{FF2B5EF4-FFF2-40B4-BE49-F238E27FC236}">
                <a16:creationId xmlns:a16="http://schemas.microsoft.com/office/drawing/2014/main" id="{AC1F7AFE-3F8F-7E93-25F3-5C7FD24B3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9044" y="3088377"/>
            <a:ext cx="4905181" cy="3557495"/>
          </a:xfrm>
          <a:prstGeom prst="rect">
            <a:avLst/>
          </a:prstGeom>
        </p:spPr>
      </p:pic>
    </p:spTree>
    <p:extLst>
      <p:ext uri="{BB962C8B-B14F-4D97-AF65-F5344CB8AC3E}">
        <p14:creationId xmlns:p14="http://schemas.microsoft.com/office/powerpoint/2010/main" val="543049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0393EAB-5397-4675-9919-B2AE9131CE24}"/>
              </a:ext>
            </a:extLst>
          </p:cNvPr>
          <p:cNvSpPr>
            <a:spLocks noGrp="1"/>
          </p:cNvSpPr>
          <p:nvPr>
            <p:ph type="dt" sz="half" idx="2"/>
          </p:nvPr>
        </p:nvSpPr>
        <p:spPr/>
        <p:txBody>
          <a:bodyPr/>
          <a:lstStyle/>
          <a:p>
            <a:fld id="{80CEF40E-A79B-48E7-BEAF-9C5C2ADA419C}" type="datetime4">
              <a:rPr lang="en-US" smtClean="0"/>
              <a:t>December 6, 2022</a:t>
            </a:fld>
            <a:r>
              <a:rPr lang="en-CA" dirty="0"/>
              <a:t>     |</a:t>
            </a:r>
            <a:endParaRPr lang="en-US" dirty="0"/>
          </a:p>
        </p:txBody>
      </p:sp>
      <p:sp>
        <p:nvSpPr>
          <p:cNvPr id="6" name="Slide Number Placeholder 5">
            <a:extLst>
              <a:ext uri="{FF2B5EF4-FFF2-40B4-BE49-F238E27FC236}">
                <a16:creationId xmlns:a16="http://schemas.microsoft.com/office/drawing/2014/main" id="{23AA9CDD-4938-446E-B42E-79D99A8FC604}"/>
              </a:ext>
            </a:extLst>
          </p:cNvPr>
          <p:cNvSpPr>
            <a:spLocks noGrp="1"/>
          </p:cNvSpPr>
          <p:nvPr>
            <p:ph type="sldNum" sz="quarter" idx="4"/>
          </p:nvPr>
        </p:nvSpPr>
        <p:spPr/>
        <p:txBody>
          <a:bodyPr/>
          <a:lstStyle/>
          <a:p>
            <a:fld id="{E9E0D846-2D6A-8643-B2BF-83884A821236}" type="slidenum">
              <a:rPr lang="en-US" smtClean="0"/>
              <a:pPr/>
              <a:t>25</a:t>
            </a:fld>
            <a:endParaRPr lang="en-US" dirty="0"/>
          </a:p>
        </p:txBody>
      </p:sp>
      <p:pic>
        <p:nvPicPr>
          <p:cNvPr id="24" name="Picture 23">
            <a:extLst>
              <a:ext uri="{FF2B5EF4-FFF2-40B4-BE49-F238E27FC236}">
                <a16:creationId xmlns:a16="http://schemas.microsoft.com/office/drawing/2014/main" id="{2F39F1AD-4A71-93F3-773A-C9DAED92322A}"/>
              </a:ext>
            </a:extLst>
          </p:cNvPr>
          <p:cNvPicPr>
            <a:picLocks noChangeAspect="1"/>
          </p:cNvPicPr>
          <p:nvPr/>
        </p:nvPicPr>
        <p:blipFill>
          <a:blip r:embed="rId2"/>
          <a:stretch>
            <a:fillRect/>
          </a:stretch>
        </p:blipFill>
        <p:spPr>
          <a:xfrm>
            <a:off x="0" y="0"/>
            <a:ext cx="9144000" cy="6858000"/>
          </a:xfrm>
          <a:prstGeom prst="rect">
            <a:avLst/>
          </a:prstGeom>
        </p:spPr>
      </p:pic>
      <p:sp>
        <p:nvSpPr>
          <p:cNvPr id="26" name="TextBox 25">
            <a:extLst>
              <a:ext uri="{FF2B5EF4-FFF2-40B4-BE49-F238E27FC236}">
                <a16:creationId xmlns:a16="http://schemas.microsoft.com/office/drawing/2014/main" id="{2FD6E41B-93E9-CBEB-C125-CA46A4664743}"/>
              </a:ext>
            </a:extLst>
          </p:cNvPr>
          <p:cNvSpPr txBox="1"/>
          <p:nvPr/>
        </p:nvSpPr>
        <p:spPr>
          <a:xfrm>
            <a:off x="111513" y="41694"/>
            <a:ext cx="8775674" cy="6478697"/>
          </a:xfrm>
          <a:prstGeom prst="rect">
            <a:avLst/>
          </a:prstGeom>
          <a:noFill/>
        </p:spPr>
        <p:txBody>
          <a:bodyPr wrap="square" rtlCol="0">
            <a:spAutoFit/>
          </a:bodyPr>
          <a:lstStyle/>
          <a:p>
            <a:pPr algn="l"/>
            <a:r>
              <a:rPr lang="en-CA" sz="2800" b="1" dirty="0">
                <a:solidFill>
                  <a:schemeClr val="bg1"/>
                </a:solidFill>
                <a:latin typeface="Inter"/>
              </a:rPr>
              <a:t>Result</a:t>
            </a:r>
          </a:p>
          <a:p>
            <a:pPr algn="l"/>
            <a:endParaRPr lang="en-CA" b="1" i="0" dirty="0">
              <a:solidFill>
                <a:srgbClr val="004C9B"/>
              </a:solidFill>
              <a:effectLst/>
              <a:latin typeface="Inter"/>
            </a:endParaRPr>
          </a:p>
          <a:p>
            <a:pPr marL="285750" marR="0" indent="-285750" algn="just">
              <a:lnSpc>
                <a:spcPct val="150000"/>
              </a:lnSpc>
              <a:spcBef>
                <a:spcPts val="0"/>
              </a:spcBef>
              <a:spcAft>
                <a:spcPts val="0"/>
              </a:spcAft>
              <a:buFont typeface="Arial" panose="020B0604020202020204" pitchFamily="34" charset="0"/>
              <a:buChar char="•"/>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All the methods had good metrics for classification and prediction.</a:t>
            </a:r>
          </a:p>
          <a:p>
            <a:pPr marL="285750" marR="0" indent="-285750" algn="just">
              <a:lnSpc>
                <a:spcPct val="150000"/>
              </a:lnSpc>
              <a:spcBef>
                <a:spcPts val="0"/>
              </a:spcBef>
              <a:spcAft>
                <a:spcPts val="0"/>
              </a:spcAft>
              <a:buFont typeface="Arial" panose="020B0604020202020204" pitchFamily="34" charset="0"/>
              <a:buChar char="•"/>
            </a:pPr>
            <a:r>
              <a:rPr lang="en-CA"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a:t>
            </a: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andom forest, Xboost and Gradient Boost had the highest accuracy. </a:t>
            </a:r>
          </a:p>
          <a:p>
            <a:pPr marL="285750" marR="0" indent="-285750" algn="just">
              <a:lnSpc>
                <a:spcPct val="150000"/>
              </a:lnSpc>
              <a:spcBef>
                <a:spcPts val="0"/>
              </a:spcBef>
              <a:spcAft>
                <a:spcPts val="0"/>
              </a:spcAft>
              <a:buFont typeface="Arial" panose="020B0604020202020204" pitchFamily="34" charset="0"/>
              <a:buChar char="•"/>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targerted_productivity can have a strong positive impact on actual_productivity</a:t>
            </a:r>
            <a:r>
              <a:rPr lang="en-CA"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t>
            </a:r>
          </a:p>
          <a:p>
            <a:pPr marL="285750" marR="0" indent="-285750" algn="just">
              <a:lnSpc>
                <a:spcPct val="150000"/>
              </a:lnSpc>
              <a:spcBef>
                <a:spcPts val="0"/>
              </a:spcBef>
              <a:spcAft>
                <a:spcPts val="0"/>
              </a:spcAft>
              <a:buFont typeface="Arial" panose="020B0604020202020204" pitchFamily="34" charset="0"/>
              <a:buChar char="•"/>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Quarter is another factor influencing actual productivity, with Quarters 5, 1, and 2 being the most productive, respectively. </a:t>
            </a:r>
          </a:p>
          <a:p>
            <a:pPr marL="285750" marR="0" indent="-285750" algn="just">
              <a:lnSpc>
                <a:spcPct val="150000"/>
              </a:lnSpc>
              <a:spcBef>
                <a:spcPts val="0"/>
              </a:spcBef>
              <a:spcAft>
                <a:spcPts val="0"/>
              </a:spcAft>
              <a:buFont typeface="Arial" panose="020B0604020202020204" pitchFamily="34" charset="0"/>
              <a:buChar char="•"/>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Team can also affect actual productivity, with teams 1, 12, and 3 being the most productive, respectively.</a:t>
            </a:r>
          </a:p>
          <a:p>
            <a:pPr marL="285750" marR="0" indent="-285750" algn="just">
              <a:lnSpc>
                <a:spcPct val="150000"/>
              </a:lnSpc>
              <a:spcBef>
                <a:spcPts val="0"/>
              </a:spcBef>
              <a:spcAft>
                <a:spcPts val="0"/>
              </a:spcAft>
              <a:buFont typeface="Arial" panose="020B0604020202020204" pitchFamily="34" charset="0"/>
              <a:buChar char="•"/>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no_of_workers can also play a role in influencing actual_productivity</a:t>
            </a:r>
            <a:endParaRPr lang="en-CA"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Incentive is also another important factor that can be a meaningful predictor of actual_productivity.</a:t>
            </a:r>
          </a:p>
          <a:p>
            <a:pPr marL="285750" marR="0" indent="-285750" algn="just">
              <a:lnSpc>
                <a:spcPct val="150000"/>
              </a:lnSpc>
              <a:spcBef>
                <a:spcPts val="0"/>
              </a:spcBef>
              <a:spcAft>
                <a:spcPts val="0"/>
              </a:spcAft>
              <a:buFont typeface="Arial" panose="020B0604020202020204" pitchFamily="34" charset="0"/>
              <a:buChar char="•"/>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understand that date and time features have the least impact on productivity.</a:t>
            </a:r>
            <a:endParaRPr lang="en-CA" sz="1800" b="1" dirty="0">
              <a:solidFill>
                <a:schemeClr val="bg1"/>
              </a:solidFill>
              <a:effectLst/>
              <a:latin typeface="Cambria" panose="02040503050406030204" pitchFamily="18" charset="0"/>
              <a:ea typeface="Times New Roman" panose="02020603050405020304" pitchFamily="18" charset="0"/>
              <a:cs typeface="Cambria" panose="02040503050406030204" pitchFamily="18" charset="0"/>
            </a:endParaRPr>
          </a:p>
          <a:p>
            <a:pPr algn="l"/>
            <a:endParaRPr lang="en-CA" b="0" i="0" dirty="0">
              <a:effectLst/>
              <a:latin typeface="Inter"/>
            </a:endParaRPr>
          </a:p>
        </p:txBody>
      </p:sp>
      <p:sp>
        <p:nvSpPr>
          <p:cNvPr id="2" name="Date Placeholder 3">
            <a:extLst>
              <a:ext uri="{FF2B5EF4-FFF2-40B4-BE49-F238E27FC236}">
                <a16:creationId xmlns:a16="http://schemas.microsoft.com/office/drawing/2014/main" id="{F9D555A0-5346-4887-A989-ACC04877487B}"/>
              </a:ext>
            </a:extLst>
          </p:cNvPr>
          <p:cNvSpPr txBox="1">
            <a:spLocks/>
          </p:cNvSpPr>
          <p:nvPr/>
        </p:nvSpPr>
        <p:spPr>
          <a:xfrm>
            <a:off x="6021910" y="6155267"/>
            <a:ext cx="2326216"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AF51A4-9E3F-43A3-A9B5-095BCD2248C4}" type="datetime4">
              <a:rPr lang="en-US" smtClean="0"/>
              <a:pPr/>
              <a:t>December 6, 2022</a:t>
            </a:fld>
            <a:r>
              <a:rPr lang="en-CA"/>
              <a:t>     |</a:t>
            </a:r>
            <a:endParaRPr lang="en-US" dirty="0"/>
          </a:p>
        </p:txBody>
      </p:sp>
      <p:sp>
        <p:nvSpPr>
          <p:cNvPr id="3" name="Slide Number Placeholder 4">
            <a:extLst>
              <a:ext uri="{FF2B5EF4-FFF2-40B4-BE49-F238E27FC236}">
                <a16:creationId xmlns:a16="http://schemas.microsoft.com/office/drawing/2014/main" id="{D5ADED00-BB3F-DCDD-12B9-C9CA2A884B9D}"/>
              </a:ext>
            </a:extLst>
          </p:cNvPr>
          <p:cNvSpPr txBox="1">
            <a:spLocks/>
          </p:cNvSpPr>
          <p:nvPr/>
        </p:nvSpPr>
        <p:spPr>
          <a:xfrm>
            <a:off x="8063086" y="6155266"/>
            <a:ext cx="65405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E0D846-2D6A-8643-B2BF-83884A821236}" type="slidenum">
              <a:rPr lang="en-US" smtClean="0"/>
              <a:pPr/>
              <a:t>25</a:t>
            </a:fld>
            <a:endParaRPr lang="en-US" dirty="0"/>
          </a:p>
        </p:txBody>
      </p:sp>
    </p:spTree>
    <p:extLst>
      <p:ext uri="{BB962C8B-B14F-4D97-AF65-F5344CB8AC3E}">
        <p14:creationId xmlns:p14="http://schemas.microsoft.com/office/powerpoint/2010/main" val="3168158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B82740-7511-47FF-9B9D-5F69BF90D31E}"/>
              </a:ext>
            </a:extLst>
          </p:cNvPr>
          <p:cNvSpPr>
            <a:spLocks noGrp="1"/>
          </p:cNvSpPr>
          <p:nvPr>
            <p:ph type="dt" sz="half" idx="2"/>
          </p:nvPr>
        </p:nvSpPr>
        <p:spPr/>
        <p:txBody>
          <a:bodyPr/>
          <a:lstStyle/>
          <a:p>
            <a:fld id="{55653118-F625-4ACB-9042-5374A5761947}" type="datetime4">
              <a:rPr lang="en-US" smtClean="0"/>
              <a:t>December 5, 2022</a:t>
            </a:fld>
            <a:r>
              <a:rPr lang="en-CA" dirty="0"/>
              <a:t>     |</a:t>
            </a:r>
            <a:endParaRPr lang="en-US" dirty="0"/>
          </a:p>
        </p:txBody>
      </p:sp>
      <p:sp>
        <p:nvSpPr>
          <p:cNvPr id="4" name="Slide Number Placeholder 3">
            <a:extLst>
              <a:ext uri="{FF2B5EF4-FFF2-40B4-BE49-F238E27FC236}">
                <a16:creationId xmlns:a16="http://schemas.microsoft.com/office/drawing/2014/main" id="{4BEF7D89-5C2A-46BD-8444-20806271C760}"/>
              </a:ext>
            </a:extLst>
          </p:cNvPr>
          <p:cNvSpPr>
            <a:spLocks noGrp="1"/>
          </p:cNvSpPr>
          <p:nvPr>
            <p:ph type="sldNum" sz="quarter" idx="4"/>
          </p:nvPr>
        </p:nvSpPr>
        <p:spPr/>
        <p:txBody>
          <a:bodyPr/>
          <a:lstStyle/>
          <a:p>
            <a:fld id="{E9E0D846-2D6A-8643-B2BF-83884A821236}" type="slidenum">
              <a:rPr lang="en-US" smtClean="0"/>
              <a:pPr/>
              <a:t>26</a:t>
            </a:fld>
            <a:endParaRPr lang="en-US" dirty="0"/>
          </a:p>
        </p:txBody>
      </p:sp>
      <p:pic>
        <p:nvPicPr>
          <p:cNvPr id="8" name="Picture 7">
            <a:extLst>
              <a:ext uri="{FF2B5EF4-FFF2-40B4-BE49-F238E27FC236}">
                <a16:creationId xmlns:a16="http://schemas.microsoft.com/office/drawing/2014/main" id="{9BC1488C-CAE3-C432-96BD-BD224E94F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50" y="936702"/>
            <a:ext cx="8549767" cy="4934194"/>
          </a:xfrm>
          <a:prstGeom prst="rect">
            <a:avLst/>
          </a:prstGeom>
        </p:spPr>
      </p:pic>
    </p:spTree>
    <p:extLst>
      <p:ext uri="{BB962C8B-B14F-4D97-AF65-F5344CB8AC3E}">
        <p14:creationId xmlns:p14="http://schemas.microsoft.com/office/powerpoint/2010/main" val="1368305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78FF31-83EA-C318-DC7A-11059E98E1E8}"/>
              </a:ext>
            </a:extLst>
          </p:cNvPr>
          <p:cNvPicPr>
            <a:picLocks noChangeAspect="1"/>
          </p:cNvPicPr>
          <p:nvPr/>
        </p:nvPicPr>
        <p:blipFill>
          <a:blip r:embed="rId2"/>
          <a:stretch>
            <a:fillRect/>
          </a:stretch>
        </p:blipFill>
        <p:spPr>
          <a:xfrm>
            <a:off x="1" y="0"/>
            <a:ext cx="9143998" cy="6857999"/>
          </a:xfrm>
          <a:prstGeom prst="rect">
            <a:avLst/>
          </a:prstGeom>
        </p:spPr>
      </p:pic>
      <p:sp>
        <p:nvSpPr>
          <p:cNvPr id="3" name="Date Placeholder 2">
            <a:extLst>
              <a:ext uri="{FF2B5EF4-FFF2-40B4-BE49-F238E27FC236}">
                <a16:creationId xmlns:a16="http://schemas.microsoft.com/office/drawing/2014/main" id="{38B82740-7511-47FF-9B9D-5F69BF90D31E}"/>
              </a:ext>
            </a:extLst>
          </p:cNvPr>
          <p:cNvSpPr>
            <a:spLocks noGrp="1"/>
          </p:cNvSpPr>
          <p:nvPr>
            <p:ph type="dt" sz="half" idx="2"/>
          </p:nvPr>
        </p:nvSpPr>
        <p:spPr/>
        <p:txBody>
          <a:bodyPr/>
          <a:lstStyle/>
          <a:p>
            <a:fld id="{55653118-F625-4ACB-9042-5374A5761947}"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4BEF7D89-5C2A-46BD-8444-20806271C760}"/>
              </a:ext>
            </a:extLst>
          </p:cNvPr>
          <p:cNvSpPr>
            <a:spLocks noGrp="1"/>
          </p:cNvSpPr>
          <p:nvPr>
            <p:ph type="sldNum" sz="quarter" idx="4"/>
          </p:nvPr>
        </p:nvSpPr>
        <p:spPr/>
        <p:txBody>
          <a:bodyPr/>
          <a:lstStyle/>
          <a:p>
            <a:fld id="{E9E0D846-2D6A-8643-B2BF-83884A821236}" type="slidenum">
              <a:rPr lang="en-US" smtClean="0"/>
              <a:pPr/>
              <a:t>27</a:t>
            </a:fld>
            <a:endParaRPr lang="en-US" dirty="0"/>
          </a:p>
        </p:txBody>
      </p:sp>
      <p:sp>
        <p:nvSpPr>
          <p:cNvPr id="5" name="TextBox 4">
            <a:extLst>
              <a:ext uri="{FF2B5EF4-FFF2-40B4-BE49-F238E27FC236}">
                <a16:creationId xmlns:a16="http://schemas.microsoft.com/office/drawing/2014/main" id="{310CBE3D-4680-D7FA-D8C3-737FBACBFBD4}"/>
              </a:ext>
            </a:extLst>
          </p:cNvPr>
          <p:cNvSpPr txBox="1"/>
          <p:nvPr/>
        </p:nvSpPr>
        <p:spPr>
          <a:xfrm>
            <a:off x="359904" y="1382750"/>
            <a:ext cx="6835697" cy="923330"/>
          </a:xfrm>
          <a:prstGeom prst="rect">
            <a:avLst/>
          </a:prstGeom>
          <a:noFill/>
        </p:spPr>
        <p:txBody>
          <a:bodyPr wrap="square" rtlCol="0">
            <a:spAutoFit/>
          </a:bodyPr>
          <a:lstStyle/>
          <a:p>
            <a:pPr algn="just"/>
            <a:r>
              <a:rPr lang="en-CA" dirty="0">
                <a:solidFill>
                  <a:srgbClr val="004C9B"/>
                </a:solidFill>
              </a:rPr>
              <a:t>This research can be continued and advanced with a focus on imbalance and change to balance data. It would be applied with another Machin learning Algorithm, Natural neural Network and AI Technic.  </a:t>
            </a:r>
          </a:p>
        </p:txBody>
      </p:sp>
    </p:spTree>
    <p:extLst>
      <p:ext uri="{BB962C8B-B14F-4D97-AF65-F5344CB8AC3E}">
        <p14:creationId xmlns:p14="http://schemas.microsoft.com/office/powerpoint/2010/main" val="4138380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78FF31-83EA-C318-DC7A-11059E98E1E8}"/>
              </a:ext>
            </a:extLst>
          </p:cNvPr>
          <p:cNvPicPr>
            <a:picLocks noChangeAspect="1"/>
          </p:cNvPicPr>
          <p:nvPr/>
        </p:nvPicPr>
        <p:blipFill>
          <a:blip r:embed="rId2"/>
          <a:stretch>
            <a:fillRect/>
          </a:stretch>
        </p:blipFill>
        <p:spPr>
          <a:xfrm>
            <a:off x="1" y="0"/>
            <a:ext cx="9143998" cy="6857999"/>
          </a:xfrm>
          <a:prstGeom prst="rect">
            <a:avLst/>
          </a:prstGeom>
        </p:spPr>
      </p:pic>
      <p:sp>
        <p:nvSpPr>
          <p:cNvPr id="3" name="Date Placeholder 2">
            <a:extLst>
              <a:ext uri="{FF2B5EF4-FFF2-40B4-BE49-F238E27FC236}">
                <a16:creationId xmlns:a16="http://schemas.microsoft.com/office/drawing/2014/main" id="{38B82740-7511-47FF-9B9D-5F69BF90D31E}"/>
              </a:ext>
            </a:extLst>
          </p:cNvPr>
          <p:cNvSpPr>
            <a:spLocks noGrp="1"/>
          </p:cNvSpPr>
          <p:nvPr>
            <p:ph type="dt" sz="half" idx="2"/>
          </p:nvPr>
        </p:nvSpPr>
        <p:spPr/>
        <p:txBody>
          <a:bodyPr/>
          <a:lstStyle/>
          <a:p>
            <a:fld id="{55653118-F625-4ACB-9042-5374A5761947}" type="datetime4">
              <a:rPr lang="en-US" smtClean="0"/>
              <a:t>December 6, 2022</a:t>
            </a:fld>
            <a:r>
              <a:rPr lang="en-CA" dirty="0"/>
              <a:t>     |</a:t>
            </a:r>
            <a:endParaRPr lang="en-US" dirty="0"/>
          </a:p>
        </p:txBody>
      </p:sp>
      <p:sp>
        <p:nvSpPr>
          <p:cNvPr id="4" name="Slide Number Placeholder 3">
            <a:extLst>
              <a:ext uri="{FF2B5EF4-FFF2-40B4-BE49-F238E27FC236}">
                <a16:creationId xmlns:a16="http://schemas.microsoft.com/office/drawing/2014/main" id="{4BEF7D89-5C2A-46BD-8444-20806271C760}"/>
              </a:ext>
            </a:extLst>
          </p:cNvPr>
          <p:cNvSpPr>
            <a:spLocks noGrp="1"/>
          </p:cNvSpPr>
          <p:nvPr>
            <p:ph type="sldNum" sz="quarter" idx="4"/>
          </p:nvPr>
        </p:nvSpPr>
        <p:spPr/>
        <p:txBody>
          <a:bodyPr/>
          <a:lstStyle/>
          <a:p>
            <a:fld id="{E9E0D846-2D6A-8643-B2BF-83884A821236}" type="slidenum">
              <a:rPr lang="en-US" smtClean="0"/>
              <a:pPr/>
              <a:t>28</a:t>
            </a:fld>
            <a:endParaRPr lang="en-US" dirty="0"/>
          </a:p>
        </p:txBody>
      </p:sp>
      <p:sp>
        <p:nvSpPr>
          <p:cNvPr id="5" name="TextBox 4">
            <a:extLst>
              <a:ext uri="{FF2B5EF4-FFF2-40B4-BE49-F238E27FC236}">
                <a16:creationId xmlns:a16="http://schemas.microsoft.com/office/drawing/2014/main" id="{310CBE3D-4680-D7FA-D8C3-737FBACBFBD4}"/>
              </a:ext>
            </a:extLst>
          </p:cNvPr>
          <p:cNvSpPr txBox="1"/>
          <p:nvPr/>
        </p:nvSpPr>
        <p:spPr>
          <a:xfrm>
            <a:off x="251954" y="1414500"/>
            <a:ext cx="6835697" cy="369332"/>
          </a:xfrm>
          <a:prstGeom prst="rect">
            <a:avLst/>
          </a:prstGeom>
          <a:noFill/>
        </p:spPr>
        <p:txBody>
          <a:bodyPr wrap="square" rtlCol="0">
            <a:spAutoFit/>
          </a:bodyPr>
          <a:lstStyle/>
          <a:p>
            <a:pPr algn="ctr"/>
            <a:r>
              <a:rPr lang="en-CA" b="1" dirty="0">
                <a:solidFill>
                  <a:srgbClr val="004C9B"/>
                </a:solidFill>
              </a:rPr>
              <a:t>Thank you for your Time </a:t>
            </a:r>
          </a:p>
        </p:txBody>
      </p:sp>
    </p:spTree>
    <p:extLst>
      <p:ext uri="{BB962C8B-B14F-4D97-AF65-F5344CB8AC3E}">
        <p14:creationId xmlns:p14="http://schemas.microsoft.com/office/powerpoint/2010/main" val="321163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7A4E3D7-BA1A-3E0E-0C75-D588BFDDCE85}"/>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30366" r="30366"/>
          <a:stretch>
            <a:fillRect/>
          </a:stretch>
        </p:blipFill>
        <p:spPr>
          <a:xfrm>
            <a:off x="5651118" y="1170878"/>
            <a:ext cx="2999854" cy="4317622"/>
          </a:xfrm>
        </p:spPr>
      </p:pic>
      <p:sp>
        <p:nvSpPr>
          <p:cNvPr id="3" name="Title 2"/>
          <p:cNvSpPr>
            <a:spLocks noGrp="1"/>
          </p:cNvSpPr>
          <p:nvPr>
            <p:ph type="title"/>
          </p:nvPr>
        </p:nvSpPr>
        <p:spPr/>
        <p:txBody>
          <a:bodyPr/>
          <a:lstStyle/>
          <a:p>
            <a:r>
              <a:rPr lang="en-US" dirty="0"/>
              <a:t>Goal and Questions</a:t>
            </a:r>
          </a:p>
        </p:txBody>
      </p:sp>
      <p:sp>
        <p:nvSpPr>
          <p:cNvPr id="4" name="Content Placeholder 3"/>
          <p:cNvSpPr>
            <a:spLocks noGrp="1"/>
          </p:cNvSpPr>
          <p:nvPr>
            <p:ph idx="1"/>
          </p:nvPr>
        </p:nvSpPr>
        <p:spPr>
          <a:xfrm>
            <a:off x="365566" y="1170878"/>
            <a:ext cx="5285551" cy="4828478"/>
          </a:xfrm>
        </p:spPr>
        <p:txBody>
          <a:bodyPr>
            <a:normAutofit/>
          </a:bodyPr>
          <a:lstStyle/>
          <a:p>
            <a:pPr marL="0" indent="0" algn="just">
              <a:buNone/>
            </a:pPr>
            <a:r>
              <a:rPr lang="en-CA" sz="1800" dirty="0">
                <a:solidFill>
                  <a:srgbClr val="000000"/>
                </a:solidFill>
                <a:latin typeface="Arial" panose="020B0604020202020204" pitchFamily="34" charset="0"/>
                <a:cs typeface="Arial" panose="020B0604020202020204" pitchFamily="34" charset="0"/>
              </a:rPr>
              <a:t>We are curious about the following questions:</a:t>
            </a:r>
          </a:p>
          <a:p>
            <a:pPr marL="0" indent="0" algn="just">
              <a:buNone/>
            </a:pPr>
            <a:endParaRPr lang="en-CA" sz="1800" dirty="0">
              <a:solidFill>
                <a:srgbClr val="000000"/>
              </a:solidFill>
              <a:latin typeface="Arial" panose="020B0604020202020204" pitchFamily="34" charset="0"/>
              <a:cs typeface="Arial" panose="020B0604020202020204" pitchFamily="34" charset="0"/>
            </a:endParaRPr>
          </a:p>
          <a:p>
            <a:pPr algn="just"/>
            <a:r>
              <a:rPr lang="en-CA" sz="1800" dirty="0">
                <a:solidFill>
                  <a:srgbClr val="000000"/>
                </a:solidFill>
                <a:latin typeface="Arial" panose="020B0604020202020204" pitchFamily="34" charset="0"/>
                <a:cs typeface="Arial" panose="020B0604020202020204" pitchFamily="34" charset="0"/>
              </a:rPr>
              <a:t>what factors may impact employee productivity or lead to increased productivity? </a:t>
            </a:r>
          </a:p>
          <a:p>
            <a:pPr algn="just"/>
            <a:endParaRPr lang="en-CA" sz="1800" dirty="0">
              <a:solidFill>
                <a:srgbClr val="000000"/>
              </a:solidFill>
              <a:latin typeface="Arial" panose="020B0604020202020204" pitchFamily="34" charset="0"/>
              <a:cs typeface="Arial" panose="020B0604020202020204" pitchFamily="34" charset="0"/>
            </a:endParaRPr>
          </a:p>
          <a:p>
            <a:pPr algn="just"/>
            <a:r>
              <a:rPr lang="en-CA" sz="1800" dirty="0">
                <a:solidFill>
                  <a:srgbClr val="000000"/>
                </a:solidFill>
                <a:latin typeface="Arial" panose="020B0604020202020204" pitchFamily="34" charset="0"/>
                <a:cs typeface="Arial" panose="020B0604020202020204" pitchFamily="34" charset="0"/>
              </a:rPr>
              <a:t>How can work efficiency be predicted in a corporation given specific factors?</a:t>
            </a:r>
          </a:p>
          <a:p>
            <a:pPr algn="just"/>
            <a:endParaRPr lang="en-CA" sz="1800" dirty="0">
              <a:solidFill>
                <a:srgbClr val="000000"/>
              </a:solidFill>
              <a:latin typeface="Arial" panose="020B0604020202020204" pitchFamily="34" charset="0"/>
              <a:cs typeface="Arial" panose="020B0604020202020204" pitchFamily="34" charset="0"/>
            </a:endParaRPr>
          </a:p>
          <a:p>
            <a:pPr algn="just"/>
            <a:r>
              <a:rPr lang="en-CA" sz="1800" dirty="0">
                <a:solidFill>
                  <a:srgbClr val="000000"/>
                </a:solidFill>
                <a:latin typeface="Arial" panose="020B0604020202020204" pitchFamily="34" charset="0"/>
                <a:cs typeface="Arial" panose="020B0604020202020204" pitchFamily="34" charset="0"/>
              </a:rPr>
              <a:t>Has time affected the efficiency or productivity of employees?</a:t>
            </a:r>
          </a:p>
          <a:p>
            <a:pPr marL="0" indent="0">
              <a:buNone/>
            </a:pPr>
            <a:endParaRPr lang="en-CA" sz="1900" dirty="0">
              <a:solidFill>
                <a:srgbClr val="000000"/>
              </a:solidFill>
              <a:latin typeface="Arial" panose="020B0604020202020204" pitchFamily="34" charset="0"/>
              <a:cs typeface="Arial" panose="020B0604020202020204" pitchFamily="34" charset="0"/>
            </a:endParaRPr>
          </a:p>
          <a:p>
            <a:endParaRPr lang="en-CA" sz="1900" dirty="0">
              <a:solidFill>
                <a:srgbClr val="000000"/>
              </a:solidFill>
              <a:latin typeface="Arial" panose="020B0604020202020204" pitchFamily="34" charset="0"/>
              <a:cs typeface="Arial" panose="020B0604020202020204" pitchFamily="34" charset="0"/>
            </a:endParaRPr>
          </a:p>
          <a:p>
            <a:pPr marL="0" indent="0">
              <a:buNone/>
            </a:pPr>
            <a:endParaRPr lang="en-CA" sz="1900" dirty="0">
              <a:solidFill>
                <a:srgbClr val="000000"/>
              </a:solidFill>
              <a:latin typeface="Arial" panose="020B0604020202020204" pitchFamily="34" charset="0"/>
              <a:cs typeface="Arial" panose="020B0604020202020204" pitchFamily="34" charset="0"/>
            </a:endParaRPr>
          </a:p>
          <a:p>
            <a:endParaRPr lang="en-US" dirty="0"/>
          </a:p>
        </p:txBody>
      </p:sp>
      <p:sp>
        <p:nvSpPr>
          <p:cNvPr id="5" name="Date Placeholder 4">
            <a:extLst>
              <a:ext uri="{FF2B5EF4-FFF2-40B4-BE49-F238E27FC236}">
                <a16:creationId xmlns:a16="http://schemas.microsoft.com/office/drawing/2014/main" id="{F478559D-4DDB-4234-886B-03E165F05097}"/>
              </a:ext>
            </a:extLst>
          </p:cNvPr>
          <p:cNvSpPr>
            <a:spLocks noGrp="1"/>
          </p:cNvSpPr>
          <p:nvPr>
            <p:ph type="dt" sz="half" idx="2"/>
          </p:nvPr>
        </p:nvSpPr>
        <p:spPr/>
        <p:txBody>
          <a:bodyPr/>
          <a:lstStyle/>
          <a:p>
            <a:fld id="{A3ACDF52-14E7-4286-98CD-76F8E6E09C95}" type="datetime4">
              <a:rPr lang="en-US" smtClean="0"/>
              <a:t>December 5, 2022</a:t>
            </a:fld>
            <a:r>
              <a:rPr lang="en-CA" dirty="0"/>
              <a:t>     |</a:t>
            </a:r>
            <a:endParaRPr lang="en-US" dirty="0"/>
          </a:p>
        </p:txBody>
      </p:sp>
      <p:sp>
        <p:nvSpPr>
          <p:cNvPr id="6" name="Slide Number Placeholder 5">
            <a:extLst>
              <a:ext uri="{FF2B5EF4-FFF2-40B4-BE49-F238E27FC236}">
                <a16:creationId xmlns:a16="http://schemas.microsoft.com/office/drawing/2014/main" id="{EA3D1842-DDD9-4B5A-89E7-C1E053E11DAE}"/>
              </a:ext>
            </a:extLst>
          </p:cNvPr>
          <p:cNvSpPr>
            <a:spLocks noGrp="1"/>
          </p:cNvSpPr>
          <p:nvPr>
            <p:ph type="sldNum" sz="quarter" idx="4"/>
          </p:nvPr>
        </p:nvSpPr>
        <p:spPr/>
        <p:txBody>
          <a:bodyPr/>
          <a:lstStyle/>
          <a:p>
            <a:fld id="{E9E0D846-2D6A-8643-B2BF-83884A821236}" type="slidenum">
              <a:rPr lang="en-US" smtClean="0"/>
              <a:pPr/>
              <a:t>3</a:t>
            </a:fld>
            <a:endParaRPr lang="en-US" dirty="0"/>
          </a:p>
        </p:txBody>
      </p:sp>
    </p:spTree>
    <p:extLst>
      <p:ext uri="{BB962C8B-B14F-4D97-AF65-F5344CB8AC3E}">
        <p14:creationId xmlns:p14="http://schemas.microsoft.com/office/powerpoint/2010/main" val="1835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Goal and Questions</a:t>
            </a:r>
          </a:p>
        </p:txBody>
      </p:sp>
      <p:sp>
        <p:nvSpPr>
          <p:cNvPr id="4" name="Content Placeholder 3"/>
          <p:cNvSpPr>
            <a:spLocks noGrp="1"/>
          </p:cNvSpPr>
          <p:nvPr>
            <p:ph idx="1"/>
          </p:nvPr>
        </p:nvSpPr>
        <p:spPr>
          <a:xfrm>
            <a:off x="365566" y="1472184"/>
            <a:ext cx="8544257" cy="2430743"/>
          </a:xfrm>
        </p:spPr>
        <p:txBody>
          <a:bodyPr>
            <a:normAutofit/>
          </a:bodyPr>
          <a:lstStyle/>
          <a:p>
            <a:pPr algn="just"/>
            <a:r>
              <a:rPr lang="en-CA" sz="1800" dirty="0">
                <a:effectLst/>
                <a:latin typeface="Arial" panose="020B0604020202020204" pitchFamily="34" charset="0"/>
                <a:ea typeface="Times New Roman" panose="02020603050405020304" pitchFamily="18" charset="0"/>
                <a:cs typeface="Times New Roman" panose="02020603050405020304" pitchFamily="18" charset="0"/>
              </a:rPr>
              <a:t>Build models to classify and predict the productivity of garment employees for the dataset.</a:t>
            </a:r>
          </a:p>
          <a:p>
            <a:pPr marL="0" indent="0">
              <a:buNone/>
            </a:pPr>
            <a:endParaRPr lang="en-CA"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n-CA" sz="1800" dirty="0">
                <a:latin typeface="Arial" panose="020B0604020202020204" pitchFamily="34" charset="0"/>
                <a:ea typeface="Times New Roman" panose="02020603050405020304" pitchFamily="18" charset="0"/>
                <a:cs typeface="Times New Roman" panose="02020603050405020304" pitchFamily="18" charset="0"/>
              </a:rPr>
              <a:t>C</a:t>
            </a:r>
            <a:r>
              <a:rPr lang="en-CA" sz="1800" dirty="0">
                <a:effectLst/>
                <a:latin typeface="Arial" panose="020B0604020202020204" pitchFamily="34" charset="0"/>
                <a:ea typeface="Times New Roman" panose="02020603050405020304" pitchFamily="18" charset="0"/>
                <a:cs typeface="Times New Roman" panose="02020603050405020304" pitchFamily="18" charset="0"/>
              </a:rPr>
              <a:t>ompare the performance of Regression Models (Linear, Lasso, Ridge, Poisson, decision tree, KNN regression, SVR, Random Forest) and boosting algorithms (xgboost, Gradient boosting).</a:t>
            </a:r>
          </a:p>
          <a:p>
            <a:endParaRPr lang="en-US" dirty="0"/>
          </a:p>
        </p:txBody>
      </p:sp>
      <p:sp>
        <p:nvSpPr>
          <p:cNvPr id="5" name="Date Placeholder 4">
            <a:extLst>
              <a:ext uri="{FF2B5EF4-FFF2-40B4-BE49-F238E27FC236}">
                <a16:creationId xmlns:a16="http://schemas.microsoft.com/office/drawing/2014/main" id="{F478559D-4DDB-4234-886B-03E165F05097}"/>
              </a:ext>
            </a:extLst>
          </p:cNvPr>
          <p:cNvSpPr>
            <a:spLocks noGrp="1"/>
          </p:cNvSpPr>
          <p:nvPr>
            <p:ph type="dt" sz="half" idx="2"/>
          </p:nvPr>
        </p:nvSpPr>
        <p:spPr/>
        <p:txBody>
          <a:bodyPr/>
          <a:lstStyle/>
          <a:p>
            <a:fld id="{A3ACDF52-14E7-4286-98CD-76F8E6E09C95}" type="datetime4">
              <a:rPr lang="en-US" smtClean="0"/>
              <a:t>December 5, 2022</a:t>
            </a:fld>
            <a:r>
              <a:rPr lang="en-CA" dirty="0"/>
              <a:t>     |</a:t>
            </a:r>
            <a:endParaRPr lang="en-US" dirty="0"/>
          </a:p>
        </p:txBody>
      </p:sp>
      <p:sp>
        <p:nvSpPr>
          <p:cNvPr id="6" name="Slide Number Placeholder 5">
            <a:extLst>
              <a:ext uri="{FF2B5EF4-FFF2-40B4-BE49-F238E27FC236}">
                <a16:creationId xmlns:a16="http://schemas.microsoft.com/office/drawing/2014/main" id="{EA3D1842-DDD9-4B5A-89E7-C1E053E11DAE}"/>
              </a:ext>
            </a:extLst>
          </p:cNvPr>
          <p:cNvSpPr>
            <a:spLocks noGrp="1"/>
          </p:cNvSpPr>
          <p:nvPr>
            <p:ph type="sldNum" sz="quarter" idx="4"/>
          </p:nvPr>
        </p:nvSpPr>
        <p:spPr/>
        <p:txBody>
          <a:bodyPr/>
          <a:lstStyle/>
          <a:p>
            <a:fld id="{E9E0D846-2D6A-8643-B2BF-83884A821236}" type="slidenum">
              <a:rPr lang="en-US" smtClean="0"/>
              <a:pPr/>
              <a:t>4</a:t>
            </a:fld>
            <a:endParaRPr lang="en-US" dirty="0"/>
          </a:p>
        </p:txBody>
      </p:sp>
    </p:spTree>
    <p:extLst>
      <p:ext uri="{BB962C8B-B14F-4D97-AF65-F5344CB8AC3E}">
        <p14:creationId xmlns:p14="http://schemas.microsoft.com/office/powerpoint/2010/main" val="361739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Literature review</a:t>
            </a:r>
          </a:p>
        </p:txBody>
      </p:sp>
      <p:sp>
        <p:nvSpPr>
          <p:cNvPr id="4" name="Content Placeholder 3"/>
          <p:cNvSpPr>
            <a:spLocks noGrp="1"/>
          </p:cNvSpPr>
          <p:nvPr>
            <p:ph idx="1"/>
          </p:nvPr>
        </p:nvSpPr>
        <p:spPr>
          <a:xfrm>
            <a:off x="340783" y="1240252"/>
            <a:ext cx="8187417" cy="6255612"/>
          </a:xfrm>
        </p:spPr>
        <p:txBody>
          <a:bodyPr>
            <a:noAutofit/>
          </a:bodyPr>
          <a:lstStyle/>
          <a:p>
            <a:pPr algn="just"/>
            <a:r>
              <a:rPr lang="en-CA" sz="1600" dirty="0">
                <a:effectLst/>
                <a:latin typeface="Arial" panose="020B0604020202020204" pitchFamily="34" charset="0"/>
                <a:ea typeface="Times New Roman" panose="02020603050405020304" pitchFamily="18" charset="0"/>
              </a:rPr>
              <a:t>Result some study shows in predicting employee productivity which is one of the most substantial factors in any organization. After applying classification algorithms, </a:t>
            </a:r>
            <a:r>
              <a:rPr lang="en-CA" sz="1600" dirty="0">
                <a:latin typeface="Arial" panose="020B0604020202020204" pitchFamily="34" charset="0"/>
                <a:ea typeface="Times New Roman" panose="02020603050405020304" pitchFamily="18" charset="0"/>
              </a:rPr>
              <a:t>we obtained </a:t>
            </a:r>
            <a:r>
              <a:rPr lang="en-CA" sz="1600" dirty="0">
                <a:latin typeface="Arial" panose="020B0604020202020204" pitchFamily="34" charset="0"/>
              </a:rPr>
              <a:t>a Random forest has minimal values of the correlation coefficient, MAE, and RMSE, which reflect that RF is very appropriate in predicting employee productivity.</a:t>
            </a:r>
          </a:p>
          <a:p>
            <a:pPr marR="0" algn="just">
              <a:spcBef>
                <a:spcPts val="0"/>
              </a:spcBef>
              <a:spcAft>
                <a:spcPts val="0"/>
              </a:spcAft>
              <a:buFont typeface="Arial" panose="020B0604020202020204" pitchFamily="34" charset="0"/>
              <a:buChar char="•"/>
            </a:pPr>
            <a:r>
              <a:rPr lang="en-CA"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Some results demonstrated that the gradient-boosted decision trees were the best through all the decision-tree-based methods. </a:t>
            </a:r>
          </a:p>
          <a:p>
            <a:pPr algn="just">
              <a:spcBef>
                <a:spcPts val="0"/>
              </a:spcBef>
            </a:pPr>
            <a:r>
              <a:rPr lang="en-CA"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Four different ML algorithms, including support vector machine, optimized support vector machine (using a genetic algorithm), random forest, XGBoost and Deep Learning, For predicting the overall equipment effectiveness (OEE), which is a performance measurement of the manufacturing industry.</a:t>
            </a:r>
          </a:p>
          <a:p>
            <a:pPr algn="just">
              <a:spcBef>
                <a:spcPts val="0"/>
              </a:spcBef>
            </a:pPr>
            <a:r>
              <a:rPr lang="en-CA"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Deep learning and random forest with cross-validation manifest the best results for predicting OEE</a:t>
            </a:r>
            <a:r>
              <a:rPr lang="en-CA"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p>
          <a:p>
            <a:pPr algn="just">
              <a:spcBef>
                <a:spcPts val="0"/>
              </a:spcBef>
            </a:pPr>
            <a:r>
              <a:rPr lang="en-CA"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Another Study that was released focused on predicting garment employee productivity using different machine learning algorithms such as J48, RF, SVM, NB, and RBF with and without ensemble learning algorithms, including bagging and Adaboost. The best results were obtained by J48 combined with Adaboost on 20th iterations with 0.9916 accuracies, 0.0083 MAE and 0.0908 RSME. Consequently, J48 with the Adaboost algorithm was found to be the best for garment employee productivity prediction</a:t>
            </a:r>
            <a:r>
              <a:rPr lang="en-C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p>
        </p:txBody>
      </p:sp>
      <p:sp>
        <p:nvSpPr>
          <p:cNvPr id="5" name="Date Placeholder 4">
            <a:extLst>
              <a:ext uri="{FF2B5EF4-FFF2-40B4-BE49-F238E27FC236}">
                <a16:creationId xmlns:a16="http://schemas.microsoft.com/office/drawing/2014/main" id="{DCD4900F-7217-42A9-AC14-57054DC88CE3}"/>
              </a:ext>
            </a:extLst>
          </p:cNvPr>
          <p:cNvSpPr>
            <a:spLocks noGrp="1"/>
          </p:cNvSpPr>
          <p:nvPr>
            <p:ph type="dt" sz="half" idx="2"/>
          </p:nvPr>
        </p:nvSpPr>
        <p:spPr/>
        <p:txBody>
          <a:bodyPr/>
          <a:lstStyle/>
          <a:p>
            <a:fld id="{BCBA42CB-E389-4338-A8B7-EE0CBAE9CA56}" type="datetime4">
              <a:rPr lang="en-US" smtClean="0"/>
              <a:t>December 5, 2022</a:t>
            </a:fld>
            <a:r>
              <a:rPr lang="en-CA" dirty="0"/>
              <a:t>     |</a:t>
            </a:r>
            <a:endParaRPr lang="en-US" dirty="0"/>
          </a:p>
        </p:txBody>
      </p:sp>
      <p:sp>
        <p:nvSpPr>
          <p:cNvPr id="6" name="Slide Number Placeholder 5">
            <a:extLst>
              <a:ext uri="{FF2B5EF4-FFF2-40B4-BE49-F238E27FC236}">
                <a16:creationId xmlns:a16="http://schemas.microsoft.com/office/drawing/2014/main" id="{EF839B10-0EF9-4E3C-AE59-87BD522AC106}"/>
              </a:ext>
            </a:extLst>
          </p:cNvPr>
          <p:cNvSpPr>
            <a:spLocks noGrp="1"/>
          </p:cNvSpPr>
          <p:nvPr>
            <p:ph type="sldNum" sz="quarter" idx="4"/>
          </p:nvPr>
        </p:nvSpPr>
        <p:spPr/>
        <p:txBody>
          <a:bodyPr/>
          <a:lstStyle/>
          <a:p>
            <a:fld id="{E9E0D846-2D6A-8643-B2BF-83884A821236}" type="slidenum">
              <a:rPr lang="en-US" smtClean="0"/>
              <a:pPr/>
              <a:t>5</a:t>
            </a:fld>
            <a:endParaRPr lang="en-US" dirty="0"/>
          </a:p>
        </p:txBody>
      </p:sp>
    </p:spTree>
    <p:extLst>
      <p:ext uri="{BB962C8B-B14F-4D97-AF65-F5344CB8AC3E}">
        <p14:creationId xmlns:p14="http://schemas.microsoft.com/office/powerpoint/2010/main" val="72546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Dataset</a:t>
            </a:r>
            <a:endParaRPr lang="en-US" dirty="0"/>
          </a:p>
        </p:txBody>
      </p:sp>
      <p:sp>
        <p:nvSpPr>
          <p:cNvPr id="4" name="Content Placeholder 3"/>
          <p:cNvSpPr>
            <a:spLocks noGrp="1"/>
          </p:cNvSpPr>
          <p:nvPr>
            <p:ph idx="1"/>
          </p:nvPr>
        </p:nvSpPr>
        <p:spPr>
          <a:xfrm>
            <a:off x="333614" y="920940"/>
            <a:ext cx="8298930" cy="4222560"/>
          </a:xfrm>
        </p:spPr>
        <p:txBody>
          <a:bodyPr>
            <a:normAutofit/>
          </a:bodyPr>
          <a:lstStyle/>
          <a:p>
            <a:pPr algn="just"/>
            <a:r>
              <a:rPr lang="en-CA" sz="2000" dirty="0">
                <a:latin typeface="+mj-lt"/>
              </a:rPr>
              <a:t>Dataset experts and published in the UC Irvine Machine Learning Repository. Dataset has 15 features for 1197 instances.</a:t>
            </a:r>
          </a:p>
          <a:p>
            <a:pPr algn="just"/>
            <a:r>
              <a:rPr lang="en-CA" sz="2000" dirty="0">
                <a:latin typeface="+mj-lt"/>
              </a:rPr>
              <a:t>Eleven features are numerical</a:t>
            </a:r>
          </a:p>
          <a:p>
            <a:pPr algn="just"/>
            <a:r>
              <a:rPr lang="en-CA" sz="2000" dirty="0">
                <a:latin typeface="+mj-lt"/>
              </a:rPr>
              <a:t> four features are categorical. </a:t>
            </a:r>
          </a:p>
          <a:p>
            <a:pPr algn="just"/>
            <a:r>
              <a:rPr lang="en-CA" sz="2000" dirty="0">
                <a:latin typeface="+mj-lt"/>
              </a:rPr>
              <a:t>The dependent variable is Actual Productivity, which shows The actual % of productivity that was delivered by the workers. </a:t>
            </a:r>
          </a:p>
          <a:p>
            <a:pPr algn="just"/>
            <a:r>
              <a:rPr lang="en-CA" sz="2000" dirty="0">
                <a:latin typeface="+mj-lt"/>
              </a:rPr>
              <a:t>It ranges from 0-1.</a:t>
            </a:r>
            <a:endParaRPr lang="en-US" sz="2000" dirty="0">
              <a:latin typeface="+mj-lt"/>
            </a:endParaRPr>
          </a:p>
        </p:txBody>
      </p:sp>
      <p:sp>
        <p:nvSpPr>
          <p:cNvPr id="5" name="Date Placeholder 4">
            <a:extLst>
              <a:ext uri="{FF2B5EF4-FFF2-40B4-BE49-F238E27FC236}">
                <a16:creationId xmlns:a16="http://schemas.microsoft.com/office/drawing/2014/main" id="{DCD4900F-7217-42A9-AC14-57054DC88CE3}"/>
              </a:ext>
            </a:extLst>
          </p:cNvPr>
          <p:cNvSpPr>
            <a:spLocks noGrp="1"/>
          </p:cNvSpPr>
          <p:nvPr>
            <p:ph type="dt" sz="half" idx="2"/>
          </p:nvPr>
        </p:nvSpPr>
        <p:spPr/>
        <p:txBody>
          <a:bodyPr/>
          <a:lstStyle/>
          <a:p>
            <a:fld id="{BCBA42CB-E389-4338-A8B7-EE0CBAE9CA56}" type="datetime4">
              <a:rPr lang="en-US" smtClean="0"/>
              <a:t>December 5, 2022</a:t>
            </a:fld>
            <a:r>
              <a:rPr lang="en-CA" dirty="0"/>
              <a:t>     |</a:t>
            </a:r>
            <a:endParaRPr lang="en-US" dirty="0"/>
          </a:p>
        </p:txBody>
      </p:sp>
      <p:sp>
        <p:nvSpPr>
          <p:cNvPr id="6" name="Slide Number Placeholder 5">
            <a:extLst>
              <a:ext uri="{FF2B5EF4-FFF2-40B4-BE49-F238E27FC236}">
                <a16:creationId xmlns:a16="http://schemas.microsoft.com/office/drawing/2014/main" id="{EF839B10-0EF9-4E3C-AE59-87BD522AC106}"/>
              </a:ext>
            </a:extLst>
          </p:cNvPr>
          <p:cNvSpPr>
            <a:spLocks noGrp="1"/>
          </p:cNvSpPr>
          <p:nvPr>
            <p:ph type="sldNum" sz="quarter" idx="4"/>
          </p:nvPr>
        </p:nvSpPr>
        <p:spPr/>
        <p:txBody>
          <a:bodyPr/>
          <a:lstStyle/>
          <a:p>
            <a:fld id="{E9E0D846-2D6A-8643-B2BF-83884A821236}" type="slidenum">
              <a:rPr lang="en-US" smtClean="0"/>
              <a:pPr/>
              <a:t>6</a:t>
            </a:fld>
            <a:endParaRPr lang="en-US" dirty="0"/>
          </a:p>
        </p:txBody>
      </p:sp>
      <p:sp>
        <p:nvSpPr>
          <p:cNvPr id="2" name="Oval 1">
            <a:extLst>
              <a:ext uri="{FF2B5EF4-FFF2-40B4-BE49-F238E27FC236}">
                <a16:creationId xmlns:a16="http://schemas.microsoft.com/office/drawing/2014/main" id="{60D60C66-CBB8-FBE8-AAE8-2BF7AD67E1D4}"/>
              </a:ext>
            </a:extLst>
          </p:cNvPr>
          <p:cNvSpPr/>
          <p:nvPr/>
        </p:nvSpPr>
        <p:spPr>
          <a:xfrm>
            <a:off x="250298" y="4608576"/>
            <a:ext cx="1798454" cy="10698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Categorical</a:t>
            </a:r>
          </a:p>
        </p:txBody>
      </p:sp>
      <p:sp>
        <p:nvSpPr>
          <p:cNvPr id="7" name="Left Brace 6">
            <a:extLst>
              <a:ext uri="{FF2B5EF4-FFF2-40B4-BE49-F238E27FC236}">
                <a16:creationId xmlns:a16="http://schemas.microsoft.com/office/drawing/2014/main" id="{9DBF6829-02BC-08BF-7DC6-BC0C00AB08E9}"/>
              </a:ext>
            </a:extLst>
          </p:cNvPr>
          <p:cNvSpPr/>
          <p:nvPr/>
        </p:nvSpPr>
        <p:spPr>
          <a:xfrm>
            <a:off x="2065928" y="4387112"/>
            <a:ext cx="735163" cy="15127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Rectangle 1">
            <a:extLst>
              <a:ext uri="{FF2B5EF4-FFF2-40B4-BE49-F238E27FC236}">
                <a16:creationId xmlns:a16="http://schemas.microsoft.com/office/drawing/2014/main" id="{44FA719E-38BA-0C95-874C-F91105560646}"/>
              </a:ext>
            </a:extLst>
          </p:cNvPr>
          <p:cNvSpPr>
            <a:spLocks noChangeArrowheads="1"/>
          </p:cNvSpPr>
          <p:nvPr/>
        </p:nvSpPr>
        <p:spPr bwMode="auto">
          <a:xfrm>
            <a:off x="2488748" y="4447318"/>
            <a:ext cx="3193000" cy="1231106"/>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4C9B"/>
                </a:solidFill>
                <a:effectLst/>
                <a:latin typeface="Roboto Mono"/>
              </a:rPr>
              <a:t>quarter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4C9B"/>
                </a:solidFill>
                <a:effectLst/>
                <a:latin typeface="Roboto Mono"/>
              </a:rPr>
              <a:t>department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4C9B"/>
                </a:solidFill>
                <a:effectLst/>
                <a:latin typeface="Roboto Mono"/>
              </a:rPr>
              <a:t>day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4C9B"/>
                </a:solidFill>
                <a:effectLst/>
                <a:latin typeface="Roboto Mono"/>
              </a:rPr>
              <a:t>team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4C9B"/>
                </a:solidFill>
                <a:effectLst/>
                <a:latin typeface="Roboto Mono"/>
              </a:rPr>
              <a:t>no_of_style_change</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Oval 8">
            <a:extLst>
              <a:ext uri="{FF2B5EF4-FFF2-40B4-BE49-F238E27FC236}">
                <a16:creationId xmlns:a16="http://schemas.microsoft.com/office/drawing/2014/main" id="{B9B4F797-CA65-8DC5-3BD4-F7EB92480B6B}"/>
              </a:ext>
            </a:extLst>
          </p:cNvPr>
          <p:cNvSpPr/>
          <p:nvPr/>
        </p:nvSpPr>
        <p:spPr>
          <a:xfrm>
            <a:off x="4032074" y="3840921"/>
            <a:ext cx="1732990" cy="1231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latin typeface="+mj-lt"/>
              </a:rPr>
              <a:t>Numerical</a:t>
            </a:r>
            <a:endParaRPr lang="en-CA" dirty="0"/>
          </a:p>
        </p:txBody>
      </p:sp>
      <p:pic>
        <p:nvPicPr>
          <p:cNvPr id="13" name="Picture 12">
            <a:extLst>
              <a:ext uri="{FF2B5EF4-FFF2-40B4-BE49-F238E27FC236}">
                <a16:creationId xmlns:a16="http://schemas.microsoft.com/office/drawing/2014/main" id="{7B4DE8A1-1739-49EF-CA52-EE752806E2EE}"/>
              </a:ext>
            </a:extLst>
          </p:cNvPr>
          <p:cNvPicPr>
            <a:picLocks noChangeAspect="1"/>
          </p:cNvPicPr>
          <p:nvPr/>
        </p:nvPicPr>
        <p:blipFill>
          <a:blip r:embed="rId2"/>
          <a:stretch>
            <a:fillRect/>
          </a:stretch>
        </p:blipFill>
        <p:spPr>
          <a:xfrm>
            <a:off x="5792682" y="3169551"/>
            <a:ext cx="737680" cy="2812149"/>
          </a:xfrm>
          <a:prstGeom prst="rect">
            <a:avLst/>
          </a:prstGeom>
        </p:spPr>
      </p:pic>
      <p:sp>
        <p:nvSpPr>
          <p:cNvPr id="14" name="Rectangle 2">
            <a:extLst>
              <a:ext uri="{FF2B5EF4-FFF2-40B4-BE49-F238E27FC236}">
                <a16:creationId xmlns:a16="http://schemas.microsoft.com/office/drawing/2014/main" id="{BFA4E2A8-DB76-3B3F-22A0-464B37DD075B}"/>
              </a:ext>
            </a:extLst>
          </p:cNvPr>
          <p:cNvSpPr>
            <a:spLocks noChangeArrowheads="1"/>
          </p:cNvSpPr>
          <p:nvPr/>
        </p:nvSpPr>
        <p:spPr bwMode="auto">
          <a:xfrm>
            <a:off x="6365899" y="3169551"/>
            <a:ext cx="214321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4C9B"/>
                </a:solidFill>
                <a:effectLst/>
                <a:latin typeface="Roboto Mono"/>
              </a:rPr>
              <a:t>team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4C9B"/>
                </a:solidFill>
                <a:effectLst/>
                <a:latin typeface="Roboto Mono"/>
              </a:rPr>
              <a:t>targeted_productivity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4C9B"/>
                </a:solidFill>
                <a:effectLst/>
                <a:latin typeface="Roboto Mono"/>
              </a:rPr>
              <a:t>smv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4C9B"/>
                </a:solidFill>
                <a:effectLst/>
                <a:latin typeface="Roboto Mono"/>
              </a:rPr>
              <a:t>wip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4C9B"/>
                </a:solidFill>
                <a:effectLst/>
                <a:latin typeface="Roboto Mono"/>
              </a:rPr>
              <a:t>over_time</a:t>
            </a:r>
            <a:endParaRPr kumimoji="0" lang="en-US" altLang="en-US" sz="1600" b="1" i="0" u="none" strike="noStrike" cap="none" normalizeH="0" baseline="0" dirty="0">
              <a:ln>
                <a:noFill/>
              </a:ln>
              <a:solidFill>
                <a:srgbClr val="004C9B"/>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4C9B"/>
                </a:solidFill>
                <a:effectLst/>
                <a:latin typeface="Roboto Mono"/>
              </a:rPr>
              <a:t>incentive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4C9B"/>
                </a:solidFill>
                <a:effectLst/>
                <a:latin typeface="Roboto Mono"/>
              </a:rPr>
              <a:t>idle_time</a:t>
            </a:r>
            <a:endParaRPr kumimoji="0" lang="en-US" altLang="en-US" sz="1600" b="1" i="0" u="none" strike="noStrike" cap="none" normalizeH="0" baseline="0" dirty="0">
              <a:ln>
                <a:noFill/>
              </a:ln>
              <a:solidFill>
                <a:srgbClr val="004C9B"/>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4C9B"/>
                </a:solidFill>
                <a:effectLst/>
                <a:latin typeface="Roboto Mono"/>
              </a:rPr>
              <a:t>idle_men</a:t>
            </a:r>
            <a:endParaRPr kumimoji="0" lang="en-US" altLang="en-US" sz="1600" b="1" i="0" u="none" strike="noStrike" cap="none" normalizeH="0" baseline="0" dirty="0">
              <a:ln>
                <a:noFill/>
              </a:ln>
              <a:solidFill>
                <a:srgbClr val="004C9B"/>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4C9B"/>
                </a:solidFill>
                <a:effectLst/>
                <a:latin typeface="Roboto Mono"/>
              </a:rPr>
              <a:t>no_of_style_change</a:t>
            </a:r>
            <a:r>
              <a:rPr kumimoji="0" lang="en-US" altLang="en-US" sz="1600" b="1" i="0" u="none" strike="noStrike" cap="none" normalizeH="0" baseline="0" dirty="0">
                <a:ln>
                  <a:noFill/>
                </a:ln>
                <a:solidFill>
                  <a:srgbClr val="004C9B"/>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4C9B"/>
                </a:solidFill>
                <a:effectLst/>
                <a:latin typeface="Roboto Mono"/>
              </a:rPr>
              <a:t>no_of_workers</a:t>
            </a:r>
            <a:endParaRPr kumimoji="0" lang="en-US" altLang="en-US" sz="1600" b="1" i="0" u="none" strike="noStrike" cap="none" normalizeH="0" baseline="0" dirty="0">
              <a:ln>
                <a:noFill/>
              </a:ln>
              <a:solidFill>
                <a:srgbClr val="004C9B"/>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4C9B"/>
                </a:solidFill>
                <a:effectLst/>
                <a:latin typeface="Roboto Mono"/>
              </a:rPr>
              <a:t>actual_productivity</a:t>
            </a:r>
            <a:r>
              <a:rPr kumimoji="0" lang="en-US" altLang="en-US" sz="1600" b="1" i="0" u="none" strike="noStrike" cap="none" normalizeH="0" baseline="0" dirty="0">
                <a:ln>
                  <a:noFill/>
                </a:ln>
                <a:solidFill>
                  <a:srgbClr val="004C9B"/>
                </a:solidFill>
                <a:effectLst/>
              </a:rPr>
              <a:t> </a:t>
            </a:r>
            <a:endParaRPr kumimoji="0" lang="en-US" altLang="en-US" sz="1600" b="1" i="0" u="none" strike="noStrike" cap="none" normalizeH="0" baseline="0" dirty="0">
              <a:ln>
                <a:noFill/>
              </a:ln>
              <a:solidFill>
                <a:srgbClr val="004C9B"/>
              </a:solidFill>
              <a:effectLst/>
              <a:latin typeface="Arial" panose="020B0604020202020204" pitchFamily="34" charset="0"/>
            </a:endParaRPr>
          </a:p>
        </p:txBody>
      </p:sp>
    </p:spTree>
    <p:extLst>
      <p:ext uri="{BB962C8B-B14F-4D97-AF65-F5344CB8AC3E}">
        <p14:creationId xmlns:p14="http://schemas.microsoft.com/office/powerpoint/2010/main" val="417046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Methodology</a:t>
            </a:r>
            <a:endParaRPr lang="en-US" dirty="0"/>
          </a:p>
        </p:txBody>
      </p:sp>
      <p:pic>
        <p:nvPicPr>
          <p:cNvPr id="7" name="Content Placeholder 6">
            <a:extLst>
              <a:ext uri="{FF2B5EF4-FFF2-40B4-BE49-F238E27FC236}">
                <a16:creationId xmlns:a16="http://schemas.microsoft.com/office/drawing/2014/main" id="{B4B1A8CD-3A40-1986-F134-D2C903BC3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4818" y="209851"/>
            <a:ext cx="5553308" cy="6127977"/>
          </a:xfrm>
        </p:spPr>
      </p:pic>
      <p:sp>
        <p:nvSpPr>
          <p:cNvPr id="5" name="Date Placeholder 4">
            <a:extLst>
              <a:ext uri="{FF2B5EF4-FFF2-40B4-BE49-F238E27FC236}">
                <a16:creationId xmlns:a16="http://schemas.microsoft.com/office/drawing/2014/main" id="{DCD4900F-7217-42A9-AC14-57054DC88CE3}"/>
              </a:ext>
            </a:extLst>
          </p:cNvPr>
          <p:cNvSpPr>
            <a:spLocks noGrp="1"/>
          </p:cNvSpPr>
          <p:nvPr>
            <p:ph type="dt" sz="half" idx="2"/>
          </p:nvPr>
        </p:nvSpPr>
        <p:spPr/>
        <p:txBody>
          <a:bodyPr/>
          <a:lstStyle/>
          <a:p>
            <a:fld id="{BCBA42CB-E389-4338-A8B7-EE0CBAE9CA56}" type="datetime4">
              <a:rPr lang="en-US" smtClean="0"/>
              <a:t>December 5, 2022</a:t>
            </a:fld>
            <a:r>
              <a:rPr lang="en-CA" dirty="0"/>
              <a:t>     |</a:t>
            </a:r>
            <a:endParaRPr lang="en-US" dirty="0"/>
          </a:p>
        </p:txBody>
      </p:sp>
      <p:sp>
        <p:nvSpPr>
          <p:cNvPr id="6" name="Slide Number Placeholder 5">
            <a:extLst>
              <a:ext uri="{FF2B5EF4-FFF2-40B4-BE49-F238E27FC236}">
                <a16:creationId xmlns:a16="http://schemas.microsoft.com/office/drawing/2014/main" id="{EF839B10-0EF9-4E3C-AE59-87BD522AC106}"/>
              </a:ext>
            </a:extLst>
          </p:cNvPr>
          <p:cNvSpPr>
            <a:spLocks noGrp="1"/>
          </p:cNvSpPr>
          <p:nvPr>
            <p:ph type="sldNum" sz="quarter" idx="4"/>
          </p:nvPr>
        </p:nvSpPr>
        <p:spPr/>
        <p:txBody>
          <a:bodyPr/>
          <a:lstStyle/>
          <a:p>
            <a:fld id="{E9E0D846-2D6A-8643-B2BF-83884A821236}" type="slidenum">
              <a:rPr lang="en-US" smtClean="0"/>
              <a:pPr/>
              <a:t>7</a:t>
            </a:fld>
            <a:endParaRPr lang="en-US" dirty="0"/>
          </a:p>
        </p:txBody>
      </p:sp>
    </p:spTree>
    <p:extLst>
      <p:ext uri="{BB962C8B-B14F-4D97-AF65-F5344CB8AC3E}">
        <p14:creationId xmlns:p14="http://schemas.microsoft.com/office/powerpoint/2010/main" val="68014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0393EAB-5397-4675-9919-B2AE9131CE24}"/>
              </a:ext>
            </a:extLst>
          </p:cNvPr>
          <p:cNvSpPr>
            <a:spLocks noGrp="1"/>
          </p:cNvSpPr>
          <p:nvPr>
            <p:ph type="dt" sz="half" idx="2"/>
          </p:nvPr>
        </p:nvSpPr>
        <p:spPr/>
        <p:txBody>
          <a:bodyPr/>
          <a:lstStyle/>
          <a:p>
            <a:fld id="{80CEF40E-A79B-48E7-BEAF-9C5C2ADA419C}" type="datetime4">
              <a:rPr lang="en-US" smtClean="0"/>
              <a:t>December 6, 2022</a:t>
            </a:fld>
            <a:r>
              <a:rPr lang="en-CA" dirty="0"/>
              <a:t>     |</a:t>
            </a:r>
            <a:endParaRPr lang="en-US" dirty="0"/>
          </a:p>
        </p:txBody>
      </p:sp>
      <p:sp>
        <p:nvSpPr>
          <p:cNvPr id="6" name="Slide Number Placeholder 5">
            <a:extLst>
              <a:ext uri="{FF2B5EF4-FFF2-40B4-BE49-F238E27FC236}">
                <a16:creationId xmlns:a16="http://schemas.microsoft.com/office/drawing/2014/main" id="{23AA9CDD-4938-446E-B42E-79D99A8FC604}"/>
              </a:ext>
            </a:extLst>
          </p:cNvPr>
          <p:cNvSpPr>
            <a:spLocks noGrp="1"/>
          </p:cNvSpPr>
          <p:nvPr>
            <p:ph type="sldNum" sz="quarter" idx="4"/>
          </p:nvPr>
        </p:nvSpPr>
        <p:spPr/>
        <p:txBody>
          <a:bodyPr/>
          <a:lstStyle/>
          <a:p>
            <a:fld id="{E9E0D846-2D6A-8643-B2BF-83884A821236}" type="slidenum">
              <a:rPr lang="en-US" smtClean="0"/>
              <a:pPr/>
              <a:t>8</a:t>
            </a:fld>
            <a:endParaRPr lang="en-US" dirty="0"/>
          </a:p>
        </p:txBody>
      </p:sp>
      <p:pic>
        <p:nvPicPr>
          <p:cNvPr id="24" name="Picture 23">
            <a:extLst>
              <a:ext uri="{FF2B5EF4-FFF2-40B4-BE49-F238E27FC236}">
                <a16:creationId xmlns:a16="http://schemas.microsoft.com/office/drawing/2014/main" id="{2F39F1AD-4A71-93F3-773A-C9DAED92322A}"/>
              </a:ext>
            </a:extLst>
          </p:cNvPr>
          <p:cNvPicPr>
            <a:picLocks noChangeAspect="1"/>
          </p:cNvPicPr>
          <p:nvPr/>
        </p:nvPicPr>
        <p:blipFill>
          <a:blip r:embed="rId2"/>
          <a:stretch>
            <a:fillRect/>
          </a:stretch>
        </p:blipFill>
        <p:spPr>
          <a:xfrm>
            <a:off x="0" y="1"/>
            <a:ext cx="9144000" cy="6858000"/>
          </a:xfrm>
          <a:prstGeom prst="rect">
            <a:avLst/>
          </a:prstGeom>
        </p:spPr>
      </p:pic>
      <p:sp>
        <p:nvSpPr>
          <p:cNvPr id="26" name="TextBox 25">
            <a:extLst>
              <a:ext uri="{FF2B5EF4-FFF2-40B4-BE49-F238E27FC236}">
                <a16:creationId xmlns:a16="http://schemas.microsoft.com/office/drawing/2014/main" id="{2FD6E41B-93E9-CBEB-C125-CA46A4664743}"/>
              </a:ext>
            </a:extLst>
          </p:cNvPr>
          <p:cNvSpPr txBox="1"/>
          <p:nvPr/>
        </p:nvSpPr>
        <p:spPr>
          <a:xfrm>
            <a:off x="134423" y="78057"/>
            <a:ext cx="5273917" cy="1164421"/>
          </a:xfrm>
          <a:prstGeom prst="rect">
            <a:avLst/>
          </a:prstGeom>
          <a:noFill/>
        </p:spPr>
        <p:txBody>
          <a:bodyPr wrap="square" rtlCol="0">
            <a:spAutoFit/>
          </a:bodyPr>
          <a:lstStyle/>
          <a:p>
            <a:pPr algn="l"/>
            <a:r>
              <a:rPr lang="en-CA" sz="2800" b="1" dirty="0">
                <a:solidFill>
                  <a:schemeClr val="bg1"/>
                </a:solidFill>
                <a:latin typeface="Inter"/>
              </a:rPr>
              <a:t>Steps to implement </a:t>
            </a:r>
          </a:p>
          <a:p>
            <a:pPr algn="l"/>
            <a:endParaRPr lang="en-CA" b="1" i="0" dirty="0">
              <a:solidFill>
                <a:srgbClr val="004C9B"/>
              </a:solidFill>
              <a:effectLst/>
              <a:latin typeface="Inter"/>
            </a:endParaRPr>
          </a:p>
          <a:p>
            <a:pPr marR="0" algn="just">
              <a:lnSpc>
                <a:spcPct val="150000"/>
              </a:lnSpc>
              <a:spcBef>
                <a:spcPts val="0"/>
              </a:spcBef>
              <a:spcAft>
                <a:spcPts val="0"/>
              </a:spcAft>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27" name="Rectangle 26">
            <a:extLst>
              <a:ext uri="{FF2B5EF4-FFF2-40B4-BE49-F238E27FC236}">
                <a16:creationId xmlns:a16="http://schemas.microsoft.com/office/drawing/2014/main" id="{4ED89346-047E-5610-2538-3A937A935F05}"/>
              </a:ext>
            </a:extLst>
          </p:cNvPr>
          <p:cNvSpPr/>
          <p:nvPr/>
        </p:nvSpPr>
        <p:spPr>
          <a:xfrm>
            <a:off x="251647" y="792310"/>
            <a:ext cx="2563897" cy="959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t>Data Processing</a:t>
            </a:r>
          </a:p>
        </p:txBody>
      </p:sp>
      <p:sp>
        <p:nvSpPr>
          <p:cNvPr id="31" name="Left Brace 30">
            <a:extLst>
              <a:ext uri="{FF2B5EF4-FFF2-40B4-BE49-F238E27FC236}">
                <a16:creationId xmlns:a16="http://schemas.microsoft.com/office/drawing/2014/main" id="{8B6B7986-A395-BD8F-2DCA-9D0921C9A6A7}"/>
              </a:ext>
            </a:extLst>
          </p:cNvPr>
          <p:cNvSpPr/>
          <p:nvPr/>
        </p:nvSpPr>
        <p:spPr>
          <a:xfrm>
            <a:off x="2826694" y="264686"/>
            <a:ext cx="948737" cy="2464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2" name="TextBox 31">
            <a:extLst>
              <a:ext uri="{FF2B5EF4-FFF2-40B4-BE49-F238E27FC236}">
                <a16:creationId xmlns:a16="http://schemas.microsoft.com/office/drawing/2014/main" id="{F7768404-FF8F-D6FD-C3BF-49BECC8F8061}"/>
              </a:ext>
            </a:extLst>
          </p:cNvPr>
          <p:cNvSpPr txBox="1"/>
          <p:nvPr/>
        </p:nvSpPr>
        <p:spPr>
          <a:xfrm>
            <a:off x="3589762" y="267757"/>
            <a:ext cx="3012363" cy="2862322"/>
          </a:xfrm>
          <a:prstGeom prst="rect">
            <a:avLst/>
          </a:prstGeom>
          <a:noFill/>
        </p:spPr>
        <p:txBody>
          <a:bodyPr wrap="none" rtlCol="0">
            <a:spAutoFit/>
          </a:bodyPr>
          <a:lstStyle/>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Collecting data</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Cleaning data</a:t>
            </a:r>
          </a:p>
          <a:p>
            <a:pPr marL="285750" marR="0" indent="-285750" algn="just">
              <a:lnSpc>
                <a:spcPct val="150000"/>
              </a:lnSpc>
              <a:spcBef>
                <a:spcPts val="0"/>
              </a:spcBef>
              <a:spcAft>
                <a:spcPts val="0"/>
              </a:spcAft>
              <a:buFont typeface="Wingdings" panose="05000000000000000000" pitchFamily="2" charset="2"/>
              <a:buChar char="ü"/>
            </a:pPr>
            <a:r>
              <a:rPr lang="en-CA"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Missing data</a:t>
            </a:r>
            <a:endPar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Labelling raw data </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Visualizing the data.</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Encoding and  Scaling </a:t>
            </a:r>
          </a:p>
          <a:p>
            <a:endParaRPr lang="en-CA" dirty="0"/>
          </a:p>
        </p:txBody>
      </p:sp>
      <p:sp>
        <p:nvSpPr>
          <p:cNvPr id="34" name="Rectangle 33">
            <a:extLst>
              <a:ext uri="{FF2B5EF4-FFF2-40B4-BE49-F238E27FC236}">
                <a16:creationId xmlns:a16="http://schemas.microsoft.com/office/drawing/2014/main" id="{B109F446-B381-8DE0-2889-812541A5EF3A}"/>
              </a:ext>
            </a:extLst>
          </p:cNvPr>
          <p:cNvSpPr/>
          <p:nvPr/>
        </p:nvSpPr>
        <p:spPr>
          <a:xfrm>
            <a:off x="256640" y="4554700"/>
            <a:ext cx="2621420" cy="1103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t>Feature selecting</a:t>
            </a:r>
          </a:p>
        </p:txBody>
      </p:sp>
      <p:sp>
        <p:nvSpPr>
          <p:cNvPr id="35" name="Left Brace 34">
            <a:extLst>
              <a:ext uri="{FF2B5EF4-FFF2-40B4-BE49-F238E27FC236}">
                <a16:creationId xmlns:a16="http://schemas.microsoft.com/office/drawing/2014/main" id="{1DD1C7D3-A9B1-2FBB-3C63-5441EF0B8271}"/>
              </a:ext>
            </a:extLst>
          </p:cNvPr>
          <p:cNvSpPr/>
          <p:nvPr/>
        </p:nvSpPr>
        <p:spPr>
          <a:xfrm>
            <a:off x="2826694" y="4125822"/>
            <a:ext cx="948737" cy="2464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8" name="TextBox 37">
            <a:extLst>
              <a:ext uri="{FF2B5EF4-FFF2-40B4-BE49-F238E27FC236}">
                <a16:creationId xmlns:a16="http://schemas.microsoft.com/office/drawing/2014/main" id="{A78063C1-9986-DB35-69B7-722CACD830CF}"/>
              </a:ext>
            </a:extLst>
          </p:cNvPr>
          <p:cNvSpPr txBox="1"/>
          <p:nvPr/>
        </p:nvSpPr>
        <p:spPr>
          <a:xfrm>
            <a:off x="3281884" y="3752505"/>
            <a:ext cx="5605475" cy="2585323"/>
          </a:xfrm>
          <a:prstGeom prst="rect">
            <a:avLst/>
          </a:prstGeom>
          <a:noFill/>
        </p:spPr>
        <p:txBody>
          <a:bodyPr wrap="square">
            <a:spAutoFit/>
          </a:bodyPr>
          <a:lstStyle/>
          <a:p>
            <a:pPr marL="0" marR="0" indent="457200" algn="just">
              <a:lnSpc>
                <a:spcPct val="200000"/>
              </a:lnSpc>
              <a:spcBef>
                <a:spcPts val="0"/>
              </a:spcBef>
              <a:spcAft>
                <a:spcPts val="0"/>
              </a:spcAft>
            </a:pPr>
            <a:endParaRPr lang="en-C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ü"/>
            </a:pPr>
            <a:r>
              <a:rPr lang="en-CA"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Cross-validation for split data to train and test </a:t>
            </a:r>
          </a:p>
          <a:p>
            <a:pPr marL="285750" marR="0" indent="-285750" algn="just">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Recursive feature elimination (RFE) for feature selection </a:t>
            </a:r>
          </a:p>
          <a:p>
            <a:pPr marL="285750" indent="-285750">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Creating an estimator, Creating an RFE object </a:t>
            </a:r>
            <a:endParaRPr lang="en-CA"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fitting the training data into our model are all steps that I applied for feature selection, </a:t>
            </a:r>
          </a:p>
          <a:p>
            <a:pPr marL="285750" indent="-285750">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prepared data for data modelling</a:t>
            </a:r>
            <a:endParaRPr lang="en-CA" b="1" dirty="0">
              <a:solidFill>
                <a:schemeClr val="bg1"/>
              </a:solidFill>
            </a:endParaRPr>
          </a:p>
        </p:txBody>
      </p:sp>
      <p:sp>
        <p:nvSpPr>
          <p:cNvPr id="40" name="Slide Number Placeholder 4">
            <a:extLst>
              <a:ext uri="{FF2B5EF4-FFF2-40B4-BE49-F238E27FC236}">
                <a16:creationId xmlns:a16="http://schemas.microsoft.com/office/drawing/2014/main" id="{81E80CA2-343C-4E31-76D2-61F5480463E0}"/>
              </a:ext>
            </a:extLst>
          </p:cNvPr>
          <p:cNvSpPr txBox="1">
            <a:spLocks/>
          </p:cNvSpPr>
          <p:nvPr/>
        </p:nvSpPr>
        <p:spPr>
          <a:xfrm>
            <a:off x="8301567" y="6307666"/>
            <a:ext cx="65405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E0D846-2D6A-8643-B2BF-83884A821236}" type="slidenum">
              <a:rPr lang="en-US" smtClean="0"/>
              <a:pPr/>
              <a:t>8</a:t>
            </a:fld>
            <a:endParaRPr lang="en-US" dirty="0"/>
          </a:p>
        </p:txBody>
      </p:sp>
      <p:sp>
        <p:nvSpPr>
          <p:cNvPr id="41" name="Date Placeholder 3">
            <a:extLst>
              <a:ext uri="{FF2B5EF4-FFF2-40B4-BE49-F238E27FC236}">
                <a16:creationId xmlns:a16="http://schemas.microsoft.com/office/drawing/2014/main" id="{062C15D3-D7CD-BB19-EFDF-078417885B08}"/>
              </a:ext>
            </a:extLst>
          </p:cNvPr>
          <p:cNvSpPr txBox="1">
            <a:spLocks/>
          </p:cNvSpPr>
          <p:nvPr/>
        </p:nvSpPr>
        <p:spPr>
          <a:xfrm>
            <a:off x="6300686" y="6300234"/>
            <a:ext cx="2326216"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07AF2A-5640-4D09-9ECE-6C97450D86E2}" type="datetime4">
              <a:rPr lang="en-US" smtClean="0"/>
              <a:pPr/>
              <a:t>December 6, 2022</a:t>
            </a:fld>
            <a:r>
              <a:rPr lang="en-CA"/>
              <a:t>     |</a:t>
            </a:r>
            <a:endParaRPr lang="en-US" dirty="0"/>
          </a:p>
        </p:txBody>
      </p:sp>
    </p:spTree>
    <p:extLst>
      <p:ext uri="{BB962C8B-B14F-4D97-AF65-F5344CB8AC3E}">
        <p14:creationId xmlns:p14="http://schemas.microsoft.com/office/powerpoint/2010/main" val="210161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0393EAB-5397-4675-9919-B2AE9131CE24}"/>
              </a:ext>
            </a:extLst>
          </p:cNvPr>
          <p:cNvSpPr>
            <a:spLocks noGrp="1"/>
          </p:cNvSpPr>
          <p:nvPr>
            <p:ph type="dt" sz="half" idx="2"/>
          </p:nvPr>
        </p:nvSpPr>
        <p:spPr/>
        <p:txBody>
          <a:bodyPr/>
          <a:lstStyle/>
          <a:p>
            <a:fld id="{80CEF40E-A79B-48E7-BEAF-9C5C2ADA419C}" type="datetime4">
              <a:rPr lang="en-US" smtClean="0"/>
              <a:t>December 6, 2022</a:t>
            </a:fld>
            <a:r>
              <a:rPr lang="en-CA" dirty="0"/>
              <a:t>     |</a:t>
            </a:r>
            <a:endParaRPr lang="en-US" dirty="0"/>
          </a:p>
        </p:txBody>
      </p:sp>
      <p:sp>
        <p:nvSpPr>
          <p:cNvPr id="6" name="Slide Number Placeholder 5">
            <a:extLst>
              <a:ext uri="{FF2B5EF4-FFF2-40B4-BE49-F238E27FC236}">
                <a16:creationId xmlns:a16="http://schemas.microsoft.com/office/drawing/2014/main" id="{23AA9CDD-4938-446E-B42E-79D99A8FC604}"/>
              </a:ext>
            </a:extLst>
          </p:cNvPr>
          <p:cNvSpPr>
            <a:spLocks noGrp="1"/>
          </p:cNvSpPr>
          <p:nvPr>
            <p:ph type="sldNum" sz="quarter" idx="4"/>
          </p:nvPr>
        </p:nvSpPr>
        <p:spPr/>
        <p:txBody>
          <a:bodyPr/>
          <a:lstStyle/>
          <a:p>
            <a:fld id="{E9E0D846-2D6A-8643-B2BF-83884A821236}" type="slidenum">
              <a:rPr lang="en-US" smtClean="0"/>
              <a:pPr/>
              <a:t>9</a:t>
            </a:fld>
            <a:endParaRPr lang="en-US" dirty="0"/>
          </a:p>
        </p:txBody>
      </p:sp>
      <p:pic>
        <p:nvPicPr>
          <p:cNvPr id="24" name="Picture 23">
            <a:extLst>
              <a:ext uri="{FF2B5EF4-FFF2-40B4-BE49-F238E27FC236}">
                <a16:creationId xmlns:a16="http://schemas.microsoft.com/office/drawing/2014/main" id="{2F39F1AD-4A71-93F3-773A-C9DAED92322A}"/>
              </a:ext>
            </a:extLst>
          </p:cNvPr>
          <p:cNvPicPr>
            <a:picLocks noChangeAspect="1"/>
          </p:cNvPicPr>
          <p:nvPr/>
        </p:nvPicPr>
        <p:blipFill>
          <a:blip r:embed="rId2"/>
          <a:stretch>
            <a:fillRect/>
          </a:stretch>
        </p:blipFill>
        <p:spPr>
          <a:xfrm>
            <a:off x="0" y="-1"/>
            <a:ext cx="9144000" cy="6858000"/>
          </a:xfrm>
          <a:prstGeom prst="rect">
            <a:avLst/>
          </a:prstGeom>
        </p:spPr>
      </p:pic>
      <p:sp>
        <p:nvSpPr>
          <p:cNvPr id="26" name="TextBox 25">
            <a:extLst>
              <a:ext uri="{FF2B5EF4-FFF2-40B4-BE49-F238E27FC236}">
                <a16:creationId xmlns:a16="http://schemas.microsoft.com/office/drawing/2014/main" id="{2FD6E41B-93E9-CBEB-C125-CA46A4664743}"/>
              </a:ext>
            </a:extLst>
          </p:cNvPr>
          <p:cNvSpPr txBox="1"/>
          <p:nvPr/>
        </p:nvSpPr>
        <p:spPr>
          <a:xfrm>
            <a:off x="134423" y="78057"/>
            <a:ext cx="5273917" cy="1164421"/>
          </a:xfrm>
          <a:prstGeom prst="rect">
            <a:avLst/>
          </a:prstGeom>
          <a:noFill/>
        </p:spPr>
        <p:txBody>
          <a:bodyPr wrap="square" rtlCol="0">
            <a:spAutoFit/>
          </a:bodyPr>
          <a:lstStyle/>
          <a:p>
            <a:pPr algn="l"/>
            <a:r>
              <a:rPr lang="en-CA" sz="2800" b="1" dirty="0">
                <a:solidFill>
                  <a:schemeClr val="bg1"/>
                </a:solidFill>
                <a:latin typeface="Inter"/>
              </a:rPr>
              <a:t>Steps to implement </a:t>
            </a:r>
          </a:p>
          <a:p>
            <a:pPr algn="l"/>
            <a:endParaRPr lang="en-CA" b="1" i="0" dirty="0">
              <a:solidFill>
                <a:srgbClr val="004C9B"/>
              </a:solidFill>
              <a:effectLst/>
              <a:latin typeface="Inter"/>
            </a:endParaRPr>
          </a:p>
          <a:p>
            <a:pPr marR="0" algn="just">
              <a:lnSpc>
                <a:spcPct val="150000"/>
              </a:lnSpc>
              <a:spcBef>
                <a:spcPts val="0"/>
              </a:spcBef>
              <a:spcAft>
                <a:spcPts val="0"/>
              </a:spcAft>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27" name="Rectangle 26">
            <a:extLst>
              <a:ext uri="{FF2B5EF4-FFF2-40B4-BE49-F238E27FC236}">
                <a16:creationId xmlns:a16="http://schemas.microsoft.com/office/drawing/2014/main" id="{4ED89346-047E-5610-2538-3A937A935F05}"/>
              </a:ext>
            </a:extLst>
          </p:cNvPr>
          <p:cNvSpPr/>
          <p:nvPr/>
        </p:nvSpPr>
        <p:spPr>
          <a:xfrm>
            <a:off x="361035" y="2949497"/>
            <a:ext cx="3518791" cy="959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CA" sz="2400" b="1" dirty="0"/>
              <a:t>•Model Development</a:t>
            </a:r>
          </a:p>
        </p:txBody>
      </p:sp>
      <p:sp>
        <p:nvSpPr>
          <p:cNvPr id="31" name="Left Brace 30">
            <a:extLst>
              <a:ext uri="{FF2B5EF4-FFF2-40B4-BE49-F238E27FC236}">
                <a16:creationId xmlns:a16="http://schemas.microsoft.com/office/drawing/2014/main" id="{8B6B7986-A395-BD8F-2DCA-9D0921C9A6A7}"/>
              </a:ext>
            </a:extLst>
          </p:cNvPr>
          <p:cNvSpPr/>
          <p:nvPr/>
        </p:nvSpPr>
        <p:spPr>
          <a:xfrm>
            <a:off x="3926126" y="1018572"/>
            <a:ext cx="948737" cy="4155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2" name="TextBox 31">
            <a:extLst>
              <a:ext uri="{FF2B5EF4-FFF2-40B4-BE49-F238E27FC236}">
                <a16:creationId xmlns:a16="http://schemas.microsoft.com/office/drawing/2014/main" id="{F7768404-FF8F-D6FD-C3BF-49BECC8F8061}"/>
              </a:ext>
            </a:extLst>
          </p:cNvPr>
          <p:cNvSpPr txBox="1"/>
          <p:nvPr/>
        </p:nvSpPr>
        <p:spPr>
          <a:xfrm>
            <a:off x="4440522" y="1242478"/>
            <a:ext cx="3512565" cy="3781741"/>
          </a:xfrm>
          <a:prstGeom prst="rect">
            <a:avLst/>
          </a:prstGeom>
          <a:noFill/>
        </p:spPr>
        <p:txBody>
          <a:bodyPr wrap="none" rtlCol="0">
            <a:spAutoFit/>
          </a:bodyPr>
          <a:lstStyle/>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Linear Regression</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Lasso Regression</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Ridge Regression </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Decision Trees </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Random Forest</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Support Vector Regression,</a:t>
            </a:r>
          </a:p>
          <a:p>
            <a:pPr marL="285750" marR="0" indent="-285750" algn="just">
              <a:lnSpc>
                <a:spcPct val="150000"/>
              </a:lnSpc>
              <a:spcBef>
                <a:spcPts val="0"/>
              </a:spcBef>
              <a:spcAft>
                <a:spcPts val="0"/>
              </a:spcAft>
              <a:buFont typeface="Wingdings" panose="05000000000000000000" pitchFamily="2" charset="2"/>
              <a:buChar char="ü"/>
            </a:pPr>
            <a:r>
              <a:rPr lang="en-CA" sz="1800" b="1" dirty="0" err="1">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Kneighbour</a:t>
            </a: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Regression</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XGBoost,</a:t>
            </a:r>
          </a:p>
          <a:p>
            <a:pPr marL="285750" marR="0" indent="-285750" algn="just">
              <a:lnSpc>
                <a:spcPct val="150000"/>
              </a:lnSpc>
              <a:spcBef>
                <a:spcPts val="0"/>
              </a:spcBef>
              <a:spcAft>
                <a:spcPts val="0"/>
              </a:spcAft>
              <a:buFont typeface="Wingdings" panose="05000000000000000000" pitchFamily="2" charset="2"/>
              <a:buChar char="ü"/>
            </a:pPr>
            <a:r>
              <a:rPr lang="en-CA"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Gradient Boost. </a:t>
            </a:r>
            <a:endParaRPr lang="en-CA" dirty="0"/>
          </a:p>
        </p:txBody>
      </p:sp>
      <p:sp>
        <p:nvSpPr>
          <p:cNvPr id="2" name="Date Placeholder 3">
            <a:extLst>
              <a:ext uri="{FF2B5EF4-FFF2-40B4-BE49-F238E27FC236}">
                <a16:creationId xmlns:a16="http://schemas.microsoft.com/office/drawing/2014/main" id="{141BEC47-C766-66DA-1927-5BE6F1EC475E}"/>
              </a:ext>
            </a:extLst>
          </p:cNvPr>
          <p:cNvSpPr txBox="1">
            <a:spLocks/>
          </p:cNvSpPr>
          <p:nvPr/>
        </p:nvSpPr>
        <p:spPr>
          <a:xfrm>
            <a:off x="6021910" y="6155267"/>
            <a:ext cx="2326216"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07AF2A-5640-4D09-9ECE-6C97450D86E2}" type="datetime4">
              <a:rPr lang="en-US" smtClean="0"/>
              <a:pPr/>
              <a:t>December 6, 2022</a:t>
            </a:fld>
            <a:r>
              <a:rPr lang="en-CA"/>
              <a:t>     |</a:t>
            </a:r>
            <a:endParaRPr lang="en-US" dirty="0"/>
          </a:p>
        </p:txBody>
      </p:sp>
      <p:sp>
        <p:nvSpPr>
          <p:cNvPr id="3" name="Slide Number Placeholder 4">
            <a:extLst>
              <a:ext uri="{FF2B5EF4-FFF2-40B4-BE49-F238E27FC236}">
                <a16:creationId xmlns:a16="http://schemas.microsoft.com/office/drawing/2014/main" id="{7D83DD42-90FD-7710-7BBA-44E7FFE838D4}"/>
              </a:ext>
            </a:extLst>
          </p:cNvPr>
          <p:cNvSpPr txBox="1">
            <a:spLocks/>
          </p:cNvSpPr>
          <p:nvPr/>
        </p:nvSpPr>
        <p:spPr>
          <a:xfrm>
            <a:off x="8149167" y="6155266"/>
            <a:ext cx="654050" cy="365125"/>
          </a:xfrm>
          <a:prstGeom prst="rect">
            <a:avLst/>
          </a:prstGeom>
        </p:spPr>
        <p:txBody>
          <a:bodyPr vert="horz" lIns="91440" tIns="45720" rIns="91440" bIns="45720" rtlCol="0" anchor="ctr"/>
          <a:lstStyle>
            <a:defPPr>
              <a:defRPr lang="en-US"/>
            </a:defPPr>
            <a:lvl1pPr marL="0" algn="r" defTabSz="914400" rtl="0" eaLnBrk="1" latinLnBrk="0" hangingPunct="1">
              <a:defRPr sz="1400" kern="120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E0D846-2D6A-8643-B2BF-83884A821236}" type="slidenum">
              <a:rPr lang="en-US" smtClean="0"/>
              <a:pPr/>
              <a:t>9</a:t>
            </a:fld>
            <a:endParaRPr lang="en-US" dirty="0"/>
          </a:p>
        </p:txBody>
      </p:sp>
    </p:spTree>
    <p:extLst>
      <p:ext uri="{BB962C8B-B14F-4D97-AF65-F5344CB8AC3E}">
        <p14:creationId xmlns:p14="http://schemas.microsoft.com/office/powerpoint/2010/main" val="3384935315"/>
      </p:ext>
    </p:extLst>
  </p:cSld>
  <p:clrMapOvr>
    <a:masterClrMapping/>
  </p:clrMapOvr>
</p:sld>
</file>

<file path=ppt/theme/theme1.xml><?xml version="1.0" encoding="utf-8"?>
<a:theme xmlns:a="http://schemas.openxmlformats.org/drawingml/2006/main" name="RyersonUniversity_MasterTemplate v1">
  <a:themeElements>
    <a:clrScheme name="Ryerson University">
      <a:dk1>
        <a:srgbClr val="000000"/>
      </a:dk1>
      <a:lt1>
        <a:srgbClr val="FFFFFF"/>
      </a:lt1>
      <a:dk2>
        <a:srgbClr val="004C9B"/>
      </a:dk2>
      <a:lt2>
        <a:srgbClr val="FFDC00"/>
      </a:lt2>
      <a:accent1>
        <a:srgbClr val="011E5E"/>
      </a:accent1>
      <a:accent2>
        <a:srgbClr val="1297EB"/>
      </a:accent2>
      <a:accent3>
        <a:srgbClr val="4CB4F1"/>
      </a:accent3>
      <a:accent4>
        <a:srgbClr val="FD9208"/>
      </a:accent4>
      <a:accent5>
        <a:srgbClr val="FEBC0D"/>
      </a:accent5>
      <a:accent6>
        <a:srgbClr val="FFEE0A"/>
      </a:accent6>
      <a:hlink>
        <a:srgbClr val="878787"/>
      </a:hlink>
      <a:folHlink>
        <a:srgbClr val="D0D0D0"/>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U Powerpoint Template STANDARD-2" id="{E4CFBEC6-3E8E-5945-8736-99F9812C87AC}" vid="{CE6ADFF2-644B-6C4B-B06A-D679022860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 Powerpoint Template STANDARD-Brand2.0</Template>
  <TotalTime>0</TotalTime>
  <Words>1181</Words>
  <Application>Microsoft Office PowerPoint</Application>
  <PresentationFormat>On-screen Show (4:3)</PresentationFormat>
  <Paragraphs>203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vt:lpstr>
      <vt:lpstr>Inter</vt:lpstr>
      <vt:lpstr>Roboto Mono</vt:lpstr>
      <vt:lpstr>Times New Roman</vt:lpstr>
      <vt:lpstr>Wingdings</vt:lpstr>
      <vt:lpstr>RyersonUniversity_MasterTemplate v1</vt:lpstr>
      <vt:lpstr>Predictive Analytics of Productivity Prediction of Garment Employees</vt:lpstr>
      <vt:lpstr>Introduction</vt:lpstr>
      <vt:lpstr>Goal and Questions</vt:lpstr>
      <vt:lpstr>Goal and Questions</vt:lpstr>
      <vt:lpstr>Literature review</vt:lpstr>
      <vt:lpstr>Dataset</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2017-11-20T16:23:43Z</dcterms:created>
  <dcterms:modified xsi:type="dcterms:W3CDTF">2022-12-06T22:41:19Z</dcterms:modified>
</cp:coreProperties>
</file>