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7" r:id="rId7"/>
    <p:sldId id="267" r:id="rId8"/>
    <p:sldId id="260" r:id="rId9"/>
    <p:sldId id="268" r:id="rId10"/>
    <p:sldId id="269" r:id="rId11"/>
    <p:sldId id="265" r:id="rId12"/>
    <p:sldId id="263" r:id="rId13"/>
    <p:sldId id="270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D"/>
    <a:srgbClr val="E4F5FC"/>
    <a:srgbClr val="80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1D9B0-E505-92D6-333C-48295E5B201B}" v="10" dt="2023-09-27T14:30:30.018"/>
    <p1510:client id="{38C8D210-2FCC-4935-821B-8F2AC1284464}" v="4" dt="2023-01-30T14:11:56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85" autoAdjust="0"/>
    <p:restoredTop sz="94697"/>
  </p:normalViewPr>
  <p:slideViewPr>
    <p:cSldViewPr snapToGrid="0" showGuides="1">
      <p:cViewPr varScale="1">
        <p:scale>
          <a:sx n="102" d="100"/>
          <a:sy n="102" d="100"/>
        </p:scale>
        <p:origin x="192" y="5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udin, Daniil" userId="6923a8d8-81e5-437b-8c90-6c7fcd3b8838" providerId="ADAL" clId="{6C1C5436-9955-4961-936F-0378567EA0E1}"/>
    <pc:docChg chg="undo custSel addSld delSld modSld sldOrd">
      <pc:chgData name="Osudin, Daniil" userId="6923a8d8-81e5-437b-8c90-6c7fcd3b8838" providerId="ADAL" clId="{6C1C5436-9955-4961-936F-0378567EA0E1}" dt="2022-12-15T19:54:05.555" v="1343" actId="20577"/>
      <pc:docMkLst>
        <pc:docMk/>
      </pc:docMkLst>
      <pc:sldChg chg="modSp mod">
        <pc:chgData name="Osudin, Daniil" userId="6923a8d8-81e5-437b-8c90-6c7fcd3b8838" providerId="ADAL" clId="{6C1C5436-9955-4961-936F-0378567EA0E1}" dt="2022-12-15T19:54:05.555" v="1343" actId="20577"/>
        <pc:sldMkLst>
          <pc:docMk/>
          <pc:sldMk cId="43140880" sldId="257"/>
        </pc:sldMkLst>
        <pc:spChg chg="mod">
          <ac:chgData name="Osudin, Daniil" userId="6923a8d8-81e5-437b-8c90-6c7fcd3b8838" providerId="ADAL" clId="{6C1C5436-9955-4961-936F-0378567EA0E1}" dt="2022-12-15T19:54:05.555" v="1343" actId="20577"/>
          <ac:spMkLst>
            <pc:docMk/>
            <pc:sldMk cId="43140880" sldId="257"/>
            <ac:spMk id="2" creationId="{7DB3BDB6-FD9F-69A3-7BD3-7D557EAABAD1}"/>
          </ac:spMkLst>
        </pc:spChg>
        <pc:spChg chg="mod">
          <ac:chgData name="Osudin, Daniil" userId="6923a8d8-81e5-437b-8c90-6c7fcd3b8838" providerId="ADAL" clId="{6C1C5436-9955-4961-936F-0378567EA0E1}" dt="2022-12-13T16:49:20.492" v="382" actId="20577"/>
          <ac:spMkLst>
            <pc:docMk/>
            <pc:sldMk cId="43140880" sldId="257"/>
            <ac:spMk id="3" creationId="{B1677EE4-67DE-ED37-A1C1-0FA1C64480E7}"/>
          </ac:spMkLst>
        </pc:spChg>
      </pc:sldChg>
      <pc:sldChg chg="addSp delSp modSp mod">
        <pc:chgData name="Osudin, Daniil" userId="6923a8d8-81e5-437b-8c90-6c7fcd3b8838" providerId="ADAL" clId="{6C1C5436-9955-4961-936F-0378567EA0E1}" dt="2022-12-15T16:32:08.903" v="1037" actId="21"/>
        <pc:sldMkLst>
          <pc:docMk/>
          <pc:sldMk cId="3335299964" sldId="258"/>
        </pc:sldMkLst>
        <pc:picChg chg="add del mod">
          <ac:chgData name="Osudin, Daniil" userId="6923a8d8-81e5-437b-8c90-6c7fcd3b8838" providerId="ADAL" clId="{6C1C5436-9955-4961-936F-0378567EA0E1}" dt="2022-12-15T16:31:34.449" v="1033" actId="21"/>
          <ac:picMkLst>
            <pc:docMk/>
            <pc:sldMk cId="3335299964" sldId="258"/>
            <ac:picMk id="3" creationId="{5E1AA3CA-FAD1-A47B-F8A2-12B0975E8CD0}"/>
          </ac:picMkLst>
        </pc:picChg>
        <pc:picChg chg="add del mod">
          <ac:chgData name="Osudin, Daniil" userId="6923a8d8-81e5-437b-8c90-6c7fcd3b8838" providerId="ADAL" clId="{6C1C5436-9955-4961-936F-0378567EA0E1}" dt="2022-12-15T16:31:02.916" v="1031" actId="21"/>
          <ac:picMkLst>
            <pc:docMk/>
            <pc:sldMk cId="3335299964" sldId="258"/>
            <ac:picMk id="5" creationId="{B2BE5BC5-C0C7-832A-9F47-42F2FF2BA569}"/>
          </ac:picMkLst>
        </pc:picChg>
        <pc:picChg chg="add del mod">
          <ac:chgData name="Osudin, Daniil" userId="6923a8d8-81e5-437b-8c90-6c7fcd3b8838" providerId="ADAL" clId="{6C1C5436-9955-4961-936F-0378567EA0E1}" dt="2022-12-15T16:32:08.903" v="1037" actId="21"/>
          <ac:picMkLst>
            <pc:docMk/>
            <pc:sldMk cId="3335299964" sldId="258"/>
            <ac:picMk id="6" creationId="{43241DC2-8FED-6355-FEB4-21DDF2FEF517}"/>
          </ac:picMkLst>
        </pc:picChg>
        <pc:picChg chg="add del mod">
          <ac:chgData name="Osudin, Daniil" userId="6923a8d8-81e5-437b-8c90-6c7fcd3b8838" providerId="ADAL" clId="{6C1C5436-9955-4961-936F-0378567EA0E1}" dt="2022-12-15T16:32:03.211" v="1035" actId="21"/>
          <ac:picMkLst>
            <pc:docMk/>
            <pc:sldMk cId="3335299964" sldId="258"/>
            <ac:picMk id="7" creationId="{2F513B75-032E-8E0D-CAF7-F99B51ACAEC2}"/>
          </ac:picMkLst>
        </pc:picChg>
      </pc:sldChg>
      <pc:sldChg chg="delSp modSp del mod">
        <pc:chgData name="Osudin, Daniil" userId="6923a8d8-81e5-437b-8c90-6c7fcd3b8838" providerId="ADAL" clId="{6C1C5436-9955-4961-936F-0378567EA0E1}" dt="2022-12-15T15:00:20.551" v="1010" actId="2696"/>
        <pc:sldMkLst>
          <pc:docMk/>
          <pc:sldMk cId="1583065590" sldId="259"/>
        </pc:sldMkLst>
        <pc:spChg chg="mod">
          <ac:chgData name="Osudin, Daniil" userId="6923a8d8-81e5-437b-8c90-6c7fcd3b8838" providerId="ADAL" clId="{6C1C5436-9955-4961-936F-0378567EA0E1}" dt="2022-12-13T16:58:17.078" v="385" actId="21"/>
          <ac:spMkLst>
            <pc:docMk/>
            <pc:sldMk cId="1583065590" sldId="259"/>
            <ac:spMk id="3" creationId="{A295212B-E188-0681-D216-590BB45E2A22}"/>
          </ac:spMkLst>
        </pc:spChg>
        <pc:spChg chg="del mod">
          <ac:chgData name="Osudin, Daniil" userId="6923a8d8-81e5-437b-8c90-6c7fcd3b8838" providerId="ADAL" clId="{6C1C5436-9955-4961-936F-0378567EA0E1}" dt="2022-12-13T22:33:36.335" v="760" actId="478"/>
          <ac:spMkLst>
            <pc:docMk/>
            <pc:sldMk cId="1583065590" sldId="259"/>
            <ac:spMk id="5" creationId="{FE513834-5BFE-7A8B-9423-36251FF42BFD}"/>
          </ac:spMkLst>
        </pc:spChg>
      </pc:sldChg>
      <pc:sldChg chg="addSp delSp modSp mod delAnim modAnim">
        <pc:chgData name="Osudin, Daniil" userId="6923a8d8-81e5-437b-8c90-6c7fcd3b8838" providerId="ADAL" clId="{6C1C5436-9955-4961-936F-0378567EA0E1}" dt="2022-12-13T20:07:50.125" v="464" actId="14100"/>
        <pc:sldMkLst>
          <pc:docMk/>
          <pc:sldMk cId="3174878650" sldId="260"/>
        </pc:sldMkLst>
        <pc:spChg chg="mod">
          <ac:chgData name="Osudin, Daniil" userId="6923a8d8-81e5-437b-8c90-6c7fcd3b8838" providerId="ADAL" clId="{6C1C5436-9955-4961-936F-0378567EA0E1}" dt="2022-12-13T20:07:44.822" v="462" actId="1076"/>
          <ac:spMkLst>
            <pc:docMk/>
            <pc:sldMk cId="3174878650" sldId="260"/>
            <ac:spMk id="5" creationId="{59F45C2D-AE97-C4E2-7F14-E5831ED4D92C}"/>
          </ac:spMkLst>
        </pc:spChg>
        <pc:spChg chg="mod">
          <ac:chgData name="Osudin, Daniil" userId="6923a8d8-81e5-437b-8c90-6c7fcd3b8838" providerId="ADAL" clId="{6C1C5436-9955-4961-936F-0378567EA0E1}" dt="2022-12-13T20:07:42.031" v="461" actId="1076"/>
          <ac:spMkLst>
            <pc:docMk/>
            <pc:sldMk cId="3174878650" sldId="260"/>
            <ac:spMk id="6" creationId="{EF5ECED3-F88D-7F9E-CD78-B927BE7348B2}"/>
          </ac:spMkLst>
        </pc:spChg>
        <pc:spChg chg="del mod">
          <ac:chgData name="Osudin, Daniil" userId="6923a8d8-81e5-437b-8c90-6c7fcd3b8838" providerId="ADAL" clId="{6C1C5436-9955-4961-936F-0378567EA0E1}" dt="2022-12-13T16:44:53.827" v="140" actId="478"/>
          <ac:spMkLst>
            <pc:docMk/>
            <pc:sldMk cId="3174878650" sldId="260"/>
            <ac:spMk id="7" creationId="{23BD5F29-0647-D395-8E5D-F5201A8301F0}"/>
          </ac:spMkLst>
        </pc:spChg>
        <pc:spChg chg="del mod">
          <ac:chgData name="Osudin, Daniil" userId="6923a8d8-81e5-437b-8c90-6c7fcd3b8838" providerId="ADAL" clId="{6C1C5436-9955-4961-936F-0378567EA0E1}" dt="2022-12-13T16:43:13.843" v="111" actId="478"/>
          <ac:spMkLst>
            <pc:docMk/>
            <pc:sldMk cId="3174878650" sldId="260"/>
            <ac:spMk id="10" creationId="{89CB25E7-C1B4-B7AD-4140-0AA02A1740FD}"/>
          </ac:spMkLst>
        </pc:spChg>
        <pc:spChg chg="add mod">
          <ac:chgData name="Osudin, Daniil" userId="6923a8d8-81e5-437b-8c90-6c7fcd3b8838" providerId="ADAL" clId="{6C1C5436-9955-4961-936F-0378567EA0E1}" dt="2022-12-13T16:44:42.615" v="135" actId="1076"/>
          <ac:spMkLst>
            <pc:docMk/>
            <pc:sldMk cId="3174878650" sldId="260"/>
            <ac:spMk id="16" creationId="{99AA6669-2162-2B50-EDCF-7ADA28151441}"/>
          </ac:spMkLst>
        </pc:spChg>
        <pc:spChg chg="add mod">
          <ac:chgData name="Osudin, Daniil" userId="6923a8d8-81e5-437b-8c90-6c7fcd3b8838" providerId="ADAL" clId="{6C1C5436-9955-4961-936F-0378567EA0E1}" dt="2022-12-13T16:46:18.936" v="203" actId="1076"/>
          <ac:spMkLst>
            <pc:docMk/>
            <pc:sldMk cId="3174878650" sldId="260"/>
            <ac:spMk id="17" creationId="{98E1D041-BAA7-3A78-4A1B-80D1B66F6242}"/>
          </ac:spMkLst>
        </pc:spChg>
        <pc:cxnChg chg="mod">
          <ac:chgData name="Osudin, Daniil" userId="6923a8d8-81e5-437b-8c90-6c7fcd3b8838" providerId="ADAL" clId="{6C1C5436-9955-4961-936F-0378567EA0E1}" dt="2022-12-13T20:07:50.125" v="464" actId="14100"/>
          <ac:cxnSpMkLst>
            <pc:docMk/>
            <pc:sldMk cId="3174878650" sldId="260"/>
            <ac:cxnSpMk id="8" creationId="{D76DD52A-83EA-3D88-A330-9B26A691E159}"/>
          </ac:cxnSpMkLst>
        </pc:cxnChg>
        <pc:cxnChg chg="del mod">
          <ac:chgData name="Osudin, Daniil" userId="6923a8d8-81e5-437b-8c90-6c7fcd3b8838" providerId="ADAL" clId="{6C1C5436-9955-4961-936F-0378567EA0E1}" dt="2022-12-13T16:44:55.540" v="141" actId="478"/>
          <ac:cxnSpMkLst>
            <pc:docMk/>
            <pc:sldMk cId="3174878650" sldId="260"/>
            <ac:cxnSpMk id="9" creationId="{BDDC2218-C62E-2A85-0D4C-FAED2364B4F2}"/>
          </ac:cxnSpMkLst>
        </pc:cxnChg>
        <pc:cxnChg chg="del mod">
          <ac:chgData name="Osudin, Daniil" userId="6923a8d8-81e5-437b-8c90-6c7fcd3b8838" providerId="ADAL" clId="{6C1C5436-9955-4961-936F-0378567EA0E1}" dt="2022-12-13T16:43:15.816" v="112" actId="478"/>
          <ac:cxnSpMkLst>
            <pc:docMk/>
            <pc:sldMk cId="3174878650" sldId="260"/>
            <ac:cxnSpMk id="11" creationId="{7566A7DE-D97A-63E8-9626-716884C6EDE9}"/>
          </ac:cxnSpMkLst>
        </pc:cxnChg>
        <pc:cxnChg chg="del mod">
          <ac:chgData name="Osudin, Daniil" userId="6923a8d8-81e5-437b-8c90-6c7fcd3b8838" providerId="ADAL" clId="{6C1C5436-9955-4961-936F-0378567EA0E1}" dt="2022-12-13T16:43:19.005" v="114" actId="478"/>
          <ac:cxnSpMkLst>
            <pc:docMk/>
            <pc:sldMk cId="3174878650" sldId="260"/>
            <ac:cxnSpMk id="12" creationId="{84C32DD5-3762-0FD0-77EF-DD3DB96BEEE1}"/>
          </ac:cxnSpMkLst>
        </pc:cxnChg>
        <pc:cxnChg chg="add mod">
          <ac:chgData name="Osudin, Daniil" userId="6923a8d8-81e5-437b-8c90-6c7fcd3b8838" providerId="ADAL" clId="{6C1C5436-9955-4961-936F-0378567EA0E1}" dt="2022-12-13T16:44:46.206" v="137" actId="14100"/>
          <ac:cxnSpMkLst>
            <pc:docMk/>
            <pc:sldMk cId="3174878650" sldId="260"/>
            <ac:cxnSpMk id="18" creationId="{00A6BD5B-5E68-6AB8-8B80-45807AAB5745}"/>
          </ac:cxnSpMkLst>
        </pc:cxnChg>
        <pc:cxnChg chg="add mod">
          <ac:chgData name="Osudin, Daniil" userId="6923a8d8-81e5-437b-8c90-6c7fcd3b8838" providerId="ADAL" clId="{6C1C5436-9955-4961-936F-0378567EA0E1}" dt="2022-12-13T16:46:18.936" v="203" actId="1076"/>
          <ac:cxnSpMkLst>
            <pc:docMk/>
            <pc:sldMk cId="3174878650" sldId="260"/>
            <ac:cxnSpMk id="19" creationId="{14642A7D-A4A0-DADC-234C-2D01521DE86C}"/>
          </ac:cxnSpMkLst>
        </pc:cxnChg>
      </pc:sldChg>
      <pc:sldChg chg="del">
        <pc:chgData name="Osudin, Daniil" userId="6923a8d8-81e5-437b-8c90-6c7fcd3b8838" providerId="ADAL" clId="{6C1C5436-9955-4961-936F-0378567EA0E1}" dt="2022-12-14T20:38:47.770" v="813" actId="2696"/>
        <pc:sldMkLst>
          <pc:docMk/>
          <pc:sldMk cId="3151730942" sldId="261"/>
        </pc:sldMkLst>
      </pc:sldChg>
      <pc:sldChg chg="addSp delSp modSp mod delAnim modAnim">
        <pc:chgData name="Osudin, Daniil" userId="6923a8d8-81e5-437b-8c90-6c7fcd3b8838" providerId="ADAL" clId="{6C1C5436-9955-4961-936F-0378567EA0E1}" dt="2022-12-15T16:52:16.794" v="1142" actId="14100"/>
        <pc:sldMkLst>
          <pc:docMk/>
          <pc:sldMk cId="2412360954" sldId="263"/>
        </pc:sldMkLst>
        <pc:spChg chg="del mod">
          <ac:chgData name="Osudin, Daniil" userId="6923a8d8-81e5-437b-8c90-6c7fcd3b8838" providerId="ADAL" clId="{6C1C5436-9955-4961-936F-0378567EA0E1}" dt="2022-12-15T16:51:35.625" v="1122" actId="478"/>
          <ac:spMkLst>
            <pc:docMk/>
            <pc:sldMk cId="2412360954" sldId="263"/>
            <ac:spMk id="5" creationId="{2C104B9E-B3E9-2D8F-D149-58530789321D}"/>
          </ac:spMkLst>
        </pc:spChg>
        <pc:spChg chg="mod">
          <ac:chgData name="Osudin, Daniil" userId="6923a8d8-81e5-437b-8c90-6c7fcd3b8838" providerId="ADAL" clId="{6C1C5436-9955-4961-936F-0378567EA0E1}" dt="2022-12-15T16:42:28.059" v="1112" actId="14100"/>
          <ac:spMkLst>
            <pc:docMk/>
            <pc:sldMk cId="2412360954" sldId="263"/>
            <ac:spMk id="7" creationId="{1A89E640-825F-7BB4-B080-6BC2FD07478F}"/>
          </ac:spMkLst>
        </pc:spChg>
        <pc:spChg chg="del">
          <ac:chgData name="Osudin, Daniil" userId="6923a8d8-81e5-437b-8c90-6c7fcd3b8838" providerId="ADAL" clId="{6C1C5436-9955-4961-936F-0378567EA0E1}" dt="2022-12-15T16:42:23.850" v="1110" actId="478"/>
          <ac:spMkLst>
            <pc:docMk/>
            <pc:sldMk cId="2412360954" sldId="263"/>
            <ac:spMk id="8" creationId="{DACEB425-FCA6-344D-6461-BE22A7364706}"/>
          </ac:spMkLst>
        </pc:spChg>
        <pc:spChg chg="add mod">
          <ac:chgData name="Osudin, Daniil" userId="6923a8d8-81e5-437b-8c90-6c7fcd3b8838" providerId="ADAL" clId="{6C1C5436-9955-4961-936F-0378567EA0E1}" dt="2022-12-15T16:51:50.432" v="1131" actId="20577"/>
          <ac:spMkLst>
            <pc:docMk/>
            <pc:sldMk cId="2412360954" sldId="263"/>
            <ac:spMk id="11" creationId="{5907FCE5-CC70-D366-BC7F-01BC65AFF6FB}"/>
          </ac:spMkLst>
        </pc:spChg>
        <pc:spChg chg="add mod">
          <ac:chgData name="Osudin, Daniil" userId="6923a8d8-81e5-437b-8c90-6c7fcd3b8838" providerId="ADAL" clId="{6C1C5436-9955-4961-936F-0378567EA0E1}" dt="2022-12-15T16:51:52.444" v="1133" actId="20577"/>
          <ac:spMkLst>
            <pc:docMk/>
            <pc:sldMk cId="2412360954" sldId="263"/>
            <ac:spMk id="13" creationId="{C289C599-9276-3B5E-E39A-46AC504D7D8C}"/>
          </ac:spMkLst>
        </pc:spChg>
        <pc:spChg chg="add mod">
          <ac:chgData name="Osudin, Daniil" userId="6923a8d8-81e5-437b-8c90-6c7fcd3b8838" providerId="ADAL" clId="{6C1C5436-9955-4961-936F-0378567EA0E1}" dt="2022-12-15T16:52:08.544" v="1140" actId="1076"/>
          <ac:spMkLst>
            <pc:docMk/>
            <pc:sldMk cId="2412360954" sldId="263"/>
            <ac:spMk id="15" creationId="{63CE5BCF-E748-8CE2-9CAD-22E1F23E51CA}"/>
          </ac:spMkLst>
        </pc:spChg>
        <pc:picChg chg="add mod ord">
          <ac:chgData name="Osudin, Daniil" userId="6923a8d8-81e5-437b-8c90-6c7fcd3b8838" providerId="ADAL" clId="{6C1C5436-9955-4961-936F-0378567EA0E1}" dt="2022-12-15T16:42:14.179" v="1107" actId="167"/>
          <ac:picMkLst>
            <pc:docMk/>
            <pc:sldMk cId="2412360954" sldId="263"/>
            <ac:picMk id="3" creationId="{6F23F9C1-5EC9-27BB-23E6-951A7F2075AB}"/>
          </ac:picMkLst>
        </pc:picChg>
        <pc:cxnChg chg="del mod">
          <ac:chgData name="Osudin, Daniil" userId="6923a8d8-81e5-437b-8c90-6c7fcd3b8838" providerId="ADAL" clId="{6C1C5436-9955-4961-936F-0378567EA0E1}" dt="2022-12-15T16:51:36.344" v="1123" actId="478"/>
          <ac:cxnSpMkLst>
            <pc:docMk/>
            <pc:sldMk cId="2412360954" sldId="263"/>
            <ac:cxnSpMk id="6" creationId="{80A923A5-5DD3-9D5B-B1BE-6313285836C1}"/>
          </ac:cxnSpMkLst>
        </pc:cxnChg>
        <pc:cxnChg chg="del mod">
          <ac:chgData name="Osudin, Daniil" userId="6923a8d8-81e5-437b-8c90-6c7fcd3b8838" providerId="ADAL" clId="{6C1C5436-9955-4961-936F-0378567EA0E1}" dt="2022-12-15T16:42:25.445" v="1111" actId="478"/>
          <ac:cxnSpMkLst>
            <pc:docMk/>
            <pc:sldMk cId="2412360954" sldId="263"/>
            <ac:cxnSpMk id="9" creationId="{FDB7DD08-4A08-CFD2-5992-610BA04C7251}"/>
          </ac:cxnSpMkLst>
        </pc:cxnChg>
        <pc:cxnChg chg="mod">
          <ac:chgData name="Osudin, Daniil" userId="6923a8d8-81e5-437b-8c90-6c7fcd3b8838" providerId="ADAL" clId="{6C1C5436-9955-4961-936F-0378567EA0E1}" dt="2022-12-15T16:42:28.059" v="1112" actId="14100"/>
          <ac:cxnSpMkLst>
            <pc:docMk/>
            <pc:sldMk cId="2412360954" sldId="263"/>
            <ac:cxnSpMk id="10" creationId="{9C54DFA9-BA45-B626-5802-3C34A01B3165}"/>
          </ac:cxnSpMkLst>
        </pc:cxnChg>
        <pc:cxnChg chg="add mod">
          <ac:chgData name="Osudin, Daniil" userId="6923a8d8-81e5-437b-8c90-6c7fcd3b8838" providerId="ADAL" clId="{6C1C5436-9955-4961-936F-0378567EA0E1}" dt="2022-12-15T16:41:30.250" v="1065" actId="1076"/>
          <ac:cxnSpMkLst>
            <pc:docMk/>
            <pc:sldMk cId="2412360954" sldId="263"/>
            <ac:cxnSpMk id="12" creationId="{226A67D8-AFAA-E26F-2D19-3C424D35ABA3}"/>
          </ac:cxnSpMkLst>
        </pc:cxnChg>
        <pc:cxnChg chg="add mod">
          <ac:chgData name="Osudin, Daniil" userId="6923a8d8-81e5-437b-8c90-6c7fcd3b8838" providerId="ADAL" clId="{6C1C5436-9955-4961-936F-0378567EA0E1}" dt="2022-12-15T16:41:44.049" v="1068" actId="14100"/>
          <ac:cxnSpMkLst>
            <pc:docMk/>
            <pc:sldMk cId="2412360954" sldId="263"/>
            <ac:cxnSpMk id="14" creationId="{EF9B164A-0C73-3FDB-5451-62FDFA6438AC}"/>
          </ac:cxnSpMkLst>
        </pc:cxnChg>
        <pc:cxnChg chg="add mod">
          <ac:chgData name="Osudin, Daniil" userId="6923a8d8-81e5-437b-8c90-6c7fcd3b8838" providerId="ADAL" clId="{6C1C5436-9955-4961-936F-0378567EA0E1}" dt="2022-12-15T16:52:16.794" v="1142" actId="14100"/>
          <ac:cxnSpMkLst>
            <pc:docMk/>
            <pc:sldMk cId="2412360954" sldId="263"/>
            <ac:cxnSpMk id="16" creationId="{38013C3E-FD00-8C8F-5BDE-ACA74F328C88}"/>
          </ac:cxnSpMkLst>
        </pc:cxnChg>
      </pc:sldChg>
      <pc:sldChg chg="addSp delSp modSp mod delAnim">
        <pc:chgData name="Osudin, Daniil" userId="6923a8d8-81e5-437b-8c90-6c7fcd3b8838" providerId="ADAL" clId="{6C1C5436-9955-4961-936F-0378567EA0E1}" dt="2022-12-15T17:06:54.902" v="1334" actId="1076"/>
        <pc:sldMkLst>
          <pc:docMk/>
          <pc:sldMk cId="525119303" sldId="264"/>
        </pc:sldMkLst>
        <pc:spChg chg="del">
          <ac:chgData name="Osudin, Daniil" userId="6923a8d8-81e5-437b-8c90-6c7fcd3b8838" providerId="ADAL" clId="{6C1C5436-9955-4961-936F-0378567EA0E1}" dt="2022-12-15T16:56:47.600" v="1154" actId="478"/>
          <ac:spMkLst>
            <pc:docMk/>
            <pc:sldMk cId="525119303" sldId="264"/>
            <ac:spMk id="5" creationId="{9AAFAE91-62C3-8AD6-2661-67FA2705F704}"/>
          </ac:spMkLst>
        </pc:spChg>
        <pc:spChg chg="del">
          <ac:chgData name="Osudin, Daniil" userId="6923a8d8-81e5-437b-8c90-6c7fcd3b8838" providerId="ADAL" clId="{6C1C5436-9955-4961-936F-0378567EA0E1}" dt="2022-12-15T16:56:50.341" v="1156" actId="478"/>
          <ac:spMkLst>
            <pc:docMk/>
            <pc:sldMk cId="525119303" sldId="264"/>
            <ac:spMk id="6" creationId="{69059ED1-885A-31F8-70AC-2D111709674F}"/>
          </ac:spMkLst>
        </pc:spChg>
        <pc:spChg chg="add del mod">
          <ac:chgData name="Osudin, Daniil" userId="6923a8d8-81e5-437b-8c90-6c7fcd3b8838" providerId="ADAL" clId="{6C1C5436-9955-4961-936F-0378567EA0E1}" dt="2022-12-15T16:56:49.778" v="1155" actId="478"/>
          <ac:spMkLst>
            <pc:docMk/>
            <pc:sldMk cId="525119303" sldId="264"/>
            <ac:spMk id="7" creationId="{7ACE358D-465D-C7D1-2869-B56740CDC53F}"/>
          </ac:spMkLst>
        </pc:spChg>
        <pc:spChg chg="add mod">
          <ac:chgData name="Osudin, Daniil" userId="6923a8d8-81e5-437b-8c90-6c7fcd3b8838" providerId="ADAL" clId="{6C1C5436-9955-4961-936F-0378567EA0E1}" dt="2022-12-15T17:06:47.522" v="1333" actId="2711"/>
          <ac:spMkLst>
            <pc:docMk/>
            <pc:sldMk cId="525119303" sldId="264"/>
            <ac:spMk id="8" creationId="{EB682ABA-5E0D-6831-B345-DD30820E82AC}"/>
          </ac:spMkLst>
        </pc:spChg>
        <pc:spChg chg="add mod">
          <ac:chgData name="Osudin, Daniil" userId="6923a8d8-81e5-437b-8c90-6c7fcd3b8838" providerId="ADAL" clId="{6C1C5436-9955-4961-936F-0378567EA0E1}" dt="2022-12-15T17:06:54.902" v="1334" actId="1076"/>
          <ac:spMkLst>
            <pc:docMk/>
            <pc:sldMk cId="525119303" sldId="264"/>
            <ac:spMk id="9" creationId="{5C9A95ED-7EA3-992B-D170-DE9225EE49B6}"/>
          </ac:spMkLst>
        </pc:spChg>
      </pc:sldChg>
      <pc:sldChg chg="addSp delSp modSp mod addAnim delAnim modAnim">
        <pc:chgData name="Osudin, Daniil" userId="6923a8d8-81e5-437b-8c90-6c7fcd3b8838" providerId="ADAL" clId="{6C1C5436-9955-4961-936F-0378567EA0E1}" dt="2022-12-15T16:52:00.394" v="1139" actId="20577"/>
        <pc:sldMkLst>
          <pc:docMk/>
          <pc:sldMk cId="2363547764" sldId="265"/>
        </pc:sldMkLst>
        <pc:spChg chg="del mod">
          <ac:chgData name="Osudin, Daniil" userId="6923a8d8-81e5-437b-8c90-6c7fcd3b8838" providerId="ADAL" clId="{6C1C5436-9955-4961-936F-0378567EA0E1}" dt="2022-12-14T20:50:32.003" v="868" actId="478"/>
          <ac:spMkLst>
            <pc:docMk/>
            <pc:sldMk cId="2363547764" sldId="265"/>
            <ac:spMk id="5" creationId="{F498BE45-3E05-8674-30FE-D440272C611C}"/>
          </ac:spMkLst>
        </pc:spChg>
        <pc:spChg chg="add del">
          <ac:chgData name="Osudin, Daniil" userId="6923a8d8-81e5-437b-8c90-6c7fcd3b8838" providerId="ADAL" clId="{6C1C5436-9955-4961-936F-0378567EA0E1}" dt="2022-12-14T20:50:38.469" v="872" actId="478"/>
          <ac:spMkLst>
            <pc:docMk/>
            <pc:sldMk cId="2363547764" sldId="265"/>
            <ac:spMk id="6" creationId="{5611267E-DCF3-580C-8FA8-BD1FFB1ED7A8}"/>
          </ac:spMkLst>
        </pc:spChg>
        <pc:spChg chg="del">
          <ac:chgData name="Osudin, Daniil" userId="6923a8d8-81e5-437b-8c90-6c7fcd3b8838" providerId="ADAL" clId="{6C1C5436-9955-4961-936F-0378567EA0E1}" dt="2022-12-14T20:50:38.905" v="873" actId="478"/>
          <ac:spMkLst>
            <pc:docMk/>
            <pc:sldMk cId="2363547764" sldId="265"/>
            <ac:spMk id="8" creationId="{23EB2345-BD12-5D6A-E8D3-D20EB30D03EC}"/>
          </ac:spMkLst>
        </pc:spChg>
        <pc:spChg chg="del">
          <ac:chgData name="Osudin, Daniil" userId="6923a8d8-81e5-437b-8c90-6c7fcd3b8838" providerId="ADAL" clId="{6C1C5436-9955-4961-936F-0378567EA0E1}" dt="2022-12-14T20:50:40" v="875" actId="478"/>
          <ac:spMkLst>
            <pc:docMk/>
            <pc:sldMk cId="2363547764" sldId="265"/>
            <ac:spMk id="10" creationId="{EF3611C5-2907-09B9-3A99-D7BD257F9D22}"/>
          </ac:spMkLst>
        </pc:spChg>
        <pc:spChg chg="mod">
          <ac:chgData name="Osudin, Daniil" userId="6923a8d8-81e5-437b-8c90-6c7fcd3b8838" providerId="ADAL" clId="{6C1C5436-9955-4961-936F-0378567EA0E1}" dt="2022-12-14T20:52:32.268" v="896" actId="14100"/>
          <ac:spMkLst>
            <pc:docMk/>
            <pc:sldMk cId="2363547764" sldId="265"/>
            <ac:spMk id="15" creationId="{5768A15A-383F-DDF3-7DF2-B159124D466C}"/>
          </ac:spMkLst>
        </pc:spChg>
        <pc:spChg chg="mod">
          <ac:chgData name="Osudin, Daniil" userId="6923a8d8-81e5-437b-8c90-6c7fcd3b8838" providerId="ADAL" clId="{6C1C5436-9955-4961-936F-0378567EA0E1}" dt="2022-12-14T20:45:38.489" v="816" actId="20577"/>
          <ac:spMkLst>
            <pc:docMk/>
            <pc:sldMk cId="2363547764" sldId="265"/>
            <ac:spMk id="17" creationId="{AE91257A-98A0-2611-0E69-1C155B083DCF}"/>
          </ac:spMkLst>
        </pc:spChg>
        <pc:spChg chg="mod">
          <ac:chgData name="Osudin, Daniil" userId="6923a8d8-81e5-437b-8c90-6c7fcd3b8838" providerId="ADAL" clId="{6C1C5436-9955-4961-936F-0378567EA0E1}" dt="2022-12-14T20:38:34.899" v="812"/>
          <ac:spMkLst>
            <pc:docMk/>
            <pc:sldMk cId="2363547764" sldId="265"/>
            <ac:spMk id="18" creationId="{0ABA55B7-DE9B-2576-0EEC-916AFAD3D610}"/>
          </ac:spMkLst>
        </pc:spChg>
        <pc:spChg chg="mod">
          <ac:chgData name="Osudin, Daniil" userId="6923a8d8-81e5-437b-8c90-6c7fcd3b8838" providerId="ADAL" clId="{6C1C5436-9955-4961-936F-0378567EA0E1}" dt="2022-12-14T20:38:34.899" v="812"/>
          <ac:spMkLst>
            <pc:docMk/>
            <pc:sldMk cId="2363547764" sldId="265"/>
            <ac:spMk id="19" creationId="{6C21672E-715E-9559-5BE2-B4422E4B7545}"/>
          </ac:spMkLst>
        </pc:spChg>
        <pc:spChg chg="mod">
          <ac:chgData name="Osudin, Daniil" userId="6923a8d8-81e5-437b-8c90-6c7fcd3b8838" providerId="ADAL" clId="{6C1C5436-9955-4961-936F-0378567EA0E1}" dt="2022-12-14T20:38:34.899" v="812"/>
          <ac:spMkLst>
            <pc:docMk/>
            <pc:sldMk cId="2363547764" sldId="265"/>
            <ac:spMk id="20" creationId="{610139DC-A8A0-86D6-818B-9E893F642B4A}"/>
          </ac:spMkLst>
        </pc:spChg>
        <pc:spChg chg="mod">
          <ac:chgData name="Osudin, Daniil" userId="6923a8d8-81e5-437b-8c90-6c7fcd3b8838" providerId="ADAL" clId="{6C1C5436-9955-4961-936F-0378567EA0E1}" dt="2022-12-14T20:38:34.899" v="812"/>
          <ac:spMkLst>
            <pc:docMk/>
            <pc:sldMk cId="2363547764" sldId="265"/>
            <ac:spMk id="21" creationId="{9539C0B1-AD0C-5D76-B3AA-8E6E9B8C57E6}"/>
          </ac:spMkLst>
        </pc:spChg>
        <pc:spChg chg="mod">
          <ac:chgData name="Osudin, Daniil" userId="6923a8d8-81e5-437b-8c90-6c7fcd3b8838" providerId="ADAL" clId="{6C1C5436-9955-4961-936F-0378567EA0E1}" dt="2022-12-14T20:38:34.899" v="812"/>
          <ac:spMkLst>
            <pc:docMk/>
            <pc:sldMk cId="2363547764" sldId="265"/>
            <ac:spMk id="23" creationId="{9C0BA7F3-0F2C-BAB6-190B-1E92428F6461}"/>
          </ac:spMkLst>
        </pc:spChg>
        <pc:spChg chg="mod">
          <ac:chgData name="Osudin, Daniil" userId="6923a8d8-81e5-437b-8c90-6c7fcd3b8838" providerId="ADAL" clId="{6C1C5436-9955-4961-936F-0378567EA0E1}" dt="2022-12-14T20:47:30.479" v="833" actId="1076"/>
          <ac:spMkLst>
            <pc:docMk/>
            <pc:sldMk cId="2363547764" sldId="265"/>
            <ac:spMk id="24" creationId="{04323110-C737-44C0-AF42-DFA046D47CFB}"/>
          </ac:spMkLst>
        </pc:spChg>
        <pc:spChg chg="mod">
          <ac:chgData name="Osudin, Daniil" userId="6923a8d8-81e5-437b-8c90-6c7fcd3b8838" providerId="ADAL" clId="{6C1C5436-9955-4961-936F-0378567EA0E1}" dt="2022-12-14T20:38:34.899" v="812"/>
          <ac:spMkLst>
            <pc:docMk/>
            <pc:sldMk cId="2363547764" sldId="265"/>
            <ac:spMk id="43" creationId="{46EC4186-ED1A-D07F-4200-01E35DDE12EC}"/>
          </ac:spMkLst>
        </pc:spChg>
        <pc:spChg chg="add mod">
          <ac:chgData name="Osudin, Daniil" userId="6923a8d8-81e5-437b-8c90-6c7fcd3b8838" providerId="ADAL" clId="{6C1C5436-9955-4961-936F-0378567EA0E1}" dt="2022-12-14T20:54:21.006" v="936" actId="20577"/>
          <ac:spMkLst>
            <pc:docMk/>
            <pc:sldMk cId="2363547764" sldId="265"/>
            <ac:spMk id="48" creationId="{13C33969-3437-F497-7620-1B145BE70B2E}"/>
          </ac:spMkLst>
        </pc:spChg>
        <pc:spChg chg="add mod">
          <ac:chgData name="Osudin, Daniil" userId="6923a8d8-81e5-437b-8c90-6c7fcd3b8838" providerId="ADAL" clId="{6C1C5436-9955-4961-936F-0378567EA0E1}" dt="2022-12-15T15:08:20.540" v="1017" actId="20577"/>
          <ac:spMkLst>
            <pc:docMk/>
            <pc:sldMk cId="2363547764" sldId="265"/>
            <ac:spMk id="76" creationId="{42D11708-72BE-2E42-F201-B7BF0EFC3242}"/>
          </ac:spMkLst>
        </pc:spChg>
        <pc:spChg chg="add mod">
          <ac:chgData name="Osudin, Daniil" userId="6923a8d8-81e5-437b-8c90-6c7fcd3b8838" providerId="ADAL" clId="{6C1C5436-9955-4961-936F-0378567EA0E1}" dt="2022-12-15T16:51:58.125" v="1137" actId="20577"/>
          <ac:spMkLst>
            <pc:docMk/>
            <pc:sldMk cId="2363547764" sldId="265"/>
            <ac:spMk id="77" creationId="{D7FF0F93-7479-1D24-297B-D719B30FE9B2}"/>
          </ac:spMkLst>
        </pc:spChg>
        <pc:spChg chg="add mod">
          <ac:chgData name="Osudin, Daniil" userId="6923a8d8-81e5-437b-8c90-6c7fcd3b8838" providerId="ADAL" clId="{6C1C5436-9955-4961-936F-0378567EA0E1}" dt="2022-12-14T20:54:49.193" v="939" actId="1076"/>
          <ac:spMkLst>
            <pc:docMk/>
            <pc:sldMk cId="2363547764" sldId="265"/>
            <ac:spMk id="79" creationId="{8678FB5A-EA13-E1A1-C32C-1407FBB4CFF9}"/>
          </ac:spMkLst>
        </pc:spChg>
        <pc:spChg chg="add mod">
          <ac:chgData name="Osudin, Daniil" userId="6923a8d8-81e5-437b-8c90-6c7fcd3b8838" providerId="ADAL" clId="{6C1C5436-9955-4961-936F-0378567EA0E1}" dt="2022-12-15T16:52:00.394" v="1139" actId="20577"/>
          <ac:spMkLst>
            <pc:docMk/>
            <pc:sldMk cId="2363547764" sldId="265"/>
            <ac:spMk id="103" creationId="{19CF997D-EA1A-4A87-B670-4EA8144ACD5D}"/>
          </ac:spMkLst>
        </pc:spChg>
        <pc:spChg chg="add mod">
          <ac:chgData name="Osudin, Daniil" userId="6923a8d8-81e5-437b-8c90-6c7fcd3b8838" providerId="ADAL" clId="{6C1C5436-9955-4961-936F-0378567EA0E1}" dt="2022-12-15T16:51:55.713" v="1135" actId="20577"/>
          <ac:spMkLst>
            <pc:docMk/>
            <pc:sldMk cId="2363547764" sldId="265"/>
            <ac:spMk id="107" creationId="{12B7B4CD-0BC8-CB6B-2ABB-BDDACAF71C8C}"/>
          </ac:spMkLst>
        </pc:spChg>
        <pc:grpChg chg="del">
          <ac:chgData name="Osudin, Daniil" userId="6923a8d8-81e5-437b-8c90-6c7fcd3b8838" providerId="ADAL" clId="{6C1C5436-9955-4961-936F-0378567EA0E1}" dt="2022-12-14T20:38:34.081" v="811" actId="478"/>
          <ac:grpSpMkLst>
            <pc:docMk/>
            <pc:sldMk cId="2363547764" sldId="265"/>
            <ac:grpSpMk id="3" creationId="{18AAE931-DED7-BBAE-913A-5D624A2217D1}"/>
          </ac:grpSpMkLst>
        </pc:grpChg>
        <pc:grpChg chg="add mod">
          <ac:chgData name="Osudin, Daniil" userId="6923a8d8-81e5-437b-8c90-6c7fcd3b8838" providerId="ADAL" clId="{6C1C5436-9955-4961-936F-0378567EA0E1}" dt="2022-12-14T20:46:58.416" v="825" actId="1076"/>
          <ac:grpSpMkLst>
            <pc:docMk/>
            <pc:sldMk cId="2363547764" sldId="265"/>
            <ac:grpSpMk id="12" creationId="{B4F609AE-58E6-049D-DF37-9CF6C28F8BD6}"/>
          </ac:grpSpMkLst>
        </pc:grpChg>
        <pc:grpChg chg="mod">
          <ac:chgData name="Osudin, Daniil" userId="6923a8d8-81e5-437b-8c90-6c7fcd3b8838" providerId="ADAL" clId="{6C1C5436-9955-4961-936F-0378567EA0E1}" dt="2022-12-14T20:38:34.899" v="812"/>
          <ac:grpSpMkLst>
            <pc:docMk/>
            <pc:sldMk cId="2363547764" sldId="265"/>
            <ac:grpSpMk id="13" creationId="{37FCEF35-A99D-0254-C5CA-ADE5FD138CE3}"/>
          </ac:grpSpMkLst>
        </pc:grpChg>
        <pc:grpChg chg="mod">
          <ac:chgData name="Osudin, Daniil" userId="6923a8d8-81e5-437b-8c90-6c7fcd3b8838" providerId="ADAL" clId="{6C1C5436-9955-4961-936F-0378567EA0E1}" dt="2022-12-14T20:38:34.899" v="812"/>
          <ac:grpSpMkLst>
            <pc:docMk/>
            <pc:sldMk cId="2363547764" sldId="265"/>
            <ac:grpSpMk id="16" creationId="{69D29C0E-39CC-04C7-F2C6-A6EC54759279}"/>
          </ac:grpSpMkLst>
        </pc:grpChg>
        <pc:cxnChg chg="del mod">
          <ac:chgData name="Osudin, Daniil" userId="6923a8d8-81e5-437b-8c90-6c7fcd3b8838" providerId="ADAL" clId="{6C1C5436-9955-4961-936F-0378567EA0E1}" dt="2022-12-14T20:50:38.055" v="871" actId="478"/>
          <ac:cxnSpMkLst>
            <pc:docMk/>
            <pc:sldMk cId="2363547764" sldId="265"/>
            <ac:cxnSpMk id="7" creationId="{D9F27015-9189-CCF2-C1B1-A9390BA8BD3F}"/>
          </ac:cxnSpMkLst>
        </pc:cxnChg>
        <pc:cxnChg chg="del mod">
          <ac:chgData name="Osudin, Daniil" userId="6923a8d8-81e5-437b-8c90-6c7fcd3b8838" providerId="ADAL" clId="{6C1C5436-9955-4961-936F-0378567EA0E1}" dt="2022-12-14T20:50:39.560" v="874" actId="478"/>
          <ac:cxnSpMkLst>
            <pc:docMk/>
            <pc:sldMk cId="2363547764" sldId="265"/>
            <ac:cxnSpMk id="9" creationId="{FED263A3-D1CC-2CF3-588C-DDC11669E56F}"/>
          </ac:cxnSpMkLst>
        </pc:cxnChg>
        <pc:cxnChg chg="del mod">
          <ac:chgData name="Osudin, Daniil" userId="6923a8d8-81e5-437b-8c90-6c7fcd3b8838" providerId="ADAL" clId="{6C1C5436-9955-4961-936F-0378567EA0E1}" dt="2022-12-14T20:50:40.876" v="876" actId="478"/>
          <ac:cxnSpMkLst>
            <pc:docMk/>
            <pc:sldMk cId="2363547764" sldId="265"/>
            <ac:cxnSpMk id="11" creationId="{3E173FF2-3960-03D1-A7AF-8B2AFFB076CF}"/>
          </ac:cxnSpMkLst>
        </pc:cxnChg>
        <pc:cxnChg chg="mod">
          <ac:chgData name="Osudin, Daniil" userId="6923a8d8-81e5-437b-8c90-6c7fcd3b8838" providerId="ADAL" clId="{6C1C5436-9955-4961-936F-0378567EA0E1}" dt="2022-12-14T20:47:30.479" v="833" actId="1076"/>
          <ac:cxnSpMkLst>
            <pc:docMk/>
            <pc:sldMk cId="2363547764" sldId="265"/>
            <ac:cxnSpMk id="14" creationId="{B013E07A-CF3F-1DDD-58E5-68C2512724B3}"/>
          </ac:cxnSpMkLst>
        </pc:cxnChg>
        <pc:cxnChg chg="mod">
          <ac:chgData name="Osudin, Daniil" userId="6923a8d8-81e5-437b-8c90-6c7fcd3b8838" providerId="ADAL" clId="{6C1C5436-9955-4961-936F-0378567EA0E1}" dt="2022-12-14T20:38:34.899" v="812"/>
          <ac:cxnSpMkLst>
            <pc:docMk/>
            <pc:sldMk cId="2363547764" sldId="265"/>
            <ac:cxnSpMk id="22" creationId="{761BDA41-671C-018B-E4AE-16F7AC632E12}"/>
          </ac:cxnSpMkLst>
        </pc:cxnChg>
        <pc:cxnChg chg="mod">
          <ac:chgData name="Osudin, Daniil" userId="6923a8d8-81e5-437b-8c90-6c7fcd3b8838" providerId="ADAL" clId="{6C1C5436-9955-4961-936F-0378567EA0E1}" dt="2022-12-14T20:38:34.899" v="812"/>
          <ac:cxnSpMkLst>
            <pc:docMk/>
            <pc:sldMk cId="2363547764" sldId="265"/>
            <ac:cxnSpMk id="25" creationId="{85F0F1DB-3D82-8990-8914-6D6EFFFD100D}"/>
          </ac:cxnSpMkLst>
        </pc:cxnChg>
        <pc:cxnChg chg="mod">
          <ac:chgData name="Osudin, Daniil" userId="6923a8d8-81e5-437b-8c90-6c7fcd3b8838" providerId="ADAL" clId="{6C1C5436-9955-4961-936F-0378567EA0E1}" dt="2022-12-14T20:38:34.899" v="812"/>
          <ac:cxnSpMkLst>
            <pc:docMk/>
            <pc:sldMk cId="2363547764" sldId="265"/>
            <ac:cxnSpMk id="26" creationId="{2867B38F-1F0C-F4F2-4830-D01535E73900}"/>
          </ac:cxnSpMkLst>
        </pc:cxnChg>
        <pc:cxnChg chg="mod">
          <ac:chgData name="Osudin, Daniil" userId="6923a8d8-81e5-437b-8c90-6c7fcd3b8838" providerId="ADAL" clId="{6C1C5436-9955-4961-936F-0378567EA0E1}" dt="2022-12-14T20:38:34.081" v="811" actId="478"/>
          <ac:cxnSpMkLst>
            <pc:docMk/>
            <pc:sldMk cId="2363547764" sldId="265"/>
            <ac:cxnSpMk id="31" creationId="{DB747CA9-759B-A4DD-94B4-D2CA65E3ED51}"/>
          </ac:cxnSpMkLst>
        </pc:cxnChg>
        <pc:cxnChg chg="mod">
          <ac:chgData name="Osudin, Daniil" userId="6923a8d8-81e5-437b-8c90-6c7fcd3b8838" providerId="ADAL" clId="{6C1C5436-9955-4961-936F-0378567EA0E1}" dt="2022-12-14T20:38:34.081" v="811" actId="478"/>
          <ac:cxnSpMkLst>
            <pc:docMk/>
            <pc:sldMk cId="2363547764" sldId="265"/>
            <ac:cxnSpMk id="35" creationId="{5F45FDCC-C62F-857C-5571-5366319890E3}"/>
          </ac:cxnSpMkLst>
        </pc:cxnChg>
        <pc:cxnChg chg="mod">
          <ac:chgData name="Osudin, Daniil" userId="6923a8d8-81e5-437b-8c90-6c7fcd3b8838" providerId="ADAL" clId="{6C1C5436-9955-4961-936F-0378567EA0E1}" dt="2022-12-14T20:38:34.081" v="811" actId="478"/>
          <ac:cxnSpMkLst>
            <pc:docMk/>
            <pc:sldMk cId="2363547764" sldId="265"/>
            <ac:cxnSpMk id="37" creationId="{C4E8BECD-9291-ABC1-16B9-34FB809D1B64}"/>
          </ac:cxnSpMkLst>
        </pc:cxnChg>
        <pc:cxnChg chg="mod">
          <ac:chgData name="Osudin, Daniil" userId="6923a8d8-81e5-437b-8c90-6c7fcd3b8838" providerId="ADAL" clId="{6C1C5436-9955-4961-936F-0378567EA0E1}" dt="2022-12-14T20:38:34.081" v="811" actId="478"/>
          <ac:cxnSpMkLst>
            <pc:docMk/>
            <pc:sldMk cId="2363547764" sldId="265"/>
            <ac:cxnSpMk id="38" creationId="{4FB8B525-950C-7ED7-90A5-4BAFB3346DF0}"/>
          </ac:cxnSpMkLst>
        </pc:cxnChg>
        <pc:cxnChg chg="mod">
          <ac:chgData name="Osudin, Daniil" userId="6923a8d8-81e5-437b-8c90-6c7fcd3b8838" providerId="ADAL" clId="{6C1C5436-9955-4961-936F-0378567EA0E1}" dt="2022-12-14T20:38:34.081" v="811" actId="478"/>
          <ac:cxnSpMkLst>
            <pc:docMk/>
            <pc:sldMk cId="2363547764" sldId="265"/>
            <ac:cxnSpMk id="40" creationId="{63A46483-1840-9E71-64B1-D0E0077BF0B0}"/>
          </ac:cxnSpMkLst>
        </pc:cxnChg>
        <pc:cxnChg chg="mod">
          <ac:chgData name="Osudin, Daniil" userId="6923a8d8-81e5-437b-8c90-6c7fcd3b8838" providerId="ADAL" clId="{6C1C5436-9955-4961-936F-0378567EA0E1}" dt="2022-12-14T20:52:46.788" v="902" actId="1076"/>
          <ac:cxnSpMkLst>
            <pc:docMk/>
            <pc:sldMk cId="2363547764" sldId="265"/>
            <ac:cxnSpMk id="41" creationId="{6E7A1A25-5BFE-94CE-BAAE-933D8FF3E9F5}"/>
          </ac:cxnSpMkLst>
        </pc:cxnChg>
        <pc:cxnChg chg="mod">
          <ac:chgData name="Osudin, Daniil" userId="6923a8d8-81e5-437b-8c90-6c7fcd3b8838" providerId="ADAL" clId="{6C1C5436-9955-4961-936F-0378567EA0E1}" dt="2022-12-14T20:52:32.268" v="896" actId="14100"/>
          <ac:cxnSpMkLst>
            <pc:docMk/>
            <pc:sldMk cId="2363547764" sldId="265"/>
            <ac:cxnSpMk id="42" creationId="{E25CE73A-45A5-A550-2F88-B35DD2C406B0}"/>
          </ac:cxnSpMkLst>
        </pc:cxnChg>
        <pc:cxnChg chg="add mod">
          <ac:chgData name="Osudin, Daniil" userId="6923a8d8-81e5-437b-8c90-6c7fcd3b8838" providerId="ADAL" clId="{6C1C5436-9955-4961-936F-0378567EA0E1}" dt="2022-12-14T20:52:46.788" v="902" actId="1076"/>
          <ac:cxnSpMkLst>
            <pc:docMk/>
            <pc:sldMk cId="2363547764" sldId="265"/>
            <ac:cxnSpMk id="54" creationId="{A4C3DD01-979B-9E80-6481-36B160D6FCE4}"/>
          </ac:cxnSpMkLst>
        </pc:cxnChg>
        <pc:cxnChg chg="add mod">
          <ac:chgData name="Osudin, Daniil" userId="6923a8d8-81e5-437b-8c90-6c7fcd3b8838" providerId="ADAL" clId="{6C1C5436-9955-4961-936F-0378567EA0E1}" dt="2022-12-14T20:56:35.929" v="994" actId="14100"/>
          <ac:cxnSpMkLst>
            <pc:docMk/>
            <pc:sldMk cId="2363547764" sldId="265"/>
            <ac:cxnSpMk id="78" creationId="{6EDB2640-FBD0-7D56-BD8B-C86E96809B7F}"/>
          </ac:cxnSpMkLst>
        </pc:cxnChg>
        <pc:cxnChg chg="add mod">
          <ac:chgData name="Osudin, Daniil" userId="6923a8d8-81e5-437b-8c90-6c7fcd3b8838" providerId="ADAL" clId="{6C1C5436-9955-4961-936F-0378567EA0E1}" dt="2022-12-14T20:54:51.442" v="940" actId="14100"/>
          <ac:cxnSpMkLst>
            <pc:docMk/>
            <pc:sldMk cId="2363547764" sldId="265"/>
            <ac:cxnSpMk id="80" creationId="{E8B0BF1D-594E-37A4-BB71-B9B1A240B2C3}"/>
          </ac:cxnSpMkLst>
        </pc:cxnChg>
        <pc:cxnChg chg="add mod">
          <ac:chgData name="Osudin, Daniil" userId="6923a8d8-81e5-437b-8c90-6c7fcd3b8838" providerId="ADAL" clId="{6C1C5436-9955-4961-936F-0378567EA0E1}" dt="2022-12-14T20:56:30.991" v="992" actId="14100"/>
          <ac:cxnSpMkLst>
            <pc:docMk/>
            <pc:sldMk cId="2363547764" sldId="265"/>
            <ac:cxnSpMk id="104" creationId="{48EA2F97-D3A1-B8E8-C940-7F7D647BE15C}"/>
          </ac:cxnSpMkLst>
        </pc:cxnChg>
        <pc:cxnChg chg="add mod">
          <ac:chgData name="Osudin, Daniil" userId="6923a8d8-81e5-437b-8c90-6c7fcd3b8838" providerId="ADAL" clId="{6C1C5436-9955-4961-936F-0378567EA0E1}" dt="2022-12-14T20:56:47.386" v="998" actId="14100"/>
          <ac:cxnSpMkLst>
            <pc:docMk/>
            <pc:sldMk cId="2363547764" sldId="265"/>
            <ac:cxnSpMk id="112" creationId="{1C73AE64-9244-EB00-B6DC-126A7D4C0A97}"/>
          </ac:cxnSpMkLst>
        </pc:cxnChg>
      </pc:sldChg>
      <pc:sldChg chg="addSp delSp modSp del mod">
        <pc:chgData name="Osudin, Daniil" userId="6923a8d8-81e5-437b-8c90-6c7fcd3b8838" providerId="ADAL" clId="{6C1C5436-9955-4961-936F-0378567EA0E1}" dt="2022-12-15T16:56:24.314" v="1153" actId="2696"/>
        <pc:sldMkLst>
          <pc:docMk/>
          <pc:sldMk cId="468463414" sldId="266"/>
        </pc:sldMkLst>
        <pc:picChg chg="add del mod">
          <ac:chgData name="Osudin, Daniil" userId="6923a8d8-81e5-437b-8c90-6c7fcd3b8838" providerId="ADAL" clId="{6C1C5436-9955-4961-936F-0378567EA0E1}" dt="2022-12-15T16:38:58.913" v="1043" actId="21"/>
          <ac:picMkLst>
            <pc:docMk/>
            <pc:sldMk cId="468463414" sldId="266"/>
            <ac:picMk id="3" creationId="{86CA8BDA-65FE-F810-AF18-C35C372EE830}"/>
          </ac:picMkLst>
        </pc:picChg>
      </pc:sldChg>
      <pc:sldChg chg="modSp add mod ord">
        <pc:chgData name="Osudin, Daniil" userId="6923a8d8-81e5-437b-8c90-6c7fcd3b8838" providerId="ADAL" clId="{6C1C5436-9955-4961-936F-0378567EA0E1}" dt="2022-12-13T22:33:12.218" v="759" actId="1076"/>
        <pc:sldMkLst>
          <pc:docMk/>
          <pc:sldMk cId="888659046" sldId="267"/>
        </pc:sldMkLst>
        <pc:spChg chg="mod">
          <ac:chgData name="Osudin, Daniil" userId="6923a8d8-81e5-437b-8c90-6c7fcd3b8838" providerId="ADAL" clId="{6C1C5436-9955-4961-936F-0378567EA0E1}" dt="2022-12-13T22:33:12.218" v="759" actId="1076"/>
          <ac:spMkLst>
            <pc:docMk/>
            <pc:sldMk cId="888659046" sldId="267"/>
            <ac:spMk id="3" creationId="{A295212B-E188-0681-D216-590BB45E2A22}"/>
          </ac:spMkLst>
        </pc:spChg>
        <pc:spChg chg="mod">
          <ac:chgData name="Osudin, Daniil" userId="6923a8d8-81e5-437b-8c90-6c7fcd3b8838" providerId="ADAL" clId="{6C1C5436-9955-4961-936F-0378567EA0E1}" dt="2022-12-13T22:33:12.218" v="759" actId="1076"/>
          <ac:spMkLst>
            <pc:docMk/>
            <pc:sldMk cId="888659046" sldId="267"/>
            <ac:spMk id="5" creationId="{FE513834-5BFE-7A8B-9423-36251FF42BFD}"/>
          </ac:spMkLst>
        </pc:spChg>
      </pc:sldChg>
      <pc:sldChg chg="delSp modSp add mod ord">
        <pc:chgData name="Osudin, Daniil" userId="6923a8d8-81e5-437b-8c90-6c7fcd3b8838" providerId="ADAL" clId="{6C1C5436-9955-4961-936F-0378567EA0E1}" dt="2022-12-13T22:35:04.246" v="810" actId="20577"/>
        <pc:sldMkLst>
          <pc:docMk/>
          <pc:sldMk cId="2249725984" sldId="268"/>
        </pc:sldMkLst>
        <pc:spChg chg="mod">
          <ac:chgData name="Osudin, Daniil" userId="6923a8d8-81e5-437b-8c90-6c7fcd3b8838" providerId="ADAL" clId="{6C1C5436-9955-4961-936F-0378567EA0E1}" dt="2022-12-13T22:35:04.246" v="810" actId="20577"/>
          <ac:spMkLst>
            <pc:docMk/>
            <pc:sldMk cId="2249725984" sldId="268"/>
            <ac:spMk id="3" creationId="{A295212B-E188-0681-D216-590BB45E2A22}"/>
          </ac:spMkLst>
        </pc:spChg>
        <pc:spChg chg="del">
          <ac:chgData name="Osudin, Daniil" userId="6923a8d8-81e5-437b-8c90-6c7fcd3b8838" providerId="ADAL" clId="{6C1C5436-9955-4961-936F-0378567EA0E1}" dt="2022-12-13T20:02:40.902" v="454" actId="21"/>
          <ac:spMkLst>
            <pc:docMk/>
            <pc:sldMk cId="2249725984" sldId="268"/>
            <ac:spMk id="5" creationId="{FE513834-5BFE-7A8B-9423-36251FF42BFD}"/>
          </ac:spMkLst>
        </pc:spChg>
      </pc:sldChg>
      <pc:sldChg chg="addSp modSp add mod ord">
        <pc:chgData name="Osudin, Daniil" userId="6923a8d8-81e5-437b-8c90-6c7fcd3b8838" providerId="ADAL" clId="{6C1C5436-9955-4961-936F-0378567EA0E1}" dt="2022-12-15T17:22:36.988" v="1342" actId="20577"/>
        <pc:sldMkLst>
          <pc:docMk/>
          <pc:sldMk cId="3341610993" sldId="269"/>
        </pc:sldMkLst>
        <pc:spChg chg="mod">
          <ac:chgData name="Osudin, Daniil" userId="6923a8d8-81e5-437b-8c90-6c7fcd3b8838" providerId="ADAL" clId="{6C1C5436-9955-4961-936F-0378567EA0E1}" dt="2022-12-14T20:58:28.117" v="1008" actId="207"/>
          <ac:spMkLst>
            <pc:docMk/>
            <pc:sldMk cId="3341610993" sldId="269"/>
            <ac:spMk id="15" creationId="{5768A15A-383F-DDF3-7DF2-B159124D466C}"/>
          </ac:spMkLst>
        </pc:spChg>
        <pc:spChg chg="mod">
          <ac:chgData name="Osudin, Daniil" userId="6923a8d8-81e5-437b-8c90-6c7fcd3b8838" providerId="ADAL" clId="{6C1C5436-9955-4961-936F-0378567EA0E1}" dt="2022-12-14T20:57:44.580" v="1006" actId="2085"/>
          <ac:spMkLst>
            <pc:docMk/>
            <pc:sldMk cId="3341610993" sldId="269"/>
            <ac:spMk id="17" creationId="{AE91257A-98A0-2611-0E69-1C155B083DCF}"/>
          </ac:spMkLst>
        </pc:spChg>
        <pc:spChg chg="mod">
          <ac:chgData name="Osudin, Daniil" userId="6923a8d8-81e5-437b-8c90-6c7fcd3b8838" providerId="ADAL" clId="{6C1C5436-9955-4961-936F-0378567EA0E1}" dt="2022-12-14T20:57:35.936" v="1005" actId="2085"/>
          <ac:spMkLst>
            <pc:docMk/>
            <pc:sldMk cId="3341610993" sldId="269"/>
            <ac:spMk id="18" creationId="{0ABA55B7-DE9B-2576-0EEC-916AFAD3D610}"/>
          </ac:spMkLst>
        </pc:spChg>
        <pc:spChg chg="mod">
          <ac:chgData name="Osudin, Daniil" userId="6923a8d8-81e5-437b-8c90-6c7fcd3b8838" providerId="ADAL" clId="{6C1C5436-9955-4961-936F-0378567EA0E1}" dt="2022-12-14T20:58:28.117" v="1008" actId="207"/>
          <ac:spMkLst>
            <pc:docMk/>
            <pc:sldMk cId="3341610993" sldId="269"/>
            <ac:spMk id="19" creationId="{6C21672E-715E-9559-5BE2-B4422E4B7545}"/>
          </ac:spMkLst>
        </pc:spChg>
        <pc:spChg chg="mod">
          <ac:chgData name="Osudin, Daniil" userId="6923a8d8-81e5-437b-8c90-6c7fcd3b8838" providerId="ADAL" clId="{6C1C5436-9955-4961-936F-0378567EA0E1}" dt="2022-12-14T20:58:28.117" v="1008" actId="207"/>
          <ac:spMkLst>
            <pc:docMk/>
            <pc:sldMk cId="3341610993" sldId="269"/>
            <ac:spMk id="20" creationId="{610139DC-A8A0-86D6-818B-9E893F642B4A}"/>
          </ac:spMkLst>
        </pc:spChg>
        <pc:spChg chg="mod">
          <ac:chgData name="Osudin, Daniil" userId="6923a8d8-81e5-437b-8c90-6c7fcd3b8838" providerId="ADAL" clId="{6C1C5436-9955-4961-936F-0378567EA0E1}" dt="2022-12-14T20:58:28.117" v="1008" actId="207"/>
          <ac:spMkLst>
            <pc:docMk/>
            <pc:sldMk cId="3341610993" sldId="269"/>
            <ac:spMk id="21" creationId="{9539C0B1-AD0C-5D76-B3AA-8E6E9B8C57E6}"/>
          </ac:spMkLst>
        </pc:spChg>
        <pc:spChg chg="mod">
          <ac:chgData name="Osudin, Daniil" userId="6923a8d8-81e5-437b-8c90-6c7fcd3b8838" providerId="ADAL" clId="{6C1C5436-9955-4961-936F-0378567EA0E1}" dt="2022-12-14T20:57:35.936" v="1005" actId="2085"/>
          <ac:spMkLst>
            <pc:docMk/>
            <pc:sldMk cId="3341610993" sldId="269"/>
            <ac:spMk id="23" creationId="{9C0BA7F3-0F2C-BAB6-190B-1E92428F6461}"/>
          </ac:spMkLst>
        </pc:spChg>
        <pc:spChg chg="mod">
          <ac:chgData name="Osudin, Daniil" userId="6923a8d8-81e5-437b-8c90-6c7fcd3b8838" providerId="ADAL" clId="{6C1C5436-9955-4961-936F-0378567EA0E1}" dt="2022-12-14T20:58:28.117" v="1008" actId="207"/>
          <ac:spMkLst>
            <pc:docMk/>
            <pc:sldMk cId="3341610993" sldId="269"/>
            <ac:spMk id="24" creationId="{04323110-C737-44C0-AF42-DFA046D47CFB}"/>
          </ac:spMkLst>
        </pc:spChg>
        <pc:spChg chg="mod">
          <ac:chgData name="Osudin, Daniil" userId="6923a8d8-81e5-437b-8c90-6c7fcd3b8838" providerId="ADAL" clId="{6C1C5436-9955-4961-936F-0378567EA0E1}" dt="2022-12-14T20:58:28.117" v="1008" actId="207"/>
          <ac:spMkLst>
            <pc:docMk/>
            <pc:sldMk cId="3341610993" sldId="269"/>
            <ac:spMk id="43" creationId="{46EC4186-ED1A-D07F-4200-01E35DDE12EC}"/>
          </ac:spMkLst>
        </pc:spChg>
        <pc:spChg chg="mod">
          <ac:chgData name="Osudin, Daniil" userId="6923a8d8-81e5-437b-8c90-6c7fcd3b8838" providerId="ADAL" clId="{6C1C5436-9955-4961-936F-0378567EA0E1}" dt="2022-12-14T20:58:37.898" v="1009" actId="207"/>
          <ac:spMkLst>
            <pc:docMk/>
            <pc:sldMk cId="3341610993" sldId="269"/>
            <ac:spMk id="48" creationId="{13C33969-3437-F497-7620-1B145BE70B2E}"/>
          </ac:spMkLst>
        </pc:spChg>
        <pc:spChg chg="mod">
          <ac:chgData name="Osudin, Daniil" userId="6923a8d8-81e5-437b-8c90-6c7fcd3b8838" providerId="ADAL" clId="{6C1C5436-9955-4961-936F-0378567EA0E1}" dt="2022-12-15T15:08:32.979" v="1024" actId="20577"/>
          <ac:spMkLst>
            <pc:docMk/>
            <pc:sldMk cId="3341610993" sldId="269"/>
            <ac:spMk id="76" creationId="{42D11708-72BE-2E42-F201-B7BF0EFC3242}"/>
          </ac:spMkLst>
        </pc:spChg>
        <pc:spChg chg="mod">
          <ac:chgData name="Osudin, Daniil" userId="6923a8d8-81e5-437b-8c90-6c7fcd3b8838" providerId="ADAL" clId="{6C1C5436-9955-4961-936F-0378567EA0E1}" dt="2022-12-15T17:22:32.774" v="1338" actId="20577"/>
          <ac:spMkLst>
            <pc:docMk/>
            <pc:sldMk cId="3341610993" sldId="269"/>
            <ac:spMk id="77" creationId="{D7FF0F93-7479-1D24-297B-D719B30FE9B2}"/>
          </ac:spMkLst>
        </pc:spChg>
        <pc:spChg chg="mod">
          <ac:chgData name="Osudin, Daniil" userId="6923a8d8-81e5-437b-8c90-6c7fcd3b8838" providerId="ADAL" clId="{6C1C5436-9955-4961-936F-0378567EA0E1}" dt="2022-12-15T17:22:36.988" v="1342" actId="20577"/>
          <ac:spMkLst>
            <pc:docMk/>
            <pc:sldMk cId="3341610993" sldId="269"/>
            <ac:spMk id="103" creationId="{19CF997D-EA1A-4A87-B670-4EA8144ACD5D}"/>
          </ac:spMkLst>
        </pc:spChg>
        <pc:spChg chg="mod">
          <ac:chgData name="Osudin, Daniil" userId="6923a8d8-81e5-437b-8c90-6c7fcd3b8838" providerId="ADAL" clId="{6C1C5436-9955-4961-936F-0378567EA0E1}" dt="2022-12-15T17:22:29.882" v="1336" actId="20577"/>
          <ac:spMkLst>
            <pc:docMk/>
            <pc:sldMk cId="3341610993" sldId="269"/>
            <ac:spMk id="107" creationId="{12B7B4CD-0BC8-CB6B-2ABB-BDDACAF71C8C}"/>
          </ac:spMkLst>
        </pc:spChg>
        <pc:grpChg chg="add mod">
          <ac:chgData name="Osudin, Daniil" userId="6923a8d8-81e5-437b-8c90-6c7fcd3b8838" providerId="ADAL" clId="{6C1C5436-9955-4961-936F-0378567EA0E1}" dt="2022-12-14T20:57:11.554" v="1002" actId="164"/>
          <ac:grpSpMkLst>
            <pc:docMk/>
            <pc:sldMk cId="3341610993" sldId="269"/>
            <ac:grpSpMk id="3" creationId="{5AEB0E10-5F8F-7CAE-8E8B-863782D36733}"/>
          </ac:grpSpMkLst>
        </pc:grpChg>
        <pc:grpChg chg="mod">
          <ac:chgData name="Osudin, Daniil" userId="6923a8d8-81e5-437b-8c90-6c7fcd3b8838" providerId="ADAL" clId="{6C1C5436-9955-4961-936F-0378567EA0E1}" dt="2022-12-14T20:57:11.554" v="1002" actId="164"/>
          <ac:grpSpMkLst>
            <pc:docMk/>
            <pc:sldMk cId="3341610993" sldId="269"/>
            <ac:grpSpMk id="12" creationId="{B4F609AE-58E6-049D-DF37-9CF6C28F8BD6}"/>
          </ac:grpSpMkLst>
        </pc:grpChg>
        <pc:cxnChg chg="mod">
          <ac:chgData name="Osudin, Daniil" userId="6923a8d8-81e5-437b-8c90-6c7fcd3b8838" providerId="ADAL" clId="{6C1C5436-9955-4961-936F-0378567EA0E1}" dt="2022-12-14T20:57:27.564" v="1004" actId="208"/>
          <ac:cxnSpMkLst>
            <pc:docMk/>
            <pc:sldMk cId="3341610993" sldId="269"/>
            <ac:cxnSpMk id="14" creationId="{B013E07A-CF3F-1DDD-58E5-68C2512724B3}"/>
          </ac:cxnSpMkLst>
        </pc:cxnChg>
        <pc:cxnChg chg="mod">
          <ac:chgData name="Osudin, Daniil" userId="6923a8d8-81e5-437b-8c90-6c7fcd3b8838" providerId="ADAL" clId="{6C1C5436-9955-4961-936F-0378567EA0E1}" dt="2022-12-14T20:57:27.564" v="1004" actId="208"/>
          <ac:cxnSpMkLst>
            <pc:docMk/>
            <pc:sldMk cId="3341610993" sldId="269"/>
            <ac:cxnSpMk id="22" creationId="{761BDA41-671C-018B-E4AE-16F7AC632E12}"/>
          </ac:cxnSpMkLst>
        </pc:cxnChg>
        <pc:cxnChg chg="mod">
          <ac:chgData name="Osudin, Daniil" userId="6923a8d8-81e5-437b-8c90-6c7fcd3b8838" providerId="ADAL" clId="{6C1C5436-9955-4961-936F-0378567EA0E1}" dt="2022-12-14T20:57:27.564" v="1004" actId="208"/>
          <ac:cxnSpMkLst>
            <pc:docMk/>
            <pc:sldMk cId="3341610993" sldId="269"/>
            <ac:cxnSpMk id="25" creationId="{85F0F1DB-3D82-8990-8914-6D6EFFFD100D}"/>
          </ac:cxnSpMkLst>
        </pc:cxnChg>
        <pc:cxnChg chg="mod">
          <ac:chgData name="Osudin, Daniil" userId="6923a8d8-81e5-437b-8c90-6c7fcd3b8838" providerId="ADAL" clId="{6C1C5436-9955-4961-936F-0378567EA0E1}" dt="2022-12-14T20:57:27.564" v="1004" actId="208"/>
          <ac:cxnSpMkLst>
            <pc:docMk/>
            <pc:sldMk cId="3341610993" sldId="269"/>
            <ac:cxnSpMk id="26" creationId="{2867B38F-1F0C-F4F2-4830-D01535E73900}"/>
          </ac:cxnSpMkLst>
        </pc:cxnChg>
        <pc:cxnChg chg="mod">
          <ac:chgData name="Osudin, Daniil" userId="6923a8d8-81e5-437b-8c90-6c7fcd3b8838" providerId="ADAL" clId="{6C1C5436-9955-4961-936F-0378567EA0E1}" dt="2022-12-14T20:57:27.564" v="1004" actId="208"/>
          <ac:cxnSpMkLst>
            <pc:docMk/>
            <pc:sldMk cId="3341610993" sldId="269"/>
            <ac:cxnSpMk id="41" creationId="{6E7A1A25-5BFE-94CE-BAAE-933D8FF3E9F5}"/>
          </ac:cxnSpMkLst>
        </pc:cxnChg>
        <pc:cxnChg chg="mod">
          <ac:chgData name="Osudin, Daniil" userId="6923a8d8-81e5-437b-8c90-6c7fcd3b8838" providerId="ADAL" clId="{6C1C5436-9955-4961-936F-0378567EA0E1}" dt="2022-12-14T20:57:27.564" v="1004" actId="208"/>
          <ac:cxnSpMkLst>
            <pc:docMk/>
            <pc:sldMk cId="3341610993" sldId="269"/>
            <ac:cxnSpMk id="42" creationId="{E25CE73A-45A5-A550-2F88-B35DD2C406B0}"/>
          </ac:cxnSpMkLst>
        </pc:cxnChg>
        <pc:cxnChg chg="mod">
          <ac:chgData name="Osudin, Daniil" userId="6923a8d8-81e5-437b-8c90-6c7fcd3b8838" providerId="ADAL" clId="{6C1C5436-9955-4961-936F-0378567EA0E1}" dt="2022-12-14T20:57:27.564" v="1004" actId="208"/>
          <ac:cxnSpMkLst>
            <pc:docMk/>
            <pc:sldMk cId="3341610993" sldId="269"/>
            <ac:cxnSpMk id="54" creationId="{A4C3DD01-979B-9E80-6481-36B160D6FCE4}"/>
          </ac:cxnSpMkLst>
        </pc:cxnChg>
      </pc:sldChg>
      <pc:sldChg chg="addSp delSp modSp add mod delAnim modAnim">
        <pc:chgData name="Osudin, Daniil" userId="6923a8d8-81e5-437b-8c90-6c7fcd3b8838" providerId="ADAL" clId="{6C1C5436-9955-4961-936F-0378567EA0E1}" dt="2022-12-15T16:56:13.423" v="1152" actId="478"/>
        <pc:sldMkLst>
          <pc:docMk/>
          <pc:sldMk cId="4247313167" sldId="270"/>
        </pc:sldMkLst>
        <pc:spChg chg="del">
          <ac:chgData name="Osudin, Daniil" userId="6923a8d8-81e5-437b-8c90-6c7fcd3b8838" providerId="ADAL" clId="{6C1C5436-9955-4961-936F-0378567EA0E1}" dt="2022-12-15T16:56:13.159" v="1151" actId="478"/>
          <ac:spMkLst>
            <pc:docMk/>
            <pc:sldMk cId="4247313167" sldId="270"/>
            <ac:spMk id="5" creationId="{2C104B9E-B3E9-2D8F-D149-58530789321D}"/>
          </ac:spMkLst>
        </pc:spChg>
        <pc:spChg chg="del mod">
          <ac:chgData name="Osudin, Daniil" userId="6923a8d8-81e5-437b-8c90-6c7fcd3b8838" providerId="ADAL" clId="{6C1C5436-9955-4961-936F-0378567EA0E1}" dt="2022-12-15T16:54:37.785" v="1145" actId="478"/>
          <ac:spMkLst>
            <pc:docMk/>
            <pc:sldMk cId="4247313167" sldId="270"/>
            <ac:spMk id="7" creationId="{1A89E640-825F-7BB4-B080-6BC2FD07478F}"/>
          </ac:spMkLst>
        </pc:spChg>
        <pc:spChg chg="del">
          <ac:chgData name="Osudin, Daniil" userId="6923a8d8-81e5-437b-8c90-6c7fcd3b8838" providerId="ADAL" clId="{6C1C5436-9955-4961-936F-0378567EA0E1}" dt="2022-12-15T16:54:39.361" v="1147" actId="478"/>
          <ac:spMkLst>
            <pc:docMk/>
            <pc:sldMk cId="4247313167" sldId="270"/>
            <ac:spMk id="8" creationId="{DACEB425-FCA6-344D-6461-BE22A7364706}"/>
          </ac:spMkLst>
        </pc:spChg>
        <pc:spChg chg="add mod">
          <ac:chgData name="Osudin, Daniil" userId="6923a8d8-81e5-437b-8c90-6c7fcd3b8838" providerId="ADAL" clId="{6C1C5436-9955-4961-936F-0378567EA0E1}" dt="2022-12-15T16:54:21.489" v="1143"/>
          <ac:spMkLst>
            <pc:docMk/>
            <pc:sldMk cId="4247313167" sldId="270"/>
            <ac:spMk id="12" creationId="{F2E23D17-FCEF-57AD-E599-62FC77245093}"/>
          </ac:spMkLst>
        </pc:spChg>
        <pc:spChg chg="add mod">
          <ac:chgData name="Osudin, Daniil" userId="6923a8d8-81e5-437b-8c90-6c7fcd3b8838" providerId="ADAL" clId="{6C1C5436-9955-4961-936F-0378567EA0E1}" dt="2022-12-15T16:54:21.489" v="1143"/>
          <ac:spMkLst>
            <pc:docMk/>
            <pc:sldMk cId="4247313167" sldId="270"/>
            <ac:spMk id="14" creationId="{381644A1-521C-19C6-ACED-8F32138BBF46}"/>
          </ac:spMkLst>
        </pc:spChg>
        <pc:spChg chg="add mod">
          <ac:chgData name="Osudin, Daniil" userId="6923a8d8-81e5-437b-8c90-6c7fcd3b8838" providerId="ADAL" clId="{6C1C5436-9955-4961-936F-0378567EA0E1}" dt="2022-12-15T16:54:41.118" v="1149"/>
          <ac:spMkLst>
            <pc:docMk/>
            <pc:sldMk cId="4247313167" sldId="270"/>
            <ac:spMk id="16" creationId="{A3BAB6FE-B1D4-FEED-8233-D15E482B552C}"/>
          </ac:spMkLst>
        </pc:spChg>
        <pc:spChg chg="add mod">
          <ac:chgData name="Osudin, Daniil" userId="6923a8d8-81e5-437b-8c90-6c7fcd3b8838" providerId="ADAL" clId="{6C1C5436-9955-4961-936F-0378567EA0E1}" dt="2022-12-15T16:56:10.875" v="1150"/>
          <ac:spMkLst>
            <pc:docMk/>
            <pc:sldMk cId="4247313167" sldId="270"/>
            <ac:spMk id="18" creationId="{3281175B-1189-939E-2592-E6EA77EAA355}"/>
          </ac:spMkLst>
        </pc:spChg>
        <pc:picChg chg="del mod">
          <ac:chgData name="Osudin, Daniil" userId="6923a8d8-81e5-437b-8c90-6c7fcd3b8838" providerId="ADAL" clId="{6C1C5436-9955-4961-936F-0378567EA0E1}" dt="2022-12-15T16:39:35.853" v="1049" actId="478"/>
          <ac:picMkLst>
            <pc:docMk/>
            <pc:sldMk cId="4247313167" sldId="270"/>
            <ac:picMk id="3" creationId="{6F23F9C1-5EC9-27BB-23E6-951A7F2075AB}"/>
          </ac:picMkLst>
        </pc:picChg>
        <pc:picChg chg="add mod ord">
          <ac:chgData name="Osudin, Daniil" userId="6923a8d8-81e5-437b-8c90-6c7fcd3b8838" providerId="ADAL" clId="{6C1C5436-9955-4961-936F-0378567EA0E1}" dt="2022-12-15T16:40:00.536" v="1051" actId="1076"/>
          <ac:picMkLst>
            <pc:docMk/>
            <pc:sldMk cId="4247313167" sldId="270"/>
            <ac:picMk id="11" creationId="{B73CAC38-2C02-6BB6-64F2-190671E1F281}"/>
          </ac:picMkLst>
        </pc:picChg>
        <pc:cxnChg chg="del mod">
          <ac:chgData name="Osudin, Daniil" userId="6923a8d8-81e5-437b-8c90-6c7fcd3b8838" providerId="ADAL" clId="{6C1C5436-9955-4961-936F-0378567EA0E1}" dt="2022-12-15T16:56:13.423" v="1152" actId="478"/>
          <ac:cxnSpMkLst>
            <pc:docMk/>
            <pc:sldMk cId="4247313167" sldId="270"/>
            <ac:cxnSpMk id="6" creationId="{80A923A5-5DD3-9D5B-B1BE-6313285836C1}"/>
          </ac:cxnSpMkLst>
        </pc:cxnChg>
        <pc:cxnChg chg="del mod">
          <ac:chgData name="Osudin, Daniil" userId="6923a8d8-81e5-437b-8c90-6c7fcd3b8838" providerId="ADAL" clId="{6C1C5436-9955-4961-936F-0378567EA0E1}" dt="2022-12-15T16:54:39.827" v="1148" actId="478"/>
          <ac:cxnSpMkLst>
            <pc:docMk/>
            <pc:sldMk cId="4247313167" sldId="270"/>
            <ac:cxnSpMk id="9" creationId="{FDB7DD08-4A08-CFD2-5992-610BA04C7251}"/>
          </ac:cxnSpMkLst>
        </pc:cxnChg>
        <pc:cxnChg chg="del mod">
          <ac:chgData name="Osudin, Daniil" userId="6923a8d8-81e5-437b-8c90-6c7fcd3b8838" providerId="ADAL" clId="{6C1C5436-9955-4961-936F-0378567EA0E1}" dt="2022-12-15T16:54:38.793" v="1146" actId="478"/>
          <ac:cxnSpMkLst>
            <pc:docMk/>
            <pc:sldMk cId="4247313167" sldId="270"/>
            <ac:cxnSpMk id="10" creationId="{9C54DFA9-BA45-B626-5802-3C34A01B3165}"/>
          </ac:cxnSpMkLst>
        </pc:cxnChg>
        <pc:cxnChg chg="add mod">
          <ac:chgData name="Osudin, Daniil" userId="6923a8d8-81e5-437b-8c90-6c7fcd3b8838" providerId="ADAL" clId="{6C1C5436-9955-4961-936F-0378567EA0E1}" dt="2022-12-15T16:54:21.489" v="1143"/>
          <ac:cxnSpMkLst>
            <pc:docMk/>
            <pc:sldMk cId="4247313167" sldId="270"/>
            <ac:cxnSpMk id="13" creationId="{E2838F41-0BF0-6F9A-EB17-DE3A30467B4F}"/>
          </ac:cxnSpMkLst>
        </pc:cxnChg>
        <pc:cxnChg chg="add mod">
          <ac:chgData name="Osudin, Daniil" userId="6923a8d8-81e5-437b-8c90-6c7fcd3b8838" providerId="ADAL" clId="{6C1C5436-9955-4961-936F-0378567EA0E1}" dt="2022-12-15T16:54:21.489" v="1143"/>
          <ac:cxnSpMkLst>
            <pc:docMk/>
            <pc:sldMk cId="4247313167" sldId="270"/>
            <ac:cxnSpMk id="15" creationId="{1B0E38EC-605C-DB38-81F5-D6FE6A6AC308}"/>
          </ac:cxnSpMkLst>
        </pc:cxnChg>
        <pc:cxnChg chg="add mod">
          <ac:chgData name="Osudin, Daniil" userId="6923a8d8-81e5-437b-8c90-6c7fcd3b8838" providerId="ADAL" clId="{6C1C5436-9955-4961-936F-0378567EA0E1}" dt="2022-12-15T16:54:41.118" v="1149"/>
          <ac:cxnSpMkLst>
            <pc:docMk/>
            <pc:sldMk cId="4247313167" sldId="270"/>
            <ac:cxnSpMk id="17" creationId="{834A3D44-F69C-CE86-5B14-1E682E7594B3}"/>
          </ac:cxnSpMkLst>
        </pc:cxnChg>
        <pc:cxnChg chg="add mod">
          <ac:chgData name="Osudin, Daniil" userId="6923a8d8-81e5-437b-8c90-6c7fcd3b8838" providerId="ADAL" clId="{6C1C5436-9955-4961-936F-0378567EA0E1}" dt="2022-12-15T16:56:10.875" v="1150"/>
          <ac:cxnSpMkLst>
            <pc:docMk/>
            <pc:sldMk cId="4247313167" sldId="270"/>
            <ac:cxnSpMk id="19" creationId="{6E4CE857-8BD1-DCE9-38A6-0179DCC14A13}"/>
          </ac:cxnSpMkLst>
        </pc:cxnChg>
      </pc:sldChg>
    </pc:docChg>
  </pc:docChgLst>
  <pc:docChgLst>
    <pc:chgData name="Osudin, Daniil" userId="6923a8d8-81e5-437b-8c90-6c7fcd3b8838" providerId="ADAL" clId="{9850E022-1534-45E1-87F1-655DE42E9D78}"/>
    <pc:docChg chg="custSel addSld delSld modSld">
      <pc:chgData name="Osudin, Daniil" userId="6923a8d8-81e5-437b-8c90-6c7fcd3b8838" providerId="ADAL" clId="{9850E022-1534-45E1-87F1-655DE42E9D78}" dt="2023-01-17T12:28:48.756" v="12" actId="1076"/>
      <pc:docMkLst>
        <pc:docMk/>
      </pc:docMkLst>
      <pc:sldChg chg="addSp delSp modSp mod modAnim">
        <pc:chgData name="Osudin, Daniil" userId="6923a8d8-81e5-437b-8c90-6c7fcd3b8838" providerId="ADAL" clId="{9850E022-1534-45E1-87F1-655DE42E9D78}" dt="2023-01-17T12:28:30.628" v="8" actId="1076"/>
        <pc:sldMkLst>
          <pc:docMk/>
          <pc:sldMk cId="2412360954" sldId="263"/>
        </pc:sldMkLst>
        <pc:spChg chg="mod">
          <ac:chgData name="Osudin, Daniil" userId="6923a8d8-81e5-437b-8c90-6c7fcd3b8838" providerId="ADAL" clId="{9850E022-1534-45E1-87F1-655DE42E9D78}" dt="2023-01-17T12:28:25.974" v="7" actId="164"/>
          <ac:spMkLst>
            <pc:docMk/>
            <pc:sldMk cId="2412360954" sldId="263"/>
            <ac:spMk id="7" creationId="{1A89E640-825F-7BB4-B080-6BC2FD07478F}"/>
          </ac:spMkLst>
        </pc:spChg>
        <pc:spChg chg="mod">
          <ac:chgData name="Osudin, Daniil" userId="6923a8d8-81e5-437b-8c90-6c7fcd3b8838" providerId="ADAL" clId="{9850E022-1534-45E1-87F1-655DE42E9D78}" dt="2023-01-17T12:28:25.974" v="7" actId="164"/>
          <ac:spMkLst>
            <pc:docMk/>
            <pc:sldMk cId="2412360954" sldId="263"/>
            <ac:spMk id="11" creationId="{5907FCE5-CC70-D366-BC7F-01BC65AFF6FB}"/>
          </ac:spMkLst>
        </pc:spChg>
        <pc:spChg chg="mod">
          <ac:chgData name="Osudin, Daniil" userId="6923a8d8-81e5-437b-8c90-6c7fcd3b8838" providerId="ADAL" clId="{9850E022-1534-45E1-87F1-655DE42E9D78}" dt="2023-01-17T12:28:25.974" v="7" actId="164"/>
          <ac:spMkLst>
            <pc:docMk/>
            <pc:sldMk cId="2412360954" sldId="263"/>
            <ac:spMk id="13" creationId="{C289C599-9276-3B5E-E39A-46AC504D7D8C}"/>
          </ac:spMkLst>
        </pc:spChg>
        <pc:spChg chg="mod">
          <ac:chgData name="Osudin, Daniil" userId="6923a8d8-81e5-437b-8c90-6c7fcd3b8838" providerId="ADAL" clId="{9850E022-1534-45E1-87F1-655DE42E9D78}" dt="2023-01-17T12:28:25.974" v="7" actId="164"/>
          <ac:spMkLst>
            <pc:docMk/>
            <pc:sldMk cId="2412360954" sldId="263"/>
            <ac:spMk id="15" creationId="{63CE5BCF-E748-8CE2-9CAD-22E1F23E51CA}"/>
          </ac:spMkLst>
        </pc:spChg>
        <pc:grpChg chg="add mod">
          <ac:chgData name="Osudin, Daniil" userId="6923a8d8-81e5-437b-8c90-6c7fcd3b8838" providerId="ADAL" clId="{9850E022-1534-45E1-87F1-655DE42E9D78}" dt="2023-01-17T12:28:30.628" v="8" actId="1076"/>
          <ac:grpSpMkLst>
            <pc:docMk/>
            <pc:sldMk cId="2412360954" sldId="263"/>
            <ac:grpSpMk id="6" creationId="{289F2653-3193-9ACD-B28C-A2ABF6F2C235}"/>
          </ac:grpSpMkLst>
        </pc:grpChg>
        <pc:picChg chg="mod">
          <ac:chgData name="Osudin, Daniil" userId="6923a8d8-81e5-437b-8c90-6c7fcd3b8838" providerId="ADAL" clId="{9850E022-1534-45E1-87F1-655DE42E9D78}" dt="2023-01-17T12:28:25.974" v="7" actId="164"/>
          <ac:picMkLst>
            <pc:docMk/>
            <pc:sldMk cId="2412360954" sldId="263"/>
            <ac:picMk id="3" creationId="{6F23F9C1-5EC9-27BB-23E6-951A7F2075AB}"/>
          </ac:picMkLst>
        </pc:picChg>
        <pc:picChg chg="add del mod">
          <ac:chgData name="Osudin, Daniil" userId="6923a8d8-81e5-437b-8c90-6c7fcd3b8838" providerId="ADAL" clId="{9850E022-1534-45E1-87F1-655DE42E9D78}" dt="2023-01-17T12:12:46.592" v="6" actId="21"/>
          <ac:picMkLst>
            <pc:docMk/>
            <pc:sldMk cId="2412360954" sldId="263"/>
            <ac:picMk id="5" creationId="{9BB0A3E9-D887-9CC4-DAC1-4B85DA41818B}"/>
          </ac:picMkLst>
        </pc:picChg>
        <pc:cxnChg chg="mod">
          <ac:chgData name="Osudin, Daniil" userId="6923a8d8-81e5-437b-8c90-6c7fcd3b8838" providerId="ADAL" clId="{9850E022-1534-45E1-87F1-655DE42E9D78}" dt="2023-01-17T12:28:25.974" v="7" actId="164"/>
          <ac:cxnSpMkLst>
            <pc:docMk/>
            <pc:sldMk cId="2412360954" sldId="263"/>
            <ac:cxnSpMk id="10" creationId="{9C54DFA9-BA45-B626-5802-3C34A01B3165}"/>
          </ac:cxnSpMkLst>
        </pc:cxnChg>
        <pc:cxnChg chg="mod">
          <ac:chgData name="Osudin, Daniil" userId="6923a8d8-81e5-437b-8c90-6c7fcd3b8838" providerId="ADAL" clId="{9850E022-1534-45E1-87F1-655DE42E9D78}" dt="2023-01-17T12:28:25.974" v="7" actId="164"/>
          <ac:cxnSpMkLst>
            <pc:docMk/>
            <pc:sldMk cId="2412360954" sldId="263"/>
            <ac:cxnSpMk id="12" creationId="{226A67D8-AFAA-E26F-2D19-3C424D35ABA3}"/>
          </ac:cxnSpMkLst>
        </pc:cxnChg>
        <pc:cxnChg chg="mod">
          <ac:chgData name="Osudin, Daniil" userId="6923a8d8-81e5-437b-8c90-6c7fcd3b8838" providerId="ADAL" clId="{9850E022-1534-45E1-87F1-655DE42E9D78}" dt="2023-01-17T12:28:25.974" v="7" actId="164"/>
          <ac:cxnSpMkLst>
            <pc:docMk/>
            <pc:sldMk cId="2412360954" sldId="263"/>
            <ac:cxnSpMk id="14" creationId="{EF9B164A-0C73-3FDB-5451-62FDFA6438AC}"/>
          </ac:cxnSpMkLst>
        </pc:cxnChg>
        <pc:cxnChg chg="mod">
          <ac:chgData name="Osudin, Daniil" userId="6923a8d8-81e5-437b-8c90-6c7fcd3b8838" providerId="ADAL" clId="{9850E022-1534-45E1-87F1-655DE42E9D78}" dt="2023-01-17T12:28:25.974" v="7" actId="164"/>
          <ac:cxnSpMkLst>
            <pc:docMk/>
            <pc:sldMk cId="2412360954" sldId="263"/>
            <ac:cxnSpMk id="16" creationId="{38013C3E-FD00-8C8F-5BDE-ACA74F328C88}"/>
          </ac:cxnSpMkLst>
        </pc:cxnChg>
      </pc:sldChg>
      <pc:sldChg chg="addSp modSp mod modAnim">
        <pc:chgData name="Osudin, Daniil" userId="6923a8d8-81e5-437b-8c90-6c7fcd3b8838" providerId="ADAL" clId="{9850E022-1534-45E1-87F1-655DE42E9D78}" dt="2023-01-17T12:28:48.756" v="12" actId="1076"/>
        <pc:sldMkLst>
          <pc:docMk/>
          <pc:sldMk cId="4247313167" sldId="270"/>
        </pc:sldMkLst>
        <pc:spChg chg="add mod">
          <ac:chgData name="Osudin, Daniil" userId="6923a8d8-81e5-437b-8c90-6c7fcd3b8838" providerId="ADAL" clId="{9850E022-1534-45E1-87F1-655DE42E9D78}" dt="2023-01-17T12:28:35.066" v="10" actId="571"/>
          <ac:spMkLst>
            <pc:docMk/>
            <pc:sldMk cId="4247313167" sldId="270"/>
            <ac:spMk id="5" creationId="{98619E05-D445-7D04-2F3E-FAC112FC822F}"/>
          </ac:spMkLst>
        </pc:spChg>
        <pc:spChg chg="mod">
          <ac:chgData name="Osudin, Daniil" userId="6923a8d8-81e5-437b-8c90-6c7fcd3b8838" providerId="ADAL" clId="{9850E022-1534-45E1-87F1-655DE42E9D78}" dt="2023-01-17T12:28:44.419" v="11" actId="164"/>
          <ac:spMkLst>
            <pc:docMk/>
            <pc:sldMk cId="4247313167" sldId="270"/>
            <ac:spMk id="12" creationId="{F2E23D17-FCEF-57AD-E599-62FC77245093}"/>
          </ac:spMkLst>
        </pc:spChg>
        <pc:spChg chg="mod">
          <ac:chgData name="Osudin, Daniil" userId="6923a8d8-81e5-437b-8c90-6c7fcd3b8838" providerId="ADAL" clId="{9850E022-1534-45E1-87F1-655DE42E9D78}" dt="2023-01-17T12:28:44.419" v="11" actId="164"/>
          <ac:spMkLst>
            <pc:docMk/>
            <pc:sldMk cId="4247313167" sldId="270"/>
            <ac:spMk id="14" creationId="{381644A1-521C-19C6-ACED-8F32138BBF46}"/>
          </ac:spMkLst>
        </pc:spChg>
        <pc:spChg chg="mod">
          <ac:chgData name="Osudin, Daniil" userId="6923a8d8-81e5-437b-8c90-6c7fcd3b8838" providerId="ADAL" clId="{9850E022-1534-45E1-87F1-655DE42E9D78}" dt="2023-01-17T12:28:44.419" v="11" actId="164"/>
          <ac:spMkLst>
            <pc:docMk/>
            <pc:sldMk cId="4247313167" sldId="270"/>
            <ac:spMk id="16" creationId="{A3BAB6FE-B1D4-FEED-8233-D15E482B552C}"/>
          </ac:spMkLst>
        </pc:spChg>
        <pc:spChg chg="mod">
          <ac:chgData name="Osudin, Daniil" userId="6923a8d8-81e5-437b-8c90-6c7fcd3b8838" providerId="ADAL" clId="{9850E022-1534-45E1-87F1-655DE42E9D78}" dt="2023-01-17T12:28:44.419" v="11" actId="164"/>
          <ac:spMkLst>
            <pc:docMk/>
            <pc:sldMk cId="4247313167" sldId="270"/>
            <ac:spMk id="18" creationId="{3281175B-1189-939E-2592-E6EA77EAA355}"/>
          </ac:spMkLst>
        </pc:spChg>
        <pc:grpChg chg="add mod">
          <ac:chgData name="Osudin, Daniil" userId="6923a8d8-81e5-437b-8c90-6c7fcd3b8838" providerId="ADAL" clId="{9850E022-1534-45E1-87F1-655DE42E9D78}" dt="2023-01-17T12:28:48.756" v="12" actId="1076"/>
          <ac:grpSpMkLst>
            <pc:docMk/>
            <pc:sldMk cId="4247313167" sldId="270"/>
            <ac:grpSpMk id="6" creationId="{AF50FE25-0002-63D8-C367-0F5987BF483D}"/>
          </ac:grpSpMkLst>
        </pc:grpChg>
        <pc:picChg chg="add mod">
          <ac:chgData name="Osudin, Daniil" userId="6923a8d8-81e5-437b-8c90-6c7fcd3b8838" providerId="ADAL" clId="{9850E022-1534-45E1-87F1-655DE42E9D78}" dt="2023-01-17T12:28:35.066" v="10" actId="571"/>
          <ac:picMkLst>
            <pc:docMk/>
            <pc:sldMk cId="4247313167" sldId="270"/>
            <ac:picMk id="3" creationId="{690455E4-50C2-35F7-F7AD-C10CAD08249E}"/>
          </ac:picMkLst>
        </pc:picChg>
        <pc:picChg chg="mod">
          <ac:chgData name="Osudin, Daniil" userId="6923a8d8-81e5-437b-8c90-6c7fcd3b8838" providerId="ADAL" clId="{9850E022-1534-45E1-87F1-655DE42E9D78}" dt="2023-01-17T12:28:44.419" v="11" actId="164"/>
          <ac:picMkLst>
            <pc:docMk/>
            <pc:sldMk cId="4247313167" sldId="270"/>
            <ac:picMk id="11" creationId="{B73CAC38-2C02-6BB6-64F2-190671E1F281}"/>
          </ac:picMkLst>
        </pc:picChg>
        <pc:cxnChg chg="mod">
          <ac:chgData name="Osudin, Daniil" userId="6923a8d8-81e5-437b-8c90-6c7fcd3b8838" providerId="ADAL" clId="{9850E022-1534-45E1-87F1-655DE42E9D78}" dt="2023-01-17T12:28:44.419" v="11" actId="164"/>
          <ac:cxnSpMkLst>
            <pc:docMk/>
            <pc:sldMk cId="4247313167" sldId="270"/>
            <ac:cxnSpMk id="13" creationId="{E2838F41-0BF0-6F9A-EB17-DE3A30467B4F}"/>
          </ac:cxnSpMkLst>
        </pc:cxnChg>
        <pc:cxnChg chg="mod">
          <ac:chgData name="Osudin, Daniil" userId="6923a8d8-81e5-437b-8c90-6c7fcd3b8838" providerId="ADAL" clId="{9850E022-1534-45E1-87F1-655DE42E9D78}" dt="2023-01-17T12:28:44.419" v="11" actId="164"/>
          <ac:cxnSpMkLst>
            <pc:docMk/>
            <pc:sldMk cId="4247313167" sldId="270"/>
            <ac:cxnSpMk id="15" creationId="{1B0E38EC-605C-DB38-81F5-D6FE6A6AC308}"/>
          </ac:cxnSpMkLst>
        </pc:cxnChg>
        <pc:cxnChg chg="mod">
          <ac:chgData name="Osudin, Daniil" userId="6923a8d8-81e5-437b-8c90-6c7fcd3b8838" providerId="ADAL" clId="{9850E022-1534-45E1-87F1-655DE42E9D78}" dt="2023-01-17T12:28:44.419" v="11" actId="164"/>
          <ac:cxnSpMkLst>
            <pc:docMk/>
            <pc:sldMk cId="4247313167" sldId="270"/>
            <ac:cxnSpMk id="17" creationId="{834A3D44-F69C-CE86-5B14-1E682E7594B3}"/>
          </ac:cxnSpMkLst>
        </pc:cxnChg>
        <pc:cxnChg chg="mod">
          <ac:chgData name="Osudin, Daniil" userId="6923a8d8-81e5-437b-8c90-6c7fcd3b8838" providerId="ADAL" clId="{9850E022-1534-45E1-87F1-655DE42E9D78}" dt="2023-01-17T12:28:44.419" v="11" actId="164"/>
          <ac:cxnSpMkLst>
            <pc:docMk/>
            <pc:sldMk cId="4247313167" sldId="270"/>
            <ac:cxnSpMk id="19" creationId="{6E4CE857-8BD1-DCE9-38A6-0179DCC14A13}"/>
          </ac:cxnSpMkLst>
        </pc:cxnChg>
      </pc:sldChg>
      <pc:sldChg chg="add del">
        <pc:chgData name="Osudin, Daniil" userId="6923a8d8-81e5-437b-8c90-6c7fcd3b8838" providerId="ADAL" clId="{9850E022-1534-45E1-87F1-655DE42E9D78}" dt="2023-01-17T12:12:04.248" v="1"/>
        <pc:sldMkLst>
          <pc:docMk/>
          <pc:sldMk cId="3939192890" sldId="272"/>
        </pc:sldMkLst>
      </pc:sldChg>
    </pc:docChg>
  </pc:docChgLst>
  <pc:docChgLst>
    <pc:chgData name="Osudin, Daniil" userId="6923a8d8-81e5-437b-8c90-6c7fcd3b8838" providerId="ADAL" clId="{38C8D210-2FCC-4935-821B-8F2AC1284464}"/>
    <pc:docChg chg="undo custSel modSld">
      <pc:chgData name="Osudin, Daniil" userId="6923a8d8-81e5-437b-8c90-6c7fcd3b8838" providerId="ADAL" clId="{38C8D210-2FCC-4935-821B-8F2AC1284464}" dt="2023-01-30T14:12:28.246" v="19" actId="1582"/>
      <pc:docMkLst>
        <pc:docMk/>
      </pc:docMkLst>
      <pc:sldChg chg="addSp modSp mod modAnim">
        <pc:chgData name="Osudin, Daniil" userId="6923a8d8-81e5-437b-8c90-6c7fcd3b8838" providerId="ADAL" clId="{38C8D210-2FCC-4935-821B-8F2AC1284464}" dt="2023-01-30T14:10:06.363" v="2" actId="164"/>
        <pc:sldMkLst>
          <pc:docMk/>
          <pc:sldMk cId="3174878650" sldId="260"/>
        </pc:sldMkLst>
        <pc:spChg chg="mod">
          <ac:chgData name="Osudin, Daniil" userId="6923a8d8-81e5-437b-8c90-6c7fcd3b8838" providerId="ADAL" clId="{38C8D210-2FCC-4935-821B-8F2AC1284464}" dt="2023-01-30T14:10:06.363" v="2" actId="164"/>
          <ac:spMkLst>
            <pc:docMk/>
            <pc:sldMk cId="3174878650" sldId="260"/>
            <ac:spMk id="5" creationId="{59F45C2D-AE97-C4E2-7F14-E5831ED4D92C}"/>
          </ac:spMkLst>
        </pc:spChg>
        <pc:spChg chg="mod">
          <ac:chgData name="Osudin, Daniil" userId="6923a8d8-81e5-437b-8c90-6c7fcd3b8838" providerId="ADAL" clId="{38C8D210-2FCC-4935-821B-8F2AC1284464}" dt="2023-01-30T14:10:06.363" v="2" actId="164"/>
          <ac:spMkLst>
            <pc:docMk/>
            <pc:sldMk cId="3174878650" sldId="260"/>
            <ac:spMk id="6" creationId="{EF5ECED3-F88D-7F9E-CD78-B927BE7348B2}"/>
          </ac:spMkLst>
        </pc:spChg>
        <pc:spChg chg="mod">
          <ac:chgData name="Osudin, Daniil" userId="6923a8d8-81e5-437b-8c90-6c7fcd3b8838" providerId="ADAL" clId="{38C8D210-2FCC-4935-821B-8F2AC1284464}" dt="2023-01-30T14:10:06.363" v="2" actId="164"/>
          <ac:spMkLst>
            <pc:docMk/>
            <pc:sldMk cId="3174878650" sldId="260"/>
            <ac:spMk id="16" creationId="{99AA6669-2162-2B50-EDCF-7ADA28151441}"/>
          </ac:spMkLst>
        </pc:spChg>
        <pc:spChg chg="mod">
          <ac:chgData name="Osudin, Daniil" userId="6923a8d8-81e5-437b-8c90-6c7fcd3b8838" providerId="ADAL" clId="{38C8D210-2FCC-4935-821B-8F2AC1284464}" dt="2023-01-30T14:10:06.363" v="2" actId="164"/>
          <ac:spMkLst>
            <pc:docMk/>
            <pc:sldMk cId="3174878650" sldId="260"/>
            <ac:spMk id="17" creationId="{98E1D041-BAA7-3A78-4A1B-80D1B66F6242}"/>
          </ac:spMkLst>
        </pc:spChg>
        <pc:grpChg chg="add mod">
          <ac:chgData name="Osudin, Daniil" userId="6923a8d8-81e5-437b-8c90-6c7fcd3b8838" providerId="ADAL" clId="{38C8D210-2FCC-4935-821B-8F2AC1284464}" dt="2023-01-30T14:10:06.363" v="2" actId="164"/>
          <ac:grpSpMkLst>
            <pc:docMk/>
            <pc:sldMk cId="3174878650" sldId="260"/>
            <ac:grpSpMk id="3" creationId="{59427A9E-B32C-746C-B02A-AB2C12D622A6}"/>
          </ac:grpSpMkLst>
        </pc:grpChg>
        <pc:cxnChg chg="mod">
          <ac:chgData name="Osudin, Daniil" userId="6923a8d8-81e5-437b-8c90-6c7fcd3b8838" providerId="ADAL" clId="{38C8D210-2FCC-4935-821B-8F2AC1284464}" dt="2023-01-30T14:10:06.363" v="2" actId="164"/>
          <ac:cxnSpMkLst>
            <pc:docMk/>
            <pc:sldMk cId="3174878650" sldId="260"/>
            <ac:cxnSpMk id="8" creationId="{D76DD52A-83EA-3D88-A330-9B26A691E159}"/>
          </ac:cxnSpMkLst>
        </pc:cxnChg>
        <pc:cxnChg chg="mod">
          <ac:chgData name="Osudin, Daniil" userId="6923a8d8-81e5-437b-8c90-6c7fcd3b8838" providerId="ADAL" clId="{38C8D210-2FCC-4935-821B-8F2AC1284464}" dt="2023-01-30T14:10:06.363" v="2" actId="164"/>
          <ac:cxnSpMkLst>
            <pc:docMk/>
            <pc:sldMk cId="3174878650" sldId="260"/>
            <ac:cxnSpMk id="18" creationId="{00A6BD5B-5E68-6AB8-8B80-45807AAB5745}"/>
          </ac:cxnSpMkLst>
        </pc:cxnChg>
        <pc:cxnChg chg="mod">
          <ac:chgData name="Osudin, Daniil" userId="6923a8d8-81e5-437b-8c90-6c7fcd3b8838" providerId="ADAL" clId="{38C8D210-2FCC-4935-821B-8F2AC1284464}" dt="2023-01-30T14:10:06.363" v="2" actId="164"/>
          <ac:cxnSpMkLst>
            <pc:docMk/>
            <pc:sldMk cId="3174878650" sldId="260"/>
            <ac:cxnSpMk id="19" creationId="{14642A7D-A4A0-DADC-234C-2D01521DE86C}"/>
          </ac:cxnSpMkLst>
        </pc:cxnChg>
      </pc:sldChg>
      <pc:sldChg chg="modSp mod">
        <pc:chgData name="Osudin, Daniil" userId="6923a8d8-81e5-437b-8c90-6c7fcd3b8838" providerId="ADAL" clId="{38C8D210-2FCC-4935-821B-8F2AC1284464}" dt="2023-01-30T14:12:08.902" v="17" actId="1582"/>
        <pc:sldMkLst>
          <pc:docMk/>
          <pc:sldMk cId="2412360954" sldId="263"/>
        </pc:sldMkLst>
        <pc:cxnChg chg="mod">
          <ac:chgData name="Osudin, Daniil" userId="6923a8d8-81e5-437b-8c90-6c7fcd3b8838" providerId="ADAL" clId="{38C8D210-2FCC-4935-821B-8F2AC1284464}" dt="2023-01-30T14:12:08.902" v="17" actId="1582"/>
          <ac:cxnSpMkLst>
            <pc:docMk/>
            <pc:sldMk cId="2412360954" sldId="263"/>
            <ac:cxnSpMk id="10" creationId="{9C54DFA9-BA45-B626-5802-3C34A01B3165}"/>
          </ac:cxnSpMkLst>
        </pc:cxnChg>
        <pc:cxnChg chg="mod">
          <ac:chgData name="Osudin, Daniil" userId="6923a8d8-81e5-437b-8c90-6c7fcd3b8838" providerId="ADAL" clId="{38C8D210-2FCC-4935-821B-8F2AC1284464}" dt="2023-01-30T14:12:08.902" v="17" actId="1582"/>
          <ac:cxnSpMkLst>
            <pc:docMk/>
            <pc:sldMk cId="2412360954" sldId="263"/>
            <ac:cxnSpMk id="12" creationId="{226A67D8-AFAA-E26F-2D19-3C424D35ABA3}"/>
          </ac:cxnSpMkLst>
        </pc:cxnChg>
        <pc:cxnChg chg="mod">
          <ac:chgData name="Osudin, Daniil" userId="6923a8d8-81e5-437b-8c90-6c7fcd3b8838" providerId="ADAL" clId="{38C8D210-2FCC-4935-821B-8F2AC1284464}" dt="2023-01-30T14:12:08.902" v="17" actId="1582"/>
          <ac:cxnSpMkLst>
            <pc:docMk/>
            <pc:sldMk cId="2412360954" sldId="263"/>
            <ac:cxnSpMk id="14" creationId="{EF9B164A-0C73-3FDB-5451-62FDFA6438AC}"/>
          </ac:cxnSpMkLst>
        </pc:cxnChg>
        <pc:cxnChg chg="mod">
          <ac:chgData name="Osudin, Daniil" userId="6923a8d8-81e5-437b-8c90-6c7fcd3b8838" providerId="ADAL" clId="{38C8D210-2FCC-4935-821B-8F2AC1284464}" dt="2023-01-30T14:12:08.902" v="17" actId="1582"/>
          <ac:cxnSpMkLst>
            <pc:docMk/>
            <pc:sldMk cId="2412360954" sldId="263"/>
            <ac:cxnSpMk id="16" creationId="{38013C3E-FD00-8C8F-5BDE-ACA74F328C88}"/>
          </ac:cxnSpMkLst>
        </pc:cxnChg>
      </pc:sldChg>
      <pc:sldChg chg="addSp modSp mod modAnim">
        <pc:chgData name="Osudin, Daniil" userId="6923a8d8-81e5-437b-8c90-6c7fcd3b8838" providerId="ADAL" clId="{38C8D210-2FCC-4935-821B-8F2AC1284464}" dt="2023-01-30T14:11:56.560" v="15" actId="164"/>
        <pc:sldMkLst>
          <pc:docMk/>
          <pc:sldMk cId="2363547764" sldId="265"/>
        </pc:sldMkLst>
        <pc:spChg chg="mod">
          <ac:chgData name="Osudin, Daniil" userId="6923a8d8-81e5-437b-8c90-6c7fcd3b8838" providerId="ADAL" clId="{38C8D210-2FCC-4935-821B-8F2AC1284464}" dt="2023-01-30T14:11:56.560" v="15" actId="164"/>
          <ac:spMkLst>
            <pc:docMk/>
            <pc:sldMk cId="2363547764" sldId="265"/>
            <ac:spMk id="76" creationId="{42D11708-72BE-2E42-F201-B7BF0EFC3242}"/>
          </ac:spMkLst>
        </pc:spChg>
        <pc:spChg chg="mod">
          <ac:chgData name="Osudin, Daniil" userId="6923a8d8-81e5-437b-8c90-6c7fcd3b8838" providerId="ADAL" clId="{38C8D210-2FCC-4935-821B-8F2AC1284464}" dt="2023-01-30T14:11:56.560" v="15" actId="164"/>
          <ac:spMkLst>
            <pc:docMk/>
            <pc:sldMk cId="2363547764" sldId="265"/>
            <ac:spMk id="77" creationId="{D7FF0F93-7479-1D24-297B-D719B30FE9B2}"/>
          </ac:spMkLst>
        </pc:spChg>
        <pc:spChg chg="mod">
          <ac:chgData name="Osudin, Daniil" userId="6923a8d8-81e5-437b-8c90-6c7fcd3b8838" providerId="ADAL" clId="{38C8D210-2FCC-4935-821B-8F2AC1284464}" dt="2023-01-30T14:11:56.560" v="15" actId="164"/>
          <ac:spMkLst>
            <pc:docMk/>
            <pc:sldMk cId="2363547764" sldId="265"/>
            <ac:spMk id="79" creationId="{8678FB5A-EA13-E1A1-C32C-1407FBB4CFF9}"/>
          </ac:spMkLst>
        </pc:spChg>
        <pc:spChg chg="mod">
          <ac:chgData name="Osudin, Daniil" userId="6923a8d8-81e5-437b-8c90-6c7fcd3b8838" providerId="ADAL" clId="{38C8D210-2FCC-4935-821B-8F2AC1284464}" dt="2023-01-30T14:11:56.560" v="15" actId="164"/>
          <ac:spMkLst>
            <pc:docMk/>
            <pc:sldMk cId="2363547764" sldId="265"/>
            <ac:spMk id="103" creationId="{19CF997D-EA1A-4A87-B670-4EA8144ACD5D}"/>
          </ac:spMkLst>
        </pc:spChg>
        <pc:spChg chg="mod">
          <ac:chgData name="Osudin, Daniil" userId="6923a8d8-81e5-437b-8c90-6c7fcd3b8838" providerId="ADAL" clId="{38C8D210-2FCC-4935-821B-8F2AC1284464}" dt="2023-01-30T14:11:56.560" v="15" actId="164"/>
          <ac:spMkLst>
            <pc:docMk/>
            <pc:sldMk cId="2363547764" sldId="265"/>
            <ac:spMk id="107" creationId="{12B7B4CD-0BC8-CB6B-2ABB-BDDACAF71C8C}"/>
          </ac:spMkLst>
        </pc:spChg>
        <pc:grpChg chg="add mod">
          <ac:chgData name="Osudin, Daniil" userId="6923a8d8-81e5-437b-8c90-6c7fcd3b8838" providerId="ADAL" clId="{38C8D210-2FCC-4935-821B-8F2AC1284464}" dt="2023-01-30T14:10:58.253" v="7" actId="164"/>
          <ac:grpSpMkLst>
            <pc:docMk/>
            <pc:sldMk cId="2363547764" sldId="265"/>
            <ac:grpSpMk id="3" creationId="{335BA4DD-57CA-B679-C28E-DDE26951352B}"/>
          </ac:grpSpMkLst>
        </pc:grpChg>
        <pc:grpChg chg="add mod">
          <ac:chgData name="Osudin, Daniil" userId="6923a8d8-81e5-437b-8c90-6c7fcd3b8838" providerId="ADAL" clId="{38C8D210-2FCC-4935-821B-8F2AC1284464}" dt="2023-01-30T14:11:56.560" v="15" actId="164"/>
          <ac:grpSpMkLst>
            <pc:docMk/>
            <pc:sldMk cId="2363547764" sldId="265"/>
            <ac:grpSpMk id="5" creationId="{905D56EB-083F-0A7B-970D-E426432D590A}"/>
          </ac:grpSpMkLst>
        </pc:grpChg>
        <pc:grpChg chg="mod">
          <ac:chgData name="Osudin, Daniil" userId="6923a8d8-81e5-437b-8c90-6c7fcd3b8838" providerId="ADAL" clId="{38C8D210-2FCC-4935-821B-8F2AC1284464}" dt="2023-01-30T14:10:58.253" v="7" actId="164"/>
          <ac:grpSpMkLst>
            <pc:docMk/>
            <pc:sldMk cId="2363547764" sldId="265"/>
            <ac:grpSpMk id="12" creationId="{B4F609AE-58E6-049D-DF37-9CF6C28F8BD6}"/>
          </ac:grpSpMkLst>
        </pc:grpChg>
        <pc:cxnChg chg="mod">
          <ac:chgData name="Osudin, Daniil" userId="6923a8d8-81e5-437b-8c90-6c7fcd3b8838" providerId="ADAL" clId="{38C8D210-2FCC-4935-821B-8F2AC1284464}" dt="2023-01-30T14:11:15.123" v="8" actId="1582"/>
          <ac:cxnSpMkLst>
            <pc:docMk/>
            <pc:sldMk cId="2363547764" sldId="265"/>
            <ac:cxnSpMk id="14" creationId="{B013E07A-CF3F-1DDD-58E5-68C2512724B3}"/>
          </ac:cxnSpMkLst>
        </pc:cxnChg>
        <pc:cxnChg chg="mod">
          <ac:chgData name="Osudin, Daniil" userId="6923a8d8-81e5-437b-8c90-6c7fcd3b8838" providerId="ADAL" clId="{38C8D210-2FCC-4935-821B-8F2AC1284464}" dt="2023-01-30T14:11:15.123" v="8" actId="1582"/>
          <ac:cxnSpMkLst>
            <pc:docMk/>
            <pc:sldMk cId="2363547764" sldId="265"/>
            <ac:cxnSpMk id="22" creationId="{761BDA41-671C-018B-E4AE-16F7AC632E12}"/>
          </ac:cxnSpMkLst>
        </pc:cxnChg>
        <pc:cxnChg chg="mod">
          <ac:chgData name="Osudin, Daniil" userId="6923a8d8-81e5-437b-8c90-6c7fcd3b8838" providerId="ADAL" clId="{38C8D210-2FCC-4935-821B-8F2AC1284464}" dt="2023-01-30T14:11:15.123" v="8" actId="1582"/>
          <ac:cxnSpMkLst>
            <pc:docMk/>
            <pc:sldMk cId="2363547764" sldId="265"/>
            <ac:cxnSpMk id="25" creationId="{85F0F1DB-3D82-8990-8914-6D6EFFFD100D}"/>
          </ac:cxnSpMkLst>
        </pc:cxnChg>
        <pc:cxnChg chg="mod">
          <ac:chgData name="Osudin, Daniil" userId="6923a8d8-81e5-437b-8c90-6c7fcd3b8838" providerId="ADAL" clId="{38C8D210-2FCC-4935-821B-8F2AC1284464}" dt="2023-01-30T14:11:15.123" v="8" actId="1582"/>
          <ac:cxnSpMkLst>
            <pc:docMk/>
            <pc:sldMk cId="2363547764" sldId="265"/>
            <ac:cxnSpMk id="26" creationId="{2867B38F-1F0C-F4F2-4830-D01535E73900}"/>
          </ac:cxnSpMkLst>
        </pc:cxnChg>
        <pc:cxnChg chg="mod">
          <ac:chgData name="Osudin, Daniil" userId="6923a8d8-81e5-437b-8c90-6c7fcd3b8838" providerId="ADAL" clId="{38C8D210-2FCC-4935-821B-8F2AC1284464}" dt="2023-01-30T14:11:15.123" v="8" actId="1582"/>
          <ac:cxnSpMkLst>
            <pc:docMk/>
            <pc:sldMk cId="2363547764" sldId="265"/>
            <ac:cxnSpMk id="41" creationId="{6E7A1A25-5BFE-94CE-BAAE-933D8FF3E9F5}"/>
          </ac:cxnSpMkLst>
        </pc:cxnChg>
        <pc:cxnChg chg="mod">
          <ac:chgData name="Osudin, Daniil" userId="6923a8d8-81e5-437b-8c90-6c7fcd3b8838" providerId="ADAL" clId="{38C8D210-2FCC-4935-821B-8F2AC1284464}" dt="2023-01-30T14:11:15.123" v="8" actId="1582"/>
          <ac:cxnSpMkLst>
            <pc:docMk/>
            <pc:sldMk cId="2363547764" sldId="265"/>
            <ac:cxnSpMk id="42" creationId="{E25CE73A-45A5-A550-2F88-B35DD2C406B0}"/>
          </ac:cxnSpMkLst>
        </pc:cxnChg>
        <pc:cxnChg chg="mod">
          <ac:chgData name="Osudin, Daniil" userId="6923a8d8-81e5-437b-8c90-6c7fcd3b8838" providerId="ADAL" clId="{38C8D210-2FCC-4935-821B-8F2AC1284464}" dt="2023-01-30T14:11:15.123" v="8" actId="1582"/>
          <ac:cxnSpMkLst>
            <pc:docMk/>
            <pc:sldMk cId="2363547764" sldId="265"/>
            <ac:cxnSpMk id="54" creationId="{A4C3DD01-979B-9E80-6481-36B160D6FCE4}"/>
          </ac:cxnSpMkLst>
        </pc:cxnChg>
        <pc:cxnChg chg="mod">
          <ac:chgData name="Osudin, Daniil" userId="6923a8d8-81e5-437b-8c90-6c7fcd3b8838" providerId="ADAL" clId="{38C8D210-2FCC-4935-821B-8F2AC1284464}" dt="2023-01-30T14:11:56.560" v="15" actId="164"/>
          <ac:cxnSpMkLst>
            <pc:docMk/>
            <pc:sldMk cId="2363547764" sldId="265"/>
            <ac:cxnSpMk id="78" creationId="{6EDB2640-FBD0-7D56-BD8B-C86E96809B7F}"/>
          </ac:cxnSpMkLst>
        </pc:cxnChg>
        <pc:cxnChg chg="mod">
          <ac:chgData name="Osudin, Daniil" userId="6923a8d8-81e5-437b-8c90-6c7fcd3b8838" providerId="ADAL" clId="{38C8D210-2FCC-4935-821B-8F2AC1284464}" dt="2023-01-30T14:11:56.560" v="15" actId="164"/>
          <ac:cxnSpMkLst>
            <pc:docMk/>
            <pc:sldMk cId="2363547764" sldId="265"/>
            <ac:cxnSpMk id="80" creationId="{E8B0BF1D-594E-37A4-BB71-B9B1A240B2C3}"/>
          </ac:cxnSpMkLst>
        </pc:cxnChg>
        <pc:cxnChg chg="mod">
          <ac:chgData name="Osudin, Daniil" userId="6923a8d8-81e5-437b-8c90-6c7fcd3b8838" providerId="ADAL" clId="{38C8D210-2FCC-4935-821B-8F2AC1284464}" dt="2023-01-30T14:11:56.560" v="15" actId="164"/>
          <ac:cxnSpMkLst>
            <pc:docMk/>
            <pc:sldMk cId="2363547764" sldId="265"/>
            <ac:cxnSpMk id="104" creationId="{48EA2F97-D3A1-B8E8-C940-7F7D647BE15C}"/>
          </ac:cxnSpMkLst>
        </pc:cxnChg>
        <pc:cxnChg chg="mod">
          <ac:chgData name="Osudin, Daniil" userId="6923a8d8-81e5-437b-8c90-6c7fcd3b8838" providerId="ADAL" clId="{38C8D210-2FCC-4935-821B-8F2AC1284464}" dt="2023-01-30T14:11:56.560" v="15" actId="164"/>
          <ac:cxnSpMkLst>
            <pc:docMk/>
            <pc:sldMk cId="2363547764" sldId="265"/>
            <ac:cxnSpMk id="112" creationId="{1C73AE64-9244-EB00-B6DC-126A7D4C0A97}"/>
          </ac:cxnSpMkLst>
        </pc:cxnChg>
      </pc:sldChg>
      <pc:sldChg chg="addSp modSp mod modAnim">
        <pc:chgData name="Osudin, Daniil" userId="6923a8d8-81e5-437b-8c90-6c7fcd3b8838" providerId="ADAL" clId="{38C8D210-2FCC-4935-821B-8F2AC1284464}" dt="2023-01-30T14:11:30.908" v="12" actId="1076"/>
        <pc:sldMkLst>
          <pc:docMk/>
          <pc:sldMk cId="3341610993" sldId="269"/>
        </pc:sldMkLst>
        <pc:spChg chg="mod">
          <ac:chgData name="Osudin, Daniil" userId="6923a8d8-81e5-437b-8c90-6c7fcd3b8838" providerId="ADAL" clId="{38C8D210-2FCC-4935-821B-8F2AC1284464}" dt="2023-01-30T14:11:20.482" v="10" actId="1076"/>
          <ac:spMkLst>
            <pc:docMk/>
            <pc:sldMk cId="3341610993" sldId="269"/>
            <ac:spMk id="21" creationId="{9539C0B1-AD0C-5D76-B3AA-8E6E9B8C57E6}"/>
          </ac:spMkLst>
        </pc:spChg>
        <pc:spChg chg="mod">
          <ac:chgData name="Osudin, Daniil" userId="6923a8d8-81e5-437b-8c90-6c7fcd3b8838" providerId="ADAL" clId="{38C8D210-2FCC-4935-821B-8F2AC1284464}" dt="2023-01-30T14:10:22.981" v="5" actId="164"/>
          <ac:spMkLst>
            <pc:docMk/>
            <pc:sldMk cId="3341610993" sldId="269"/>
            <ac:spMk id="76" creationId="{42D11708-72BE-2E42-F201-B7BF0EFC3242}"/>
          </ac:spMkLst>
        </pc:spChg>
        <pc:spChg chg="mod">
          <ac:chgData name="Osudin, Daniil" userId="6923a8d8-81e5-437b-8c90-6c7fcd3b8838" providerId="ADAL" clId="{38C8D210-2FCC-4935-821B-8F2AC1284464}" dt="2023-01-30T14:10:22.981" v="5" actId="164"/>
          <ac:spMkLst>
            <pc:docMk/>
            <pc:sldMk cId="3341610993" sldId="269"/>
            <ac:spMk id="77" creationId="{D7FF0F93-7479-1D24-297B-D719B30FE9B2}"/>
          </ac:spMkLst>
        </pc:spChg>
        <pc:spChg chg="mod">
          <ac:chgData name="Osudin, Daniil" userId="6923a8d8-81e5-437b-8c90-6c7fcd3b8838" providerId="ADAL" clId="{38C8D210-2FCC-4935-821B-8F2AC1284464}" dt="2023-01-30T14:10:22.981" v="5" actId="164"/>
          <ac:spMkLst>
            <pc:docMk/>
            <pc:sldMk cId="3341610993" sldId="269"/>
            <ac:spMk id="79" creationId="{8678FB5A-EA13-E1A1-C32C-1407FBB4CFF9}"/>
          </ac:spMkLst>
        </pc:spChg>
        <pc:spChg chg="mod">
          <ac:chgData name="Osudin, Daniil" userId="6923a8d8-81e5-437b-8c90-6c7fcd3b8838" providerId="ADAL" clId="{38C8D210-2FCC-4935-821B-8F2AC1284464}" dt="2023-01-30T14:10:22.981" v="5" actId="164"/>
          <ac:spMkLst>
            <pc:docMk/>
            <pc:sldMk cId="3341610993" sldId="269"/>
            <ac:spMk id="103" creationId="{19CF997D-EA1A-4A87-B670-4EA8144ACD5D}"/>
          </ac:spMkLst>
        </pc:spChg>
        <pc:spChg chg="mod">
          <ac:chgData name="Osudin, Daniil" userId="6923a8d8-81e5-437b-8c90-6c7fcd3b8838" providerId="ADAL" clId="{38C8D210-2FCC-4935-821B-8F2AC1284464}" dt="2023-01-30T14:10:22.981" v="5" actId="164"/>
          <ac:spMkLst>
            <pc:docMk/>
            <pc:sldMk cId="3341610993" sldId="269"/>
            <ac:spMk id="107" creationId="{12B7B4CD-0BC8-CB6B-2ABB-BDDACAF71C8C}"/>
          </ac:spMkLst>
        </pc:spChg>
        <pc:grpChg chg="mod">
          <ac:chgData name="Osudin, Daniil" userId="6923a8d8-81e5-437b-8c90-6c7fcd3b8838" providerId="ADAL" clId="{38C8D210-2FCC-4935-821B-8F2AC1284464}" dt="2023-01-30T14:11:30.908" v="12" actId="1076"/>
          <ac:grpSpMkLst>
            <pc:docMk/>
            <pc:sldMk cId="3341610993" sldId="269"/>
            <ac:grpSpMk id="3" creationId="{5AEB0E10-5F8F-7CAE-8E8B-863782D36733}"/>
          </ac:grpSpMkLst>
        </pc:grpChg>
        <pc:grpChg chg="add mod">
          <ac:chgData name="Osudin, Daniil" userId="6923a8d8-81e5-437b-8c90-6c7fcd3b8838" providerId="ADAL" clId="{38C8D210-2FCC-4935-821B-8F2AC1284464}" dt="2023-01-30T14:10:22.981" v="5" actId="164"/>
          <ac:grpSpMkLst>
            <pc:docMk/>
            <pc:sldMk cId="3341610993" sldId="269"/>
            <ac:grpSpMk id="5" creationId="{E95A8B38-D526-2FD3-4279-A08B67229281}"/>
          </ac:grpSpMkLst>
        </pc:grpChg>
        <pc:cxnChg chg="mod">
          <ac:chgData name="Osudin, Daniil" userId="6923a8d8-81e5-437b-8c90-6c7fcd3b8838" providerId="ADAL" clId="{38C8D210-2FCC-4935-821B-8F2AC1284464}" dt="2023-01-30T14:10:35.432" v="6" actId="1582"/>
          <ac:cxnSpMkLst>
            <pc:docMk/>
            <pc:sldMk cId="3341610993" sldId="269"/>
            <ac:cxnSpMk id="14" creationId="{B013E07A-CF3F-1DDD-58E5-68C2512724B3}"/>
          </ac:cxnSpMkLst>
        </pc:cxnChg>
        <pc:cxnChg chg="mod">
          <ac:chgData name="Osudin, Daniil" userId="6923a8d8-81e5-437b-8c90-6c7fcd3b8838" providerId="ADAL" clId="{38C8D210-2FCC-4935-821B-8F2AC1284464}" dt="2023-01-30T14:10:35.432" v="6" actId="1582"/>
          <ac:cxnSpMkLst>
            <pc:docMk/>
            <pc:sldMk cId="3341610993" sldId="269"/>
            <ac:cxnSpMk id="22" creationId="{761BDA41-671C-018B-E4AE-16F7AC632E12}"/>
          </ac:cxnSpMkLst>
        </pc:cxnChg>
        <pc:cxnChg chg="mod">
          <ac:chgData name="Osudin, Daniil" userId="6923a8d8-81e5-437b-8c90-6c7fcd3b8838" providerId="ADAL" clId="{38C8D210-2FCC-4935-821B-8F2AC1284464}" dt="2023-01-30T14:11:20.482" v="10" actId="1076"/>
          <ac:cxnSpMkLst>
            <pc:docMk/>
            <pc:sldMk cId="3341610993" sldId="269"/>
            <ac:cxnSpMk id="25" creationId="{85F0F1DB-3D82-8990-8914-6D6EFFFD100D}"/>
          </ac:cxnSpMkLst>
        </pc:cxnChg>
        <pc:cxnChg chg="mod">
          <ac:chgData name="Osudin, Daniil" userId="6923a8d8-81e5-437b-8c90-6c7fcd3b8838" providerId="ADAL" clId="{38C8D210-2FCC-4935-821B-8F2AC1284464}" dt="2023-01-30T14:10:35.432" v="6" actId="1582"/>
          <ac:cxnSpMkLst>
            <pc:docMk/>
            <pc:sldMk cId="3341610993" sldId="269"/>
            <ac:cxnSpMk id="26" creationId="{2867B38F-1F0C-F4F2-4830-D01535E73900}"/>
          </ac:cxnSpMkLst>
        </pc:cxnChg>
        <pc:cxnChg chg="mod">
          <ac:chgData name="Osudin, Daniil" userId="6923a8d8-81e5-437b-8c90-6c7fcd3b8838" providerId="ADAL" clId="{38C8D210-2FCC-4935-821B-8F2AC1284464}" dt="2023-01-30T14:11:20.482" v="10" actId="1076"/>
          <ac:cxnSpMkLst>
            <pc:docMk/>
            <pc:sldMk cId="3341610993" sldId="269"/>
            <ac:cxnSpMk id="41" creationId="{6E7A1A25-5BFE-94CE-BAAE-933D8FF3E9F5}"/>
          </ac:cxnSpMkLst>
        </pc:cxnChg>
        <pc:cxnChg chg="mod">
          <ac:chgData name="Osudin, Daniil" userId="6923a8d8-81e5-437b-8c90-6c7fcd3b8838" providerId="ADAL" clId="{38C8D210-2FCC-4935-821B-8F2AC1284464}" dt="2023-01-30T14:11:20.482" v="10" actId="1076"/>
          <ac:cxnSpMkLst>
            <pc:docMk/>
            <pc:sldMk cId="3341610993" sldId="269"/>
            <ac:cxnSpMk id="42" creationId="{E25CE73A-45A5-A550-2F88-B35DD2C406B0}"/>
          </ac:cxnSpMkLst>
        </pc:cxnChg>
        <pc:cxnChg chg="mod">
          <ac:chgData name="Osudin, Daniil" userId="6923a8d8-81e5-437b-8c90-6c7fcd3b8838" providerId="ADAL" clId="{38C8D210-2FCC-4935-821B-8F2AC1284464}" dt="2023-01-30T14:10:35.432" v="6" actId="1582"/>
          <ac:cxnSpMkLst>
            <pc:docMk/>
            <pc:sldMk cId="3341610993" sldId="269"/>
            <ac:cxnSpMk id="54" creationId="{A4C3DD01-979B-9E80-6481-36B160D6FCE4}"/>
          </ac:cxnSpMkLst>
        </pc:cxnChg>
        <pc:cxnChg chg="mod">
          <ac:chgData name="Osudin, Daniil" userId="6923a8d8-81e5-437b-8c90-6c7fcd3b8838" providerId="ADAL" clId="{38C8D210-2FCC-4935-821B-8F2AC1284464}" dt="2023-01-30T14:10:22.981" v="5" actId="164"/>
          <ac:cxnSpMkLst>
            <pc:docMk/>
            <pc:sldMk cId="3341610993" sldId="269"/>
            <ac:cxnSpMk id="78" creationId="{6EDB2640-FBD0-7D56-BD8B-C86E96809B7F}"/>
          </ac:cxnSpMkLst>
        </pc:cxnChg>
        <pc:cxnChg chg="mod">
          <ac:chgData name="Osudin, Daniil" userId="6923a8d8-81e5-437b-8c90-6c7fcd3b8838" providerId="ADAL" clId="{38C8D210-2FCC-4935-821B-8F2AC1284464}" dt="2023-01-30T14:10:22.981" v="5" actId="164"/>
          <ac:cxnSpMkLst>
            <pc:docMk/>
            <pc:sldMk cId="3341610993" sldId="269"/>
            <ac:cxnSpMk id="80" creationId="{E8B0BF1D-594E-37A4-BB71-B9B1A240B2C3}"/>
          </ac:cxnSpMkLst>
        </pc:cxnChg>
        <pc:cxnChg chg="mod">
          <ac:chgData name="Osudin, Daniil" userId="6923a8d8-81e5-437b-8c90-6c7fcd3b8838" providerId="ADAL" clId="{38C8D210-2FCC-4935-821B-8F2AC1284464}" dt="2023-01-30T14:10:22.981" v="5" actId="164"/>
          <ac:cxnSpMkLst>
            <pc:docMk/>
            <pc:sldMk cId="3341610993" sldId="269"/>
            <ac:cxnSpMk id="104" creationId="{48EA2F97-D3A1-B8E8-C940-7F7D647BE15C}"/>
          </ac:cxnSpMkLst>
        </pc:cxnChg>
        <pc:cxnChg chg="mod">
          <ac:chgData name="Osudin, Daniil" userId="6923a8d8-81e5-437b-8c90-6c7fcd3b8838" providerId="ADAL" clId="{38C8D210-2FCC-4935-821B-8F2AC1284464}" dt="2023-01-30T14:10:22.981" v="5" actId="164"/>
          <ac:cxnSpMkLst>
            <pc:docMk/>
            <pc:sldMk cId="3341610993" sldId="269"/>
            <ac:cxnSpMk id="112" creationId="{1C73AE64-9244-EB00-B6DC-126A7D4C0A97}"/>
          </ac:cxnSpMkLst>
        </pc:cxnChg>
      </pc:sldChg>
      <pc:sldChg chg="modSp mod">
        <pc:chgData name="Osudin, Daniil" userId="6923a8d8-81e5-437b-8c90-6c7fcd3b8838" providerId="ADAL" clId="{38C8D210-2FCC-4935-821B-8F2AC1284464}" dt="2023-01-30T14:12:28.246" v="19" actId="1582"/>
        <pc:sldMkLst>
          <pc:docMk/>
          <pc:sldMk cId="4247313167" sldId="270"/>
        </pc:sldMkLst>
        <pc:cxnChg chg="mod">
          <ac:chgData name="Osudin, Daniil" userId="6923a8d8-81e5-437b-8c90-6c7fcd3b8838" providerId="ADAL" clId="{38C8D210-2FCC-4935-821B-8F2AC1284464}" dt="2023-01-30T14:12:28.246" v="19" actId="1582"/>
          <ac:cxnSpMkLst>
            <pc:docMk/>
            <pc:sldMk cId="4247313167" sldId="270"/>
            <ac:cxnSpMk id="13" creationId="{E2838F41-0BF0-6F9A-EB17-DE3A30467B4F}"/>
          </ac:cxnSpMkLst>
        </pc:cxnChg>
        <pc:cxnChg chg="mod">
          <ac:chgData name="Osudin, Daniil" userId="6923a8d8-81e5-437b-8c90-6c7fcd3b8838" providerId="ADAL" clId="{38C8D210-2FCC-4935-821B-8F2AC1284464}" dt="2023-01-30T14:12:28.246" v="19" actId="1582"/>
          <ac:cxnSpMkLst>
            <pc:docMk/>
            <pc:sldMk cId="4247313167" sldId="270"/>
            <ac:cxnSpMk id="15" creationId="{1B0E38EC-605C-DB38-81F5-D6FE6A6AC308}"/>
          </ac:cxnSpMkLst>
        </pc:cxnChg>
        <pc:cxnChg chg="mod">
          <ac:chgData name="Osudin, Daniil" userId="6923a8d8-81e5-437b-8c90-6c7fcd3b8838" providerId="ADAL" clId="{38C8D210-2FCC-4935-821B-8F2AC1284464}" dt="2023-01-30T14:12:28.246" v="19" actId="1582"/>
          <ac:cxnSpMkLst>
            <pc:docMk/>
            <pc:sldMk cId="4247313167" sldId="270"/>
            <ac:cxnSpMk id="17" creationId="{834A3D44-F69C-CE86-5B14-1E682E7594B3}"/>
          </ac:cxnSpMkLst>
        </pc:cxnChg>
        <pc:cxnChg chg="mod">
          <ac:chgData name="Osudin, Daniil" userId="6923a8d8-81e5-437b-8c90-6c7fcd3b8838" providerId="ADAL" clId="{38C8D210-2FCC-4935-821B-8F2AC1284464}" dt="2023-01-30T14:12:28.246" v="19" actId="1582"/>
          <ac:cxnSpMkLst>
            <pc:docMk/>
            <pc:sldMk cId="4247313167" sldId="270"/>
            <ac:cxnSpMk id="19" creationId="{6E4CE857-8BD1-DCE9-38A6-0179DCC14A13}"/>
          </ac:cxnSpMkLst>
        </pc:cxnChg>
      </pc:sldChg>
    </pc:docChg>
  </pc:docChgLst>
  <pc:docChgLst>
    <pc:chgData name="Osudin, Daniil" userId="6923a8d8-81e5-437b-8c90-6c7fcd3b8838" providerId="ADAL" clId="{2B00D108-7DB7-4B24-A862-C8AED4F0CF3D}"/>
    <pc:docChg chg="undo custSel addSld modSld sldOrd">
      <pc:chgData name="Osudin, Daniil" userId="6923a8d8-81e5-437b-8c90-6c7fcd3b8838" providerId="ADAL" clId="{2B00D108-7DB7-4B24-A862-C8AED4F0CF3D}" dt="2022-12-19T16:22:50.451" v="58" actId="12"/>
      <pc:docMkLst>
        <pc:docMk/>
      </pc:docMkLst>
      <pc:sldChg chg="modSp mod">
        <pc:chgData name="Osudin, Daniil" userId="6923a8d8-81e5-437b-8c90-6c7fcd3b8838" providerId="ADAL" clId="{2B00D108-7DB7-4B24-A862-C8AED4F0CF3D}" dt="2022-12-19T15:57:22.999" v="56" actId="12"/>
        <pc:sldMkLst>
          <pc:docMk/>
          <pc:sldMk cId="43140880" sldId="257"/>
        </pc:sldMkLst>
        <pc:spChg chg="mod">
          <ac:chgData name="Osudin, Daniil" userId="6923a8d8-81e5-437b-8c90-6c7fcd3b8838" providerId="ADAL" clId="{2B00D108-7DB7-4B24-A862-C8AED4F0CF3D}" dt="2022-12-19T15:57:22.999" v="56" actId="12"/>
          <ac:spMkLst>
            <pc:docMk/>
            <pc:sldMk cId="43140880" sldId="257"/>
            <ac:spMk id="3" creationId="{B1677EE4-67DE-ED37-A1C1-0FA1C64480E7}"/>
          </ac:spMkLst>
        </pc:spChg>
      </pc:sldChg>
      <pc:sldChg chg="modSp add mod">
        <pc:chgData name="Osudin, Daniil" userId="6923a8d8-81e5-437b-8c90-6c7fcd3b8838" providerId="ADAL" clId="{2B00D108-7DB7-4B24-A862-C8AED4F0CF3D}" dt="2022-12-08T16:49:07.608" v="7" actId="20577"/>
        <pc:sldMkLst>
          <pc:docMk/>
          <pc:sldMk cId="1583065590" sldId="259"/>
        </pc:sldMkLst>
        <pc:spChg chg="mod">
          <ac:chgData name="Osudin, Daniil" userId="6923a8d8-81e5-437b-8c90-6c7fcd3b8838" providerId="ADAL" clId="{2B00D108-7DB7-4B24-A862-C8AED4F0CF3D}" dt="2022-12-08T16:49:07.608" v="7" actId="20577"/>
          <ac:spMkLst>
            <pc:docMk/>
            <pc:sldMk cId="1583065590" sldId="259"/>
            <ac:spMk id="2" creationId="{1B871B15-AF40-1753-8087-E82FE01B52FA}"/>
          </ac:spMkLst>
        </pc:spChg>
      </pc:sldChg>
      <pc:sldChg chg="modSp add mod">
        <pc:chgData name="Osudin, Daniil" userId="6923a8d8-81e5-437b-8c90-6c7fcd3b8838" providerId="ADAL" clId="{2B00D108-7DB7-4B24-A862-C8AED4F0CF3D}" dt="2022-12-08T16:49:11.009" v="10" actId="20577"/>
        <pc:sldMkLst>
          <pc:docMk/>
          <pc:sldMk cId="3174878650" sldId="260"/>
        </pc:sldMkLst>
        <pc:spChg chg="mod">
          <ac:chgData name="Osudin, Daniil" userId="6923a8d8-81e5-437b-8c90-6c7fcd3b8838" providerId="ADAL" clId="{2B00D108-7DB7-4B24-A862-C8AED4F0CF3D}" dt="2022-12-08T16:49:11.009" v="10" actId="20577"/>
          <ac:spMkLst>
            <pc:docMk/>
            <pc:sldMk cId="3174878650" sldId="260"/>
            <ac:spMk id="2" creationId="{1B871B15-AF40-1753-8087-E82FE01B52FA}"/>
          </ac:spMkLst>
        </pc:spChg>
      </pc:sldChg>
      <pc:sldChg chg="modSp add mod">
        <pc:chgData name="Osudin, Daniil" userId="6923a8d8-81e5-437b-8c90-6c7fcd3b8838" providerId="ADAL" clId="{2B00D108-7DB7-4B24-A862-C8AED4F0CF3D}" dt="2022-12-08T16:49:13.862" v="13" actId="20577"/>
        <pc:sldMkLst>
          <pc:docMk/>
          <pc:sldMk cId="3151730942" sldId="261"/>
        </pc:sldMkLst>
        <pc:spChg chg="mod">
          <ac:chgData name="Osudin, Daniil" userId="6923a8d8-81e5-437b-8c90-6c7fcd3b8838" providerId="ADAL" clId="{2B00D108-7DB7-4B24-A862-C8AED4F0CF3D}" dt="2022-12-08T16:49:13.862" v="13" actId="20577"/>
          <ac:spMkLst>
            <pc:docMk/>
            <pc:sldMk cId="3151730942" sldId="261"/>
            <ac:spMk id="2" creationId="{1B871B15-AF40-1753-8087-E82FE01B52FA}"/>
          </ac:spMkLst>
        </pc:spChg>
      </pc:sldChg>
      <pc:sldChg chg="add">
        <pc:chgData name="Osudin, Daniil" userId="6923a8d8-81e5-437b-8c90-6c7fcd3b8838" providerId="ADAL" clId="{2B00D108-7DB7-4B24-A862-C8AED4F0CF3D}" dt="2022-12-08T16:49:01.697" v="0"/>
        <pc:sldMkLst>
          <pc:docMk/>
          <pc:sldMk cId="2412360954" sldId="263"/>
        </pc:sldMkLst>
      </pc:sldChg>
      <pc:sldChg chg="modSp add mod">
        <pc:chgData name="Osudin, Daniil" userId="6923a8d8-81e5-437b-8c90-6c7fcd3b8838" providerId="ADAL" clId="{2B00D108-7DB7-4B24-A862-C8AED4F0CF3D}" dt="2022-12-19T14:41:49.156" v="55" actId="20577"/>
        <pc:sldMkLst>
          <pc:docMk/>
          <pc:sldMk cId="525119303" sldId="264"/>
        </pc:sldMkLst>
        <pc:spChg chg="mod">
          <ac:chgData name="Osudin, Daniil" userId="6923a8d8-81e5-437b-8c90-6c7fcd3b8838" providerId="ADAL" clId="{2B00D108-7DB7-4B24-A862-C8AED4F0CF3D}" dt="2022-12-19T14:41:49.156" v="55" actId="20577"/>
          <ac:spMkLst>
            <pc:docMk/>
            <pc:sldMk cId="525119303" sldId="264"/>
            <ac:spMk id="8" creationId="{EB682ABA-5E0D-6831-B345-DD30820E82AC}"/>
          </ac:spMkLst>
        </pc:spChg>
        <pc:spChg chg="mod">
          <ac:chgData name="Osudin, Daniil" userId="6923a8d8-81e5-437b-8c90-6c7fcd3b8838" providerId="ADAL" clId="{2B00D108-7DB7-4B24-A862-C8AED4F0CF3D}" dt="2022-12-19T14:41:37.410" v="51" actId="21"/>
          <ac:spMkLst>
            <pc:docMk/>
            <pc:sldMk cId="525119303" sldId="264"/>
            <ac:spMk id="9" creationId="{5C9A95ED-7EA3-992B-D170-DE9225EE49B6}"/>
          </ac:spMkLst>
        </pc:spChg>
      </pc:sldChg>
      <pc:sldChg chg="modSp add mod">
        <pc:chgData name="Osudin, Daniil" userId="6923a8d8-81e5-437b-8c90-6c7fcd3b8838" providerId="ADAL" clId="{2B00D108-7DB7-4B24-A862-C8AED4F0CF3D}" dt="2022-12-08T16:49:17.365" v="16" actId="20577"/>
        <pc:sldMkLst>
          <pc:docMk/>
          <pc:sldMk cId="2363547764" sldId="265"/>
        </pc:sldMkLst>
        <pc:spChg chg="mod">
          <ac:chgData name="Osudin, Daniil" userId="6923a8d8-81e5-437b-8c90-6c7fcd3b8838" providerId="ADAL" clId="{2B00D108-7DB7-4B24-A862-C8AED4F0CF3D}" dt="2022-12-08T16:49:17.365" v="16" actId="20577"/>
          <ac:spMkLst>
            <pc:docMk/>
            <pc:sldMk cId="2363547764" sldId="265"/>
            <ac:spMk id="2" creationId="{1B871B15-AF40-1753-8087-E82FE01B52FA}"/>
          </ac:spMkLst>
        </pc:spChg>
      </pc:sldChg>
      <pc:sldChg chg="add">
        <pc:chgData name="Osudin, Daniil" userId="6923a8d8-81e5-437b-8c90-6c7fcd3b8838" providerId="ADAL" clId="{2B00D108-7DB7-4B24-A862-C8AED4F0CF3D}" dt="2022-12-08T16:49:01.697" v="0"/>
        <pc:sldMkLst>
          <pc:docMk/>
          <pc:sldMk cId="468463414" sldId="266"/>
        </pc:sldMkLst>
      </pc:sldChg>
      <pc:sldChg chg="modSp mod">
        <pc:chgData name="Osudin, Daniil" userId="6923a8d8-81e5-437b-8c90-6c7fcd3b8838" providerId="ADAL" clId="{2B00D108-7DB7-4B24-A862-C8AED4F0CF3D}" dt="2022-12-19T16:22:50.451" v="58" actId="12"/>
        <pc:sldMkLst>
          <pc:docMk/>
          <pc:sldMk cId="888659046" sldId="267"/>
        </pc:sldMkLst>
        <pc:spChg chg="mod">
          <ac:chgData name="Osudin, Daniil" userId="6923a8d8-81e5-437b-8c90-6c7fcd3b8838" providerId="ADAL" clId="{2B00D108-7DB7-4B24-A862-C8AED4F0CF3D}" dt="2022-12-19T16:22:50.451" v="58" actId="12"/>
          <ac:spMkLst>
            <pc:docMk/>
            <pc:sldMk cId="888659046" sldId="267"/>
            <ac:spMk id="3" creationId="{A295212B-E188-0681-D216-590BB45E2A22}"/>
          </ac:spMkLst>
        </pc:spChg>
      </pc:sldChg>
      <pc:sldChg chg="modSp mod">
        <pc:chgData name="Osudin, Daniil" userId="6923a8d8-81e5-437b-8c90-6c7fcd3b8838" providerId="ADAL" clId="{2B00D108-7DB7-4B24-A862-C8AED4F0CF3D}" dt="2022-12-19T15:57:28.256" v="57" actId="12"/>
        <pc:sldMkLst>
          <pc:docMk/>
          <pc:sldMk cId="2249725984" sldId="268"/>
        </pc:sldMkLst>
        <pc:spChg chg="mod">
          <ac:chgData name="Osudin, Daniil" userId="6923a8d8-81e5-437b-8c90-6c7fcd3b8838" providerId="ADAL" clId="{2B00D108-7DB7-4B24-A862-C8AED4F0CF3D}" dt="2022-12-19T15:57:28.256" v="57" actId="12"/>
          <ac:spMkLst>
            <pc:docMk/>
            <pc:sldMk cId="2249725984" sldId="268"/>
            <ac:spMk id="3" creationId="{A295212B-E188-0681-D216-590BB45E2A22}"/>
          </ac:spMkLst>
        </pc:spChg>
      </pc:sldChg>
      <pc:sldChg chg="delSp add mod ord">
        <pc:chgData name="Osudin, Daniil" userId="6923a8d8-81e5-437b-8c90-6c7fcd3b8838" providerId="ADAL" clId="{2B00D108-7DB7-4B24-A862-C8AED4F0CF3D}" dt="2022-12-19T14:41:06.200" v="39"/>
        <pc:sldMkLst>
          <pc:docMk/>
          <pc:sldMk cId="2657208104" sldId="271"/>
        </pc:sldMkLst>
        <pc:spChg chg="del">
          <ac:chgData name="Osudin, Daniil" userId="6923a8d8-81e5-437b-8c90-6c7fcd3b8838" providerId="ADAL" clId="{2B00D108-7DB7-4B24-A862-C8AED4F0CF3D}" dt="2022-12-19T14:41:04.216" v="37" actId="21"/>
          <ac:spMkLst>
            <pc:docMk/>
            <pc:sldMk cId="2657208104" sldId="271"/>
            <ac:spMk id="9" creationId="{5C9A95ED-7EA3-992B-D170-DE9225EE49B6}"/>
          </ac:spMkLst>
        </pc:spChg>
      </pc:sldChg>
    </pc:docChg>
  </pc:docChgLst>
  <pc:docChgLst>
    <pc:chgData name="Melcher, Miranda" userId="S::miranda.melcher@city.ac.uk::8a4dd0ec-9b99-4711-bbb6-98be0231d0db" providerId="AD" clId="Web-{22A1D9B0-E505-92D6-333C-48295E5B201B}"/>
    <pc:docChg chg="modSld">
      <pc:chgData name="Melcher, Miranda" userId="S::miranda.melcher@city.ac.uk::8a4dd0ec-9b99-4711-bbb6-98be0231d0db" providerId="AD" clId="Web-{22A1D9B0-E505-92D6-333C-48295E5B201B}" dt="2023-09-27T14:30:30.018" v="9"/>
      <pc:docMkLst>
        <pc:docMk/>
      </pc:docMkLst>
      <pc:sldChg chg="modSp">
        <pc:chgData name="Melcher, Miranda" userId="S::miranda.melcher@city.ac.uk::8a4dd0ec-9b99-4711-bbb6-98be0231d0db" providerId="AD" clId="Web-{22A1D9B0-E505-92D6-333C-48295E5B201B}" dt="2023-09-27T14:29:59.845" v="2"/>
        <pc:sldMkLst>
          <pc:docMk/>
          <pc:sldMk cId="3174878650" sldId="260"/>
        </pc:sldMkLst>
        <pc:grpChg chg="mod">
          <ac:chgData name="Melcher, Miranda" userId="S::miranda.melcher@city.ac.uk::8a4dd0ec-9b99-4711-bbb6-98be0231d0db" providerId="AD" clId="Web-{22A1D9B0-E505-92D6-333C-48295E5B201B}" dt="2023-09-27T14:29:59.845" v="2"/>
          <ac:grpSpMkLst>
            <pc:docMk/>
            <pc:sldMk cId="3174878650" sldId="260"/>
            <ac:grpSpMk id="3" creationId="{59427A9E-B32C-746C-B02A-AB2C12D622A6}"/>
          </ac:grpSpMkLst>
        </pc:grpChg>
      </pc:sldChg>
      <pc:sldChg chg="modSp">
        <pc:chgData name="Melcher, Miranda" userId="S::miranda.melcher@city.ac.uk::8a4dd0ec-9b99-4711-bbb6-98be0231d0db" providerId="AD" clId="Web-{22A1D9B0-E505-92D6-333C-48295E5B201B}" dt="2023-09-27T14:30:26.346" v="8"/>
        <pc:sldMkLst>
          <pc:docMk/>
          <pc:sldMk cId="2412360954" sldId="263"/>
        </pc:sldMkLst>
        <pc:grpChg chg="mod">
          <ac:chgData name="Melcher, Miranda" userId="S::miranda.melcher@city.ac.uk::8a4dd0ec-9b99-4711-bbb6-98be0231d0db" providerId="AD" clId="Web-{22A1D9B0-E505-92D6-333C-48295E5B201B}" dt="2023-09-27T14:30:26.346" v="8"/>
          <ac:grpSpMkLst>
            <pc:docMk/>
            <pc:sldMk cId="2412360954" sldId="263"/>
            <ac:grpSpMk id="6" creationId="{289F2653-3193-9ACD-B28C-A2ABF6F2C235}"/>
          </ac:grpSpMkLst>
        </pc:grpChg>
      </pc:sldChg>
      <pc:sldChg chg="modSp">
        <pc:chgData name="Melcher, Miranda" userId="S::miranda.melcher@city.ac.uk::8a4dd0ec-9b99-4711-bbb6-98be0231d0db" providerId="AD" clId="Web-{22A1D9B0-E505-92D6-333C-48295E5B201B}" dt="2023-09-27T14:30:22.033" v="6"/>
        <pc:sldMkLst>
          <pc:docMk/>
          <pc:sldMk cId="2363547764" sldId="265"/>
        </pc:sldMkLst>
        <pc:grpChg chg="mod">
          <ac:chgData name="Melcher, Miranda" userId="S::miranda.melcher@city.ac.uk::8a4dd0ec-9b99-4711-bbb6-98be0231d0db" providerId="AD" clId="Web-{22A1D9B0-E505-92D6-333C-48295E5B201B}" dt="2023-09-27T14:30:16.486" v="5"/>
          <ac:grpSpMkLst>
            <pc:docMk/>
            <pc:sldMk cId="2363547764" sldId="265"/>
            <ac:grpSpMk id="3" creationId="{335BA4DD-57CA-B679-C28E-DDE26951352B}"/>
          </ac:grpSpMkLst>
        </pc:grpChg>
        <pc:grpChg chg="mod">
          <ac:chgData name="Melcher, Miranda" userId="S::miranda.melcher@city.ac.uk::8a4dd0ec-9b99-4711-bbb6-98be0231d0db" providerId="AD" clId="Web-{22A1D9B0-E505-92D6-333C-48295E5B201B}" dt="2023-09-27T14:30:22.033" v="6"/>
          <ac:grpSpMkLst>
            <pc:docMk/>
            <pc:sldMk cId="2363547764" sldId="265"/>
            <ac:grpSpMk id="5" creationId="{905D56EB-083F-0A7B-970D-E426432D590A}"/>
          </ac:grpSpMkLst>
        </pc:grpChg>
      </pc:sldChg>
      <pc:sldChg chg="modSp">
        <pc:chgData name="Melcher, Miranda" userId="S::miranda.melcher@city.ac.uk::8a4dd0ec-9b99-4711-bbb6-98be0231d0db" providerId="AD" clId="Web-{22A1D9B0-E505-92D6-333C-48295E5B201B}" dt="2023-09-27T14:30:07.283" v="3"/>
        <pc:sldMkLst>
          <pc:docMk/>
          <pc:sldMk cId="3341610993" sldId="269"/>
        </pc:sldMkLst>
        <pc:grpChg chg="mod">
          <ac:chgData name="Melcher, Miranda" userId="S::miranda.melcher@city.ac.uk::8a4dd0ec-9b99-4711-bbb6-98be0231d0db" providerId="AD" clId="Web-{22A1D9B0-E505-92D6-333C-48295E5B201B}" dt="2023-09-27T14:29:41.173" v="0"/>
          <ac:grpSpMkLst>
            <pc:docMk/>
            <pc:sldMk cId="3341610993" sldId="269"/>
            <ac:grpSpMk id="3" creationId="{5AEB0E10-5F8F-7CAE-8E8B-863782D36733}"/>
          </ac:grpSpMkLst>
        </pc:grpChg>
        <pc:grpChg chg="mod">
          <ac:chgData name="Melcher, Miranda" userId="S::miranda.melcher@city.ac.uk::8a4dd0ec-9b99-4711-bbb6-98be0231d0db" providerId="AD" clId="Web-{22A1D9B0-E505-92D6-333C-48295E5B201B}" dt="2023-09-27T14:30:07.283" v="3"/>
          <ac:grpSpMkLst>
            <pc:docMk/>
            <pc:sldMk cId="3341610993" sldId="269"/>
            <ac:grpSpMk id="5" creationId="{E95A8B38-D526-2FD3-4279-A08B67229281}"/>
          </ac:grpSpMkLst>
        </pc:grpChg>
      </pc:sldChg>
      <pc:sldChg chg="modSp">
        <pc:chgData name="Melcher, Miranda" userId="S::miranda.melcher@city.ac.uk::8a4dd0ec-9b99-4711-bbb6-98be0231d0db" providerId="AD" clId="Web-{22A1D9B0-E505-92D6-333C-48295E5B201B}" dt="2023-09-27T14:30:30.018" v="9"/>
        <pc:sldMkLst>
          <pc:docMk/>
          <pc:sldMk cId="4247313167" sldId="270"/>
        </pc:sldMkLst>
        <pc:grpChg chg="mod">
          <ac:chgData name="Melcher, Miranda" userId="S::miranda.melcher@city.ac.uk::8a4dd0ec-9b99-4711-bbb6-98be0231d0db" providerId="AD" clId="Web-{22A1D9B0-E505-92D6-333C-48295E5B201B}" dt="2023-09-27T14:30:30.018" v="9"/>
          <ac:grpSpMkLst>
            <pc:docMk/>
            <pc:sldMk cId="4247313167" sldId="270"/>
            <ac:grpSpMk id="6" creationId="{AF50FE25-0002-63D8-C367-0F5987BF483D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D190DA-7724-8215-C2D2-56B5551AC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91E75-8F29-98CA-A3D4-98FE0FC034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B44A0-CB60-4F39-A2C6-D06D239EE0E0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03355-AC74-CCA6-7F97-FDFED1FF3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03E3-CFA3-4526-78FB-FF8D663AC4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35038-21E5-4169-959C-755B4CA0B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6373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F017-3D64-C847-98F0-4CFDD6CC5F6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2B50-DF90-BC42-B5DB-40EE4DBB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F6F5-E0F6-2BF7-4405-6EF4E5363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9038" y="454770"/>
            <a:ext cx="4843462" cy="2974229"/>
          </a:xfr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Subtitle</a:t>
            </a:r>
            <a:br>
              <a:rPr lang="en-US" dirty="0"/>
            </a:b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5A8822-C41C-B2DC-08B9-C586F485E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683" y="4478683"/>
            <a:ext cx="2093912" cy="1233142"/>
          </a:xfrm>
        </p:spPr>
        <p:txBody>
          <a:bodyPr>
            <a:normAutofit/>
          </a:bodyPr>
          <a:lstStyle>
            <a:lvl1pPr>
              <a:defRPr sz="2400" baseline="0">
                <a:latin typeface="MetaPro-Norm" panose="020B0504030101020102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890F011-72F9-EE2D-F2B0-D5B2FC7D88F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07710661"/>
              </p:ext>
            </p:extLst>
          </p:nvPr>
        </p:nvGraphicFramePr>
        <p:xfrm>
          <a:off x="7518400" y="-20637"/>
          <a:ext cx="4673600" cy="689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58440" imgH="8279280" progId="">
                  <p:embed/>
                </p:oleObj>
              </mc:Choice>
              <mc:Fallback>
                <p:oleObj r:id="rId2" imgW="6958440" imgH="827928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890F011-72F9-EE2D-F2B0-D5B2FC7D8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18400" y="-20637"/>
                        <a:ext cx="4673600" cy="689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8EEBEFE-0604-017C-54D9-C77646CDA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08264" y="4478338"/>
            <a:ext cx="2065337" cy="123348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75FE5A-E767-4C32-4382-1675159E8C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0"/>
            <a:ext cx="2286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-screen">
    <p:bg>
      <p:bgPr>
        <a:solidFill>
          <a:srgbClr val="80E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0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wil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CB47-1262-51B9-B320-4AFE6E2EE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49275"/>
            <a:ext cx="8316912" cy="980234"/>
          </a:xfrm>
        </p:spPr>
        <p:txBody>
          <a:bodyPr/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E74F80-2BFD-06E3-966B-6A6A1F690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808163"/>
            <a:ext cx="9324975" cy="4500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6F2C1D-94BC-1BC4-0F74-84F8AB14FDE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A3ADC-57CC-5269-FDB3-7EE0EF60A9E2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tandard - 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474D-0887-6100-9AAE-79C8A5A7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1E44D5-648E-C686-46C5-646CF4C95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5477" y="1817590"/>
            <a:ext cx="9315548" cy="200026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B35866-AC6D-598A-A8A2-EB21A4A83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77" y="4157155"/>
            <a:ext cx="9324975" cy="215157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FEFBFA8-8E2A-9D8B-E311-1327F4FA57B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BB2DF-93EE-A94C-D498-CACDC35D3BCD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7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D692-8948-EAEA-9FE5-C8AEBA0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5EE0D-F2FE-AA5E-EEF8-34513BD6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8700" y="2441576"/>
            <a:ext cx="4634814" cy="330981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914B10-5F24-6C8B-C65B-5CB3C7DB0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4342" y="1818981"/>
            <a:ext cx="3948113" cy="39907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68C278-2EEC-146D-5BB8-6FF3CEDD54A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339F1-56D6-9658-61A5-668A5166D35F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4674-F7FC-4836-286B-656BFD51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49275"/>
            <a:ext cx="7681911" cy="98023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B72A73-CF6D-367B-9738-9BBA5F25771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9C9D4-D567-35D6-7B52-CD58FE2A233A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4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AB71-1B23-8639-2B55-FD0C301F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F301-808D-9A22-8E4B-EF0A5443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015D105-62F8-FB7E-2135-A2774775B8A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89DDF-9607-C275-B71B-20E714B5777F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D7FF-639D-D28B-B21F-CE334278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463364"/>
            <a:ext cx="10515600" cy="823912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D738-8299-BF25-F4AD-5B27B3B2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etaPro-Norm" panose="020B050403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BF70-4D71-6E65-EB09-058D447A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05099"/>
            <a:ext cx="5157787" cy="348456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1D9CC-C7F2-8319-B47D-EB5BB7EBB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6804" y="223837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1819A-ECA5-BD2B-62BF-5E91A8FD0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6804" y="3297846"/>
            <a:ext cx="5183188" cy="286226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7BC253F-D0CC-46E9-EC2F-40EBB89A620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A0DA0-DF0D-DF71-B13C-E019D4C1B9E1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7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A67-1CC6-E0A2-87A8-D9C21AD1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26439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50852-E1ED-CCBE-E25A-75A75EAF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7B9CF-14E1-EA99-48DA-F603C881862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F665C-B0A8-57F2-3A6B-7145B3ECEED4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41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A1C77-7545-ED25-EDDC-953F255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5"/>
            <a:ext cx="10298113" cy="98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278B-090E-AC21-3FF7-7CEBAFA5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498" y="1812178"/>
            <a:ext cx="9311528" cy="448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CDF361A-0A6A-686E-4DE8-7B7710848DC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02" y="5593976"/>
            <a:ext cx="1056497" cy="12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8" r:id="rId2"/>
    <p:sldLayoutId id="2147483659" r:id="rId3"/>
    <p:sldLayoutId id="2147483660" r:id="rId4"/>
    <p:sldLayoutId id="2147483652" r:id="rId5"/>
    <p:sldLayoutId id="2147483661" r:id="rId6"/>
    <p:sldLayoutId id="2147483650" r:id="rId7"/>
    <p:sldLayoutId id="2147483653" r:id="rId8"/>
    <p:sldLayoutId id="214748364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etaPro-Bold" panose="020B0804030101020102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981" userDrawn="1">
          <p15:clr>
            <a:srgbClr val="F26B43"/>
          </p15:clr>
        </p15:guide>
        <p15:guide id="7" pos="892" userDrawn="1">
          <p15:clr>
            <a:srgbClr val="F26B43"/>
          </p15:clr>
        </p15:guide>
        <p15:guide id="8" pos="7015" userDrawn="1">
          <p15:clr>
            <a:srgbClr val="F26B43"/>
          </p15:clr>
        </p15:guide>
        <p15:guide id="9" pos="529" userDrawn="1">
          <p15:clr>
            <a:srgbClr val="F26B43"/>
          </p15:clr>
        </p15:guide>
        <p15:guide id="10" pos="6766" userDrawn="1">
          <p15:clr>
            <a:srgbClr val="F26B43"/>
          </p15:clr>
        </p15:guide>
        <p15:guide id="11" orient="horz" pos="346" userDrawn="1">
          <p15:clr>
            <a:srgbClr val="F26B43"/>
          </p15:clr>
        </p15:guide>
        <p15:guide id="12" orient="horz" pos="1139" userDrawn="1">
          <p15:clr>
            <a:srgbClr val="F26B43"/>
          </p15:clr>
        </p15:guide>
        <p15:guide id="13" pos="1255" userDrawn="1">
          <p15:clr>
            <a:srgbClr val="F26B43"/>
          </p15:clr>
        </p15:guide>
        <p15:guide id="14" pos="1549" userDrawn="1">
          <p15:clr>
            <a:srgbClr val="F26B43"/>
          </p15:clr>
        </p15:guide>
        <p15:guide id="15" pos="4747" userDrawn="1">
          <p15:clr>
            <a:srgbClr val="F26B43"/>
          </p15:clr>
        </p15:guide>
        <p15:guide id="16" pos="7446" userDrawn="1">
          <p15:clr>
            <a:srgbClr val="F26B43"/>
          </p15:clr>
        </p15:guide>
        <p15:guide id="17" pos="21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20" orient="horz" pos="3974" userDrawn="1">
          <p15:clr>
            <a:srgbClr val="F26B43"/>
          </p15:clr>
        </p15:guide>
        <p15:guide id="21" orient="horz" pos="232" userDrawn="1">
          <p15:clr>
            <a:srgbClr val="F26B43"/>
          </p15:clr>
        </p15:guide>
        <p15:guide id="22" pos="5768" userDrawn="1">
          <p15:clr>
            <a:srgbClr val="F26B43"/>
          </p15:clr>
        </p15:guide>
        <p15:guide id="23" orient="horz" pos="119" userDrawn="1">
          <p15:clr>
            <a:srgbClr val="F26B43"/>
          </p15:clr>
        </p15:guide>
        <p15:guide id="24" orient="horz" pos="15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BE00-A32A-6B76-D95F-7D447E34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Loops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and Algorithms</a:t>
            </a:r>
            <a:endParaRPr lang="en-GB" sz="1600" b="0" dirty="0">
              <a:solidFill>
                <a:srgbClr val="3C3C3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00B80-54CE-1F24-A2E1-0551C84AC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682" y="4478683"/>
            <a:ext cx="2404817" cy="1233142"/>
          </a:xfrm>
        </p:spPr>
        <p:txBody>
          <a:bodyPr/>
          <a:lstStyle/>
          <a:p>
            <a:r>
              <a:rPr lang="en-US" b="0" dirty="0"/>
              <a:t>Lecture by</a:t>
            </a:r>
          </a:p>
          <a:p>
            <a:r>
              <a:rPr lang="en-US" b="0" dirty="0"/>
              <a:t>Dr Daniil Osudin</a:t>
            </a:r>
          </a:p>
          <a:p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EC765D-0F52-C03A-D391-17DAD6410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22" y="2435086"/>
            <a:ext cx="3574378" cy="22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B15-AF40-1753-8087-E82FE0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grpSp>
        <p:nvGrpSpPr>
          <p:cNvPr id="6" name="Group 5" descr="example of correctly formatted code">
            <a:extLst>
              <a:ext uri="{FF2B5EF4-FFF2-40B4-BE49-F238E27FC236}">
                <a16:creationId xmlns:a16="http://schemas.microsoft.com/office/drawing/2014/main" id="{AF50FE25-0002-63D8-C367-0F5987BF483D}"/>
              </a:ext>
            </a:extLst>
          </p:cNvPr>
          <p:cNvGrpSpPr/>
          <p:nvPr/>
        </p:nvGrpSpPr>
        <p:grpSpPr>
          <a:xfrm>
            <a:off x="1754709" y="1942730"/>
            <a:ext cx="6487070" cy="2972539"/>
            <a:chOff x="2828566" y="1961781"/>
            <a:chExt cx="6487070" cy="2972539"/>
          </a:xfrm>
        </p:grpSpPr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B73CAC38-2C02-6BB6-64F2-190671E1F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202" y="1961781"/>
              <a:ext cx="3507596" cy="297253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2E23D17-FCEF-57AD-E599-62FC77245093}"/>
                </a:ext>
              </a:extLst>
            </p:cNvPr>
            <p:cNvSpPr/>
            <p:nvPr/>
          </p:nvSpPr>
          <p:spPr>
            <a:xfrm>
              <a:off x="5553537" y="2606272"/>
              <a:ext cx="974090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2838F41-0BF0-6F9A-EB17-DE3A30467B4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27627" y="2824987"/>
              <a:ext cx="129597" cy="245778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1644A1-521C-19C6-ACED-8F32138BBF46}"/>
                </a:ext>
              </a:extLst>
            </p:cNvPr>
            <p:cNvSpPr/>
            <p:nvPr/>
          </p:nvSpPr>
          <p:spPr>
            <a:xfrm>
              <a:off x="7261535" y="2603128"/>
              <a:ext cx="937640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0E38EC-605C-DB38-81F5-D6FE6A6AC308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096714" y="2821843"/>
              <a:ext cx="164821" cy="24419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BAB6FE-B1D4-FEED-8233-D15E482B552C}"/>
                </a:ext>
              </a:extLst>
            </p:cNvPr>
            <p:cNvSpPr/>
            <p:nvPr/>
          </p:nvSpPr>
          <p:spPr>
            <a:xfrm>
              <a:off x="7977799" y="3190653"/>
              <a:ext cx="1337837" cy="67725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Default step: 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4A3D44-F69C-CE86-5B14-1E682E7594B3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7506711" y="3284748"/>
              <a:ext cx="471088" cy="24453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281175B-1189-939E-2592-E6EA77EAA355}"/>
                </a:ext>
              </a:extLst>
            </p:cNvPr>
            <p:cNvSpPr/>
            <p:nvPr/>
          </p:nvSpPr>
          <p:spPr>
            <a:xfrm>
              <a:off x="2828566" y="2603825"/>
              <a:ext cx="1294124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Variable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4CE857-8BD1-DCE9-38A6-0179DCC14A13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4122690" y="2822540"/>
              <a:ext cx="971165" cy="243493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31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B15-AF40-1753-8087-E82FE0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682ABA-5E0D-6831-B345-DD30820E8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436407"/>
            <a:ext cx="7115302" cy="2961857"/>
          </a:xfrm>
        </p:spPr>
        <p:txBody>
          <a:bodyPr>
            <a:normAutofit/>
          </a:bodyPr>
          <a:lstStyle/>
          <a:p>
            <a:r>
              <a:rPr lang="en-GB" sz="3300" dirty="0"/>
              <a:t>Problem 1</a:t>
            </a:r>
          </a:p>
          <a:p>
            <a:r>
              <a:rPr lang="en-GB" sz="3300" b="0" dirty="0"/>
              <a:t>Write a program in Python environment that takes an input value </a:t>
            </a:r>
            <a:r>
              <a:rPr lang="en-GB" sz="3300" dirty="0"/>
              <a:t>x</a:t>
            </a:r>
            <a:r>
              <a:rPr lang="en-GB" sz="3300" b="0" dirty="0"/>
              <a:t> and prints “Hello World!” that </a:t>
            </a:r>
            <a:r>
              <a:rPr lang="en-GB" sz="3300" dirty="0"/>
              <a:t>x</a:t>
            </a:r>
            <a:r>
              <a:rPr lang="en-GB" sz="3300" b="0" dirty="0"/>
              <a:t> times using the </a:t>
            </a:r>
            <a:r>
              <a:rPr lang="en-GB" sz="33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3300" b="0" dirty="0"/>
              <a:t> loop</a:t>
            </a:r>
          </a:p>
          <a:p>
            <a:endParaRPr lang="en-GB" sz="3300" b="0" dirty="0"/>
          </a:p>
        </p:txBody>
      </p:sp>
    </p:spTree>
    <p:extLst>
      <p:ext uri="{BB962C8B-B14F-4D97-AF65-F5344CB8AC3E}">
        <p14:creationId xmlns:p14="http://schemas.microsoft.com/office/powerpoint/2010/main" val="265720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B15-AF40-1753-8087-E82FE0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682ABA-5E0D-6831-B345-DD30820E8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436407"/>
            <a:ext cx="7115302" cy="4123145"/>
          </a:xfrm>
        </p:spPr>
        <p:txBody>
          <a:bodyPr>
            <a:normAutofit/>
          </a:bodyPr>
          <a:lstStyle/>
          <a:p>
            <a:r>
              <a:rPr lang="en-GB" sz="3300" dirty="0"/>
              <a:t>Problem 2</a:t>
            </a:r>
          </a:p>
          <a:p>
            <a:r>
              <a:rPr lang="en-GB" sz="3300" b="0" dirty="0"/>
              <a:t>Write a program in Python environment that calculates the sum of odd numbers from 1 to 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9A95ED-7EA3-992B-D170-DE9225EE49B6}"/>
              </a:ext>
            </a:extLst>
          </p:cNvPr>
          <p:cNvSpPr txBox="1">
            <a:spLocks/>
          </p:cNvSpPr>
          <p:nvPr/>
        </p:nvSpPr>
        <p:spPr>
          <a:xfrm>
            <a:off x="1416051" y="3584762"/>
            <a:ext cx="9335077" cy="171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300" dirty="0"/>
              <a:t>Hint:</a:t>
            </a:r>
            <a:r>
              <a:rPr lang="en-GB" sz="3300" b="0" dirty="0"/>
              <a:t> set the step of the range() function to 2</a:t>
            </a:r>
          </a:p>
        </p:txBody>
      </p:sp>
    </p:spTree>
    <p:extLst>
      <p:ext uri="{BB962C8B-B14F-4D97-AF65-F5344CB8AC3E}">
        <p14:creationId xmlns:p14="http://schemas.microsoft.com/office/powerpoint/2010/main" val="52511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29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DB6-FD9F-69A3-7BD3-7D557EAA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</a:t>
            </a:r>
            <a:r>
              <a:rPr lang="en-GB"/>
              <a:t>we Cover?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77EE4-67DE-ED37-A1C1-0FA1C6448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aPro-Book" panose="020B0604030101020102" pitchFamily="34" charset="0"/>
                <a:ea typeface="+mn-ea"/>
                <a:cs typeface="+mn-cs"/>
              </a:rPr>
              <a:t>FOR loops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aPro-Book" panose="020B0604030101020102" pitchFamily="34" charset="0"/>
                <a:ea typeface="+mn-ea"/>
                <a:cs typeface="+mn-cs"/>
              </a:rPr>
              <a:t>Introduction to functions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b="0" dirty="0">
                <a:solidFill>
                  <a:prstClr val="black"/>
                </a:solidFill>
                <a:latin typeface="MetaPro-Book" panose="020B0604030101020102" pitchFamily="34" charset="0"/>
              </a:rPr>
              <a:t>Using the range() function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aPro-Book" panose="020B0604030101020102" pitchFamily="34" charset="0"/>
              <a:ea typeface="+mn-ea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B15-AF40-1753-8087-E82FE0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5212B-E188-0681-D216-590BB45E2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6669" y="1760418"/>
            <a:ext cx="7151878" cy="433432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The body will be repetitively executed multiple times depending on the specified values of a variable and a range() function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E513834-5BFE-7A8B-9423-36251FF42BFD}"/>
              </a:ext>
            </a:extLst>
          </p:cNvPr>
          <p:cNvSpPr txBox="1">
            <a:spLocks/>
          </p:cNvSpPr>
          <p:nvPr/>
        </p:nvSpPr>
        <p:spPr>
          <a:xfrm>
            <a:off x="1166669" y="3207746"/>
            <a:ext cx="9324975" cy="143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Examples</a:t>
            </a:r>
          </a:p>
          <a:p>
            <a:r>
              <a:rPr lang="en-GB" b="0" dirty="0"/>
              <a:t>For each of the 10 orders placed at a café, the staff need to prepare the ordered food and take the payment</a:t>
            </a:r>
          </a:p>
        </p:txBody>
      </p:sp>
    </p:spTree>
    <p:extLst>
      <p:ext uri="{BB962C8B-B14F-4D97-AF65-F5344CB8AC3E}">
        <p14:creationId xmlns:p14="http://schemas.microsoft.com/office/powerpoint/2010/main" val="88865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B15-AF40-1753-8087-E82FE0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 in Python</a:t>
            </a:r>
          </a:p>
        </p:txBody>
      </p:sp>
      <p:grpSp>
        <p:nvGrpSpPr>
          <p:cNvPr id="3" name="Group 2" descr="diagram explaining how to correctly format FOR loop syntax">
            <a:extLst>
              <a:ext uri="{FF2B5EF4-FFF2-40B4-BE49-F238E27FC236}">
                <a16:creationId xmlns:a16="http://schemas.microsoft.com/office/drawing/2014/main" id="{59427A9E-B32C-746C-B02A-AB2C12D622A6}"/>
              </a:ext>
            </a:extLst>
          </p:cNvPr>
          <p:cNvGrpSpPr/>
          <p:nvPr/>
        </p:nvGrpSpPr>
        <p:grpSpPr>
          <a:xfrm>
            <a:off x="1542530" y="1529510"/>
            <a:ext cx="8562051" cy="3901022"/>
            <a:chOff x="1542530" y="1529510"/>
            <a:chExt cx="8562051" cy="39010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F45C2D-AE97-C4E2-7F14-E5831ED4D92C}"/>
                </a:ext>
              </a:extLst>
            </p:cNvPr>
            <p:cNvSpPr/>
            <p:nvPr/>
          </p:nvSpPr>
          <p:spPr>
            <a:xfrm>
              <a:off x="2837874" y="2892876"/>
              <a:ext cx="7266707" cy="1150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GB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&lt;variable name&gt; in range(…):</a:t>
              </a:r>
            </a:p>
            <a:p>
              <a:pPr defTabSz="685800"/>
              <a:r>
                <a:rPr lang="en-GB" sz="28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body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5ECED3-F88D-7F9E-CD78-B927BE7348B2}"/>
                </a:ext>
              </a:extLst>
            </p:cNvPr>
            <p:cNvSpPr/>
            <p:nvPr/>
          </p:nvSpPr>
          <p:spPr>
            <a:xfrm>
              <a:off x="1614981" y="1529510"/>
              <a:ext cx="4331798" cy="1223714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Combination of the variable and range function specify how many times the body is executed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6DD52A-83EA-3D88-A330-9B26A691E15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5946779" y="2141367"/>
              <a:ext cx="775193" cy="868916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AA6669-2162-2B50-EDCF-7ADA28151441}"/>
                </a:ext>
              </a:extLst>
            </p:cNvPr>
            <p:cNvSpPr/>
            <p:nvPr/>
          </p:nvSpPr>
          <p:spPr>
            <a:xfrm>
              <a:off x="5330308" y="4420928"/>
              <a:ext cx="3164667" cy="824400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One or multiple statements in the body.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8E1D041-BAA7-3A78-4A1B-80D1B66F6242}"/>
                </a:ext>
              </a:extLst>
            </p:cNvPr>
            <p:cNvSpPr/>
            <p:nvPr/>
          </p:nvSpPr>
          <p:spPr>
            <a:xfrm>
              <a:off x="1542530" y="4206817"/>
              <a:ext cx="2834640" cy="1223715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statements in the body need to be indented the same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A6BD5B-5E68-6AB8-8B80-45807AAB5745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4054764" y="3763767"/>
              <a:ext cx="2857878" cy="657161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4642A7D-A4A0-DADC-234C-2D01521DE86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2959850" y="3627284"/>
              <a:ext cx="75820" cy="579533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87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B15-AF40-1753-8087-E82FE0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5212B-E188-0681-D216-590BB45E2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6669" y="1658817"/>
            <a:ext cx="7293840" cy="433432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FOR and IN are keywords</a:t>
            </a:r>
            <a:endParaRPr lang="uk-UA" b="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The range() function can have up to three arguments:</a:t>
            </a:r>
          </a:p>
          <a:p>
            <a:pPr marL="1143000" lvl="1" indent="-457200"/>
            <a:r>
              <a:rPr lang="en-GB" b="0" dirty="0"/>
              <a:t>start (optional) – starting value – default = 0</a:t>
            </a:r>
          </a:p>
          <a:p>
            <a:pPr marL="1143000" lvl="1" indent="-457200"/>
            <a:r>
              <a:rPr lang="en-GB" b="0" dirty="0"/>
              <a:t>stop </a:t>
            </a:r>
            <a:r>
              <a:rPr lang="en-GB" dirty="0"/>
              <a:t>(</a:t>
            </a:r>
            <a:r>
              <a:rPr lang="en-GB" b="0" dirty="0"/>
              <a:t>required) – stopping value</a:t>
            </a:r>
          </a:p>
          <a:p>
            <a:pPr marL="1143000" lvl="1" indent="-457200"/>
            <a:r>
              <a:rPr lang="en-GB" b="0" dirty="0"/>
              <a:t>step </a:t>
            </a:r>
            <a:r>
              <a:rPr lang="en-GB" dirty="0"/>
              <a:t>(</a:t>
            </a:r>
            <a:r>
              <a:rPr lang="en-GB" b="0" dirty="0"/>
              <a:t>optiona</a:t>
            </a:r>
            <a:r>
              <a:rPr lang="en-GB" dirty="0"/>
              <a:t>l)</a:t>
            </a:r>
            <a:r>
              <a:rPr lang="en-GB" b="0" dirty="0"/>
              <a:t> – increment – default = 1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/>
              <a:t>The range() function processes the range up to but not including the final stopping value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range(2, 7)</a:t>
            </a:r>
            <a:r>
              <a:rPr lang="en-GB" b="0" dirty="0"/>
              <a:t> will execute 5 times</a:t>
            </a:r>
          </a:p>
          <a:p>
            <a:pPr marL="1143000" lvl="1" indent="-457200"/>
            <a:endParaRPr lang="en-GB" b="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24972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B15-AF40-1753-8087-E82FE0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Flow Chart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EB0E10-5F8F-7CAE-8E8B-863782D3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8035" y="1436407"/>
            <a:ext cx="4000685" cy="4139245"/>
            <a:chOff x="998035" y="1436407"/>
            <a:chExt cx="4000685" cy="41392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F609AE-58E6-049D-DF37-9CF6C28F8BD6}"/>
                </a:ext>
              </a:extLst>
            </p:cNvPr>
            <p:cNvGrpSpPr/>
            <p:nvPr/>
          </p:nvGrpSpPr>
          <p:grpSpPr>
            <a:xfrm>
              <a:off x="998035" y="1436407"/>
              <a:ext cx="3998725" cy="4139245"/>
              <a:chOff x="998035" y="1436407"/>
              <a:chExt cx="3998725" cy="413924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7FCEF35-A99D-0254-C5CA-ADE5FD138CE3}"/>
                  </a:ext>
                </a:extLst>
              </p:cNvPr>
              <p:cNvGrpSpPr/>
              <p:nvPr/>
            </p:nvGrpSpPr>
            <p:grpSpPr>
              <a:xfrm>
                <a:off x="998035" y="1436407"/>
                <a:ext cx="3322707" cy="4139245"/>
                <a:chOff x="998035" y="1436407"/>
                <a:chExt cx="3322707" cy="413924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9D29C0E-39CC-04C7-F2C6-A6EC54759279}"/>
                    </a:ext>
                  </a:extLst>
                </p:cNvPr>
                <p:cNvGrpSpPr/>
                <p:nvPr/>
              </p:nvGrpSpPr>
              <p:grpSpPr>
                <a:xfrm>
                  <a:off x="998035" y="1436407"/>
                  <a:ext cx="3322707" cy="4139245"/>
                  <a:chOff x="-49745" y="1531081"/>
                  <a:chExt cx="3909150" cy="4500825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ABA55B7-DE9B-2576-0EEC-916AFAD3D61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035940" y="3477369"/>
                    <a:ext cx="823465" cy="4350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defTabSz="1219170">
                      <a:defRPr/>
                    </a:pPr>
                    <a:r>
                      <a:rPr lang="en-US" sz="2000" b="1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Yes</a:t>
                    </a:r>
                    <a:endParaRPr lang="en-GB" sz="2133" b="1" kern="0" dirty="0">
                      <a:solidFill>
                        <a:schemeClr val="bg1">
                          <a:lumMod val="8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19" name="Flowchart: Terminator 18">
                    <a:extLst>
                      <a:ext uri="{FF2B5EF4-FFF2-40B4-BE49-F238E27FC236}">
                        <a16:creationId xmlns:a16="http://schemas.microsoft.com/office/drawing/2014/main" id="{6C21672E-715E-9559-5BE2-B4422E4B754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703351" y="1531081"/>
                    <a:ext cx="1097958" cy="520918"/>
                  </a:xfrm>
                  <a:prstGeom prst="flowChartTerminator">
                    <a:avLst/>
                  </a:prstGeom>
                  <a:solidFill>
                    <a:srgbClr val="E9F7FD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start</a:t>
                    </a:r>
                    <a:endParaRPr lang="en-GB" kern="0" dirty="0">
                      <a:solidFill>
                        <a:schemeClr val="bg1">
                          <a:lumMod val="8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20" name="Flowchart: Data 19">
                    <a:extLst>
                      <a:ext uri="{FF2B5EF4-FFF2-40B4-BE49-F238E27FC236}">
                        <a16:creationId xmlns:a16="http://schemas.microsoft.com/office/drawing/2014/main" id="{610139DC-A8A0-86D6-818B-9E893F642B4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9101" y="2285891"/>
                    <a:ext cx="2195916" cy="781378"/>
                  </a:xfrm>
                  <a:prstGeom prst="flowChartInputOutput">
                    <a:avLst/>
                  </a:prstGeom>
                  <a:solidFill>
                    <a:srgbClr val="E9F7FD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read n</a:t>
                    </a:r>
                    <a:endParaRPr lang="en-GB" sz="1600" kern="0" dirty="0">
                      <a:solidFill>
                        <a:schemeClr val="bg1">
                          <a:lumMod val="8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21" name="Flowchart: Decision 20">
                    <a:extLst>
                      <a:ext uri="{FF2B5EF4-FFF2-40B4-BE49-F238E27FC236}">
                        <a16:creationId xmlns:a16="http://schemas.microsoft.com/office/drawing/2014/main" id="{9539C0B1-AD0C-5D76-B3AA-8E6E9B8C57E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286249" y="3319115"/>
                    <a:ext cx="1954217" cy="1115542"/>
                  </a:xfrm>
                  <a:prstGeom prst="flowChartDecision">
                    <a:avLst/>
                  </a:prstGeom>
                  <a:solidFill>
                    <a:srgbClr val="E9F7FD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GB" sz="1600" kern="0" dirty="0">
                      <a:solidFill>
                        <a:schemeClr val="bg1">
                          <a:lumMod val="8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761BDA41-671C-018B-E4AE-16F7AC632E12}"/>
                      </a:ext>
                    </a:extLst>
                  </p:cNvPr>
                  <p:cNvCxnSpPr>
                    <a:cxnSpLocks/>
                    <a:stCxn id="19" idx="2"/>
                    <a:endCxn id="20" idx="1"/>
                  </p:cNvCxnSpPr>
                  <p:nvPr/>
                </p:nvCxnSpPr>
                <p:spPr>
                  <a:xfrm>
                    <a:off x="2252330" y="2051999"/>
                    <a:ext cx="4730" cy="23389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C0BA7F3-0F2C-BAB6-190B-1E92428F646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42288" y="3477369"/>
                    <a:ext cx="823465" cy="4350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defTabSz="1219170">
                      <a:defRPr/>
                    </a:pPr>
                    <a:r>
                      <a:rPr lang="en-US" sz="2000" b="1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No</a:t>
                    </a:r>
                    <a:endParaRPr lang="en-GB" sz="2133" b="1" kern="0" dirty="0">
                      <a:solidFill>
                        <a:schemeClr val="bg1">
                          <a:lumMod val="8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24" name="Flowchart: Terminator 23">
                    <a:extLst>
                      <a:ext uri="{FF2B5EF4-FFF2-40B4-BE49-F238E27FC236}">
                        <a16:creationId xmlns:a16="http://schemas.microsoft.com/office/drawing/2014/main" id="{04323110-C737-44C0-AF42-DFA046D47CF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93309" y="5510987"/>
                    <a:ext cx="1097957" cy="520919"/>
                  </a:xfrm>
                  <a:prstGeom prst="flowChartTerminator">
                    <a:avLst/>
                  </a:prstGeom>
                  <a:solidFill>
                    <a:srgbClr val="E9F7FD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end</a:t>
                    </a:r>
                    <a:endParaRPr lang="en-GB" sz="2133" kern="0" dirty="0">
                      <a:solidFill>
                        <a:schemeClr val="bg1">
                          <a:lumMod val="8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cxnSp>
                <p:nvCxnSpPr>
                  <p:cNvPr id="25" name="Connector: Elbow 24">
                    <a:extLst>
                      <a:ext uri="{FF2B5EF4-FFF2-40B4-BE49-F238E27FC236}">
                        <a16:creationId xmlns:a16="http://schemas.microsoft.com/office/drawing/2014/main" id="{85F0F1DB-3D82-8990-8914-6D6EFFFD100D}"/>
                      </a:ext>
                    </a:extLst>
                  </p:cNvPr>
                  <p:cNvCxnSpPr>
                    <a:cxnSpLocks/>
                    <a:stCxn id="21" idx="1"/>
                    <a:endCxn id="43" idx="1"/>
                  </p:cNvCxnSpPr>
                  <p:nvPr/>
                </p:nvCxnSpPr>
                <p:spPr>
                  <a:xfrm rot="10800000" flipV="1">
                    <a:off x="849087" y="3876885"/>
                    <a:ext cx="437163" cy="449968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867B38F-1F0C-F4F2-4830-D01535E739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52330" y="3068152"/>
                    <a:ext cx="1" cy="25184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cxnSp>
                <p:nvCxnSpPr>
                  <p:cNvPr id="41" name="Connector: Elbow 40">
                    <a:extLst>
                      <a:ext uri="{FF2B5EF4-FFF2-40B4-BE49-F238E27FC236}">
                        <a16:creationId xmlns:a16="http://schemas.microsoft.com/office/drawing/2014/main" id="{6E7A1A25-5BFE-94CE-BAAE-933D8FF3E9F5}"/>
                      </a:ext>
                    </a:extLst>
                  </p:cNvPr>
                  <p:cNvCxnSpPr>
                    <a:cxnSpLocks/>
                    <a:stCxn id="48" idx="2"/>
                    <a:endCxn id="21" idx="2"/>
                  </p:cNvCxnSpPr>
                  <p:nvPr/>
                </p:nvCxnSpPr>
                <p:spPr>
                  <a:xfrm rot="5400000" flipH="1">
                    <a:off x="2410229" y="4287784"/>
                    <a:ext cx="1208692" cy="1502437"/>
                  </a:xfrm>
                  <a:prstGeom prst="bentConnector3">
                    <a:avLst>
                      <a:gd name="adj1" fmla="val -20565"/>
                    </a:avLst>
                  </a:prstGeom>
                  <a:noFill/>
                  <a:ln w="38100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E25CE73A-45A5-A550-2F88-B35DD2C406B0}"/>
                      </a:ext>
                    </a:extLst>
                  </p:cNvPr>
                  <p:cNvCxnSpPr>
                    <a:cxnSpLocks/>
                    <a:stCxn id="21" idx="3"/>
                    <a:endCxn id="15" idx="0"/>
                  </p:cNvCxnSpPr>
                  <p:nvPr/>
                </p:nvCxnSpPr>
                <p:spPr>
                  <a:xfrm>
                    <a:off x="3240465" y="3876887"/>
                    <a:ext cx="524176" cy="378733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43" name="Flowchart: Data 42">
                    <a:extLst>
                      <a:ext uri="{FF2B5EF4-FFF2-40B4-BE49-F238E27FC236}">
                        <a16:creationId xmlns:a16="http://schemas.microsoft.com/office/drawing/2014/main" id="{46EC4186-ED1A-D07F-4200-01E35DDE12E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-49745" y="4326854"/>
                    <a:ext cx="1797662" cy="788040"/>
                  </a:xfrm>
                  <a:prstGeom prst="flowChartInputOutput">
                    <a:avLst/>
                  </a:prstGeom>
                  <a:solidFill>
                    <a:srgbClr val="E9F7FD"/>
                  </a:solidFill>
                  <a:ln w="9525" cap="flat" cmpd="sng" algn="ctr">
                    <a:solidFill>
                      <a:schemeClr val="bg1">
                        <a:lumMod val="8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chemeClr val="bg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print total</a:t>
                    </a:r>
                    <a:endParaRPr lang="en-GB" sz="1600" kern="0" dirty="0">
                      <a:solidFill>
                        <a:schemeClr val="bg1">
                          <a:lumMod val="8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E91257A-98A0-2611-0E69-1C155B083DCF}"/>
                    </a:ext>
                  </a:extLst>
                </p:cNvPr>
                <p:cNvSpPr txBox="1"/>
                <p:nvPr/>
              </p:nvSpPr>
              <p:spPr>
                <a:xfrm>
                  <a:off x="2241169" y="3403771"/>
                  <a:ext cx="1461999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kern="0" dirty="0" err="1">
                      <a:solidFill>
                        <a:schemeClr val="bg1">
                          <a:lumMod val="8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</a:t>
                  </a:r>
                  <a:r>
                    <a:rPr lang="en-US" sz="1800" kern="0" dirty="0">
                      <a:solidFill>
                        <a:schemeClr val="bg1">
                          <a:lumMod val="85000"/>
                        </a:schemeClr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&lt; n?</a:t>
                  </a:r>
                  <a:endParaRPr lang="en-GB" sz="1800" kern="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ctr"/>
                  <a:endParaRPr lang="en-GB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13E07A-CF3F-1DDD-58E5-68C2512724B3}"/>
                  </a:ext>
                </a:extLst>
              </p:cNvPr>
              <p:cNvCxnSpPr>
                <a:cxnSpLocks/>
                <a:stCxn id="43" idx="4"/>
                <a:endCxn id="24" idx="0"/>
              </p:cNvCxnSpPr>
              <p:nvPr/>
            </p:nvCxnSpPr>
            <p:spPr>
              <a:xfrm flipH="1">
                <a:off x="1756247" y="4732310"/>
                <a:ext cx="5778" cy="364272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5" name="Flowchart: Process 14">
                <a:extLst>
                  <a:ext uri="{FF2B5EF4-FFF2-40B4-BE49-F238E27FC236}">
                    <a16:creationId xmlns:a16="http://schemas.microsoft.com/office/drawing/2014/main" id="{5768A15A-383F-DDF3-7DF2-B159124D466C}"/>
                  </a:ext>
                </a:extLst>
              </p:cNvPr>
              <p:cNvSpPr/>
              <p:nvPr/>
            </p:nvSpPr>
            <p:spPr>
              <a:xfrm>
                <a:off x="3483628" y="3942066"/>
                <a:ext cx="1513132" cy="486815"/>
              </a:xfrm>
              <a:prstGeom prst="flowChartProcess">
                <a:avLst/>
              </a:prstGeom>
              <a:solidFill>
                <a:srgbClr val="E9F7FD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kern="0" dirty="0">
                    <a:solidFill>
                      <a:schemeClr val="bg1">
                        <a:lumMod val="8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total += count</a:t>
                </a:r>
              </a:p>
            </p:txBody>
          </p:sp>
        </p:grp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13C33969-3437-F497-7620-1B145BE70B2E}"/>
                </a:ext>
              </a:extLst>
            </p:cNvPr>
            <p:cNvSpPr/>
            <p:nvPr/>
          </p:nvSpPr>
          <p:spPr>
            <a:xfrm>
              <a:off x="3483628" y="4732310"/>
              <a:ext cx="1515092" cy="486000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kern="0" dirty="0">
                  <a:solidFill>
                    <a:schemeClr val="bg1">
                      <a:lumMod val="8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count += step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4C3DD01-979B-9E80-6481-36B160D6FCE4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240194" y="4428881"/>
              <a:ext cx="980" cy="303429"/>
            </a:xfrm>
            <a:prstGeom prst="straightConnector1">
              <a:avLst/>
            </a:prstGeom>
            <a:noFill/>
            <a:ln w="381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5" name="Group 4" descr="example of correctly formatted syntax">
            <a:extLst>
              <a:ext uri="{FF2B5EF4-FFF2-40B4-BE49-F238E27FC236}">
                <a16:creationId xmlns:a16="http://schemas.microsoft.com/office/drawing/2014/main" id="{E95A8B38-D526-2FD3-4279-A08B67229281}"/>
              </a:ext>
            </a:extLst>
          </p:cNvPr>
          <p:cNvGrpSpPr/>
          <p:nvPr/>
        </p:nvGrpSpPr>
        <p:grpSpPr>
          <a:xfrm>
            <a:off x="4301425" y="1709795"/>
            <a:ext cx="6832764" cy="3300221"/>
            <a:chOff x="4301425" y="1709795"/>
            <a:chExt cx="6832764" cy="330022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2D11708-72BE-2E42-F201-B7BF0EFC3242}"/>
                </a:ext>
              </a:extLst>
            </p:cNvPr>
            <p:cNvSpPr/>
            <p:nvPr/>
          </p:nvSpPr>
          <p:spPr>
            <a:xfrm>
              <a:off x="5718944" y="2525807"/>
              <a:ext cx="5415245" cy="2484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int(input("enter n: "))</a:t>
              </a:r>
            </a:p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 = 0</a:t>
              </a:r>
            </a:p>
            <a:p>
              <a:pPr defTabSz="685800"/>
              <a:endPara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count in range(1, n+1):</a:t>
              </a:r>
            </a:p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total += count</a:t>
              </a:r>
            </a:p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print("the total is", total)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7FF0F93-7479-1D24-297B-D719B30FE9B2}"/>
                </a:ext>
              </a:extLst>
            </p:cNvPr>
            <p:cNvSpPr/>
            <p:nvPr/>
          </p:nvSpPr>
          <p:spPr>
            <a:xfrm>
              <a:off x="9036948" y="3075316"/>
              <a:ext cx="974090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EDB2640-FBD0-7D56-BD8B-C86E96809B7F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>
              <a:off x="9392858" y="3512745"/>
              <a:ext cx="131135" cy="25146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8678FB5A-EA13-E1A1-C32C-1407FBB4CFF9}"/>
                </a:ext>
              </a:extLst>
            </p:cNvPr>
            <p:cNvSpPr/>
            <p:nvPr/>
          </p:nvSpPr>
          <p:spPr>
            <a:xfrm>
              <a:off x="4301425" y="1709795"/>
              <a:ext cx="1893753" cy="738445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Body indentation</a:t>
              </a:r>
              <a:endParaRPr lang="en-GB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8B0BF1D-594E-37A4-BB71-B9B1A240B2C3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5248302" y="2448240"/>
              <a:ext cx="628504" cy="18342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9CF997D-EA1A-4A87-B670-4EA8144ACD5D}"/>
                </a:ext>
              </a:extLst>
            </p:cNvPr>
            <p:cNvSpPr/>
            <p:nvPr/>
          </p:nvSpPr>
          <p:spPr>
            <a:xfrm>
              <a:off x="10126092" y="3075316"/>
              <a:ext cx="937640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r>
                <a:rPr lang="en-GB" sz="20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top</a:t>
              </a:r>
              <a:endParaRPr lang="en-GB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EA2F97-D3A1-B8E8-C940-7F7D647BE15C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 flipH="1">
              <a:off x="10246359" y="3512745"/>
              <a:ext cx="348553" cy="25146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12B7B4CD-0BC8-CB6B-2ABB-BDDACAF71C8C}"/>
                </a:ext>
              </a:extLst>
            </p:cNvPr>
            <p:cNvSpPr/>
            <p:nvPr/>
          </p:nvSpPr>
          <p:spPr>
            <a:xfrm>
              <a:off x="7667520" y="3075315"/>
              <a:ext cx="1294124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Variable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C73AE64-9244-EB00-B6DC-126A7D4C0A97}"/>
                </a:ext>
              </a:extLst>
            </p:cNvPr>
            <p:cNvCxnSpPr>
              <a:cxnSpLocks/>
              <a:stCxn id="107" idx="1"/>
            </p:cNvCxnSpPr>
            <p:nvPr/>
          </p:nvCxnSpPr>
          <p:spPr>
            <a:xfrm flipH="1">
              <a:off x="7109460" y="3294030"/>
              <a:ext cx="558060" cy="47017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61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B15-AF40-1753-8087-E82FE0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Flow Chart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13C33969-3437-F497-7620-1B145BE70B2E}"/>
              </a:ext>
            </a:extLst>
          </p:cNvPr>
          <p:cNvSpPr/>
          <p:nvPr/>
        </p:nvSpPr>
        <p:spPr>
          <a:xfrm>
            <a:off x="3483628" y="4732310"/>
            <a:ext cx="1515092" cy="486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 += step</a:t>
            </a:r>
          </a:p>
        </p:txBody>
      </p:sp>
      <p:grpSp>
        <p:nvGrpSpPr>
          <p:cNvPr id="3" name="Group 2" descr="example of flow chart for FOR loop">
            <a:extLst>
              <a:ext uri="{FF2B5EF4-FFF2-40B4-BE49-F238E27FC236}">
                <a16:creationId xmlns:a16="http://schemas.microsoft.com/office/drawing/2014/main" id="{335BA4DD-57CA-B679-C28E-DDE26951352B}"/>
              </a:ext>
            </a:extLst>
          </p:cNvPr>
          <p:cNvGrpSpPr/>
          <p:nvPr/>
        </p:nvGrpSpPr>
        <p:grpSpPr>
          <a:xfrm>
            <a:off x="998035" y="1436407"/>
            <a:ext cx="3998725" cy="4139245"/>
            <a:chOff x="998035" y="1436407"/>
            <a:chExt cx="3998725" cy="41392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F609AE-58E6-049D-DF37-9CF6C28F8BD6}"/>
                </a:ext>
              </a:extLst>
            </p:cNvPr>
            <p:cNvGrpSpPr/>
            <p:nvPr/>
          </p:nvGrpSpPr>
          <p:grpSpPr>
            <a:xfrm>
              <a:off x="998035" y="1436407"/>
              <a:ext cx="3998725" cy="4139245"/>
              <a:chOff x="998035" y="1436407"/>
              <a:chExt cx="3998725" cy="413924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7FCEF35-A99D-0254-C5CA-ADE5FD138CE3}"/>
                  </a:ext>
                </a:extLst>
              </p:cNvPr>
              <p:cNvGrpSpPr/>
              <p:nvPr/>
            </p:nvGrpSpPr>
            <p:grpSpPr>
              <a:xfrm>
                <a:off x="998035" y="1436407"/>
                <a:ext cx="3322707" cy="4139245"/>
                <a:chOff x="998035" y="1436407"/>
                <a:chExt cx="3322707" cy="413924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9D29C0E-39CC-04C7-F2C6-A6EC54759279}"/>
                    </a:ext>
                  </a:extLst>
                </p:cNvPr>
                <p:cNvGrpSpPr/>
                <p:nvPr/>
              </p:nvGrpSpPr>
              <p:grpSpPr>
                <a:xfrm>
                  <a:off x="998035" y="1436407"/>
                  <a:ext cx="3322707" cy="4139245"/>
                  <a:chOff x="-49745" y="1531081"/>
                  <a:chExt cx="3909150" cy="4500825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ABA55B7-DE9B-2576-0EEC-916AFAD3D61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035941" y="3477369"/>
                    <a:ext cx="823464" cy="4140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219170">
                      <a:defRPr/>
                    </a:pPr>
                    <a:r>
                      <a:rPr lang="en-US" sz="2000" b="1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Yes</a:t>
                    </a:r>
                    <a:endParaRPr lang="en-GB" sz="2133" b="1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19" name="Flowchart: Terminator 18">
                    <a:extLst>
                      <a:ext uri="{FF2B5EF4-FFF2-40B4-BE49-F238E27FC236}">
                        <a16:creationId xmlns:a16="http://schemas.microsoft.com/office/drawing/2014/main" id="{6C21672E-715E-9559-5BE2-B4422E4B754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703351" y="1531081"/>
                    <a:ext cx="1097958" cy="520918"/>
                  </a:xfrm>
                  <a:prstGeom prst="flowChartTerminator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start</a:t>
                    </a:r>
                    <a:endParaRPr lang="en-GB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20" name="Flowchart: Data 19">
                    <a:extLst>
                      <a:ext uri="{FF2B5EF4-FFF2-40B4-BE49-F238E27FC236}">
                        <a16:creationId xmlns:a16="http://schemas.microsoft.com/office/drawing/2014/main" id="{610139DC-A8A0-86D6-818B-9E893F642B4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159101" y="2285891"/>
                    <a:ext cx="2195916" cy="781378"/>
                  </a:xfrm>
                  <a:prstGeom prst="flowChartInputOutput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read n</a:t>
                    </a:r>
                    <a:endParaRPr lang="en-GB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21" name="Flowchart: Decision 20">
                    <a:extLst>
                      <a:ext uri="{FF2B5EF4-FFF2-40B4-BE49-F238E27FC236}">
                        <a16:creationId xmlns:a16="http://schemas.microsoft.com/office/drawing/2014/main" id="{9539C0B1-AD0C-5D76-B3AA-8E6E9B8C57E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286249" y="3319115"/>
                    <a:ext cx="1954216" cy="1115542"/>
                  </a:xfrm>
                  <a:prstGeom prst="flowChartDecision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endParaRPr lang="en-GB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761BDA41-671C-018B-E4AE-16F7AC632E12}"/>
                      </a:ext>
                    </a:extLst>
                  </p:cNvPr>
                  <p:cNvCxnSpPr>
                    <a:cxnSpLocks/>
                    <a:stCxn id="19" idx="2"/>
                    <a:endCxn id="20" idx="1"/>
                  </p:cNvCxnSpPr>
                  <p:nvPr/>
                </p:nvCxnSpPr>
                <p:spPr>
                  <a:xfrm>
                    <a:off x="2252330" y="2051999"/>
                    <a:ext cx="4730" cy="233892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C0BA7F3-0F2C-BAB6-190B-1E92428F646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42288" y="3477369"/>
                    <a:ext cx="823464" cy="4140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defTabSz="1219170">
                      <a:defRPr/>
                    </a:pPr>
                    <a:r>
                      <a:rPr lang="en-US" sz="2000" b="1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No</a:t>
                    </a:r>
                    <a:endParaRPr lang="en-GB" sz="2133" b="1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sp>
                <p:nvSpPr>
                  <p:cNvPr id="24" name="Flowchart: Terminator 23">
                    <a:extLst>
                      <a:ext uri="{FF2B5EF4-FFF2-40B4-BE49-F238E27FC236}">
                        <a16:creationId xmlns:a16="http://schemas.microsoft.com/office/drawing/2014/main" id="{04323110-C737-44C0-AF42-DFA046D47CF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93309" y="5510987"/>
                    <a:ext cx="1097957" cy="520919"/>
                  </a:xfrm>
                  <a:prstGeom prst="flowChartTerminator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end</a:t>
                    </a:r>
                    <a:endParaRPr lang="en-GB" sz="2133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  <p:cxnSp>
                <p:nvCxnSpPr>
                  <p:cNvPr id="25" name="Connector: Elbow 24">
                    <a:extLst>
                      <a:ext uri="{FF2B5EF4-FFF2-40B4-BE49-F238E27FC236}">
                        <a16:creationId xmlns:a16="http://schemas.microsoft.com/office/drawing/2014/main" id="{85F0F1DB-3D82-8990-8914-6D6EFFFD100D}"/>
                      </a:ext>
                    </a:extLst>
                  </p:cNvPr>
                  <p:cNvCxnSpPr>
                    <a:cxnSpLocks/>
                    <a:stCxn id="21" idx="1"/>
                    <a:endCxn id="43" idx="1"/>
                  </p:cNvCxnSpPr>
                  <p:nvPr/>
                </p:nvCxnSpPr>
                <p:spPr>
                  <a:xfrm rot="10800000" flipV="1">
                    <a:off x="849087" y="3876885"/>
                    <a:ext cx="437163" cy="449968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867B38F-1F0C-F4F2-4830-D01535E739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52330" y="3068152"/>
                    <a:ext cx="1" cy="251847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cxnSp>
                <p:nvCxnSpPr>
                  <p:cNvPr id="41" name="Connector: Elbow 40">
                    <a:extLst>
                      <a:ext uri="{FF2B5EF4-FFF2-40B4-BE49-F238E27FC236}">
                        <a16:creationId xmlns:a16="http://schemas.microsoft.com/office/drawing/2014/main" id="{6E7A1A25-5BFE-94CE-BAAE-933D8FF3E9F5}"/>
                      </a:ext>
                    </a:extLst>
                  </p:cNvPr>
                  <p:cNvCxnSpPr>
                    <a:cxnSpLocks/>
                    <a:stCxn id="48" idx="2"/>
                    <a:endCxn id="21" idx="2"/>
                  </p:cNvCxnSpPr>
                  <p:nvPr/>
                </p:nvCxnSpPr>
                <p:spPr>
                  <a:xfrm rot="5400000" flipH="1">
                    <a:off x="2410229" y="4287784"/>
                    <a:ext cx="1208692" cy="1502437"/>
                  </a:xfrm>
                  <a:prstGeom prst="bentConnector3">
                    <a:avLst>
                      <a:gd name="adj1" fmla="val -20565"/>
                    </a:avLst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E25CE73A-45A5-A550-2F88-B35DD2C406B0}"/>
                      </a:ext>
                    </a:extLst>
                  </p:cNvPr>
                  <p:cNvCxnSpPr>
                    <a:cxnSpLocks/>
                    <a:stCxn id="21" idx="3"/>
                    <a:endCxn id="15" idx="0"/>
                  </p:cNvCxnSpPr>
                  <p:nvPr/>
                </p:nvCxnSpPr>
                <p:spPr>
                  <a:xfrm>
                    <a:off x="3240465" y="3876887"/>
                    <a:ext cx="524176" cy="378733"/>
                  </a:xfrm>
                  <a:prstGeom prst="bentConnector2">
                    <a:avLst/>
                  </a:prstGeom>
                  <a:no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43" name="Flowchart: Data 42">
                    <a:extLst>
                      <a:ext uri="{FF2B5EF4-FFF2-40B4-BE49-F238E27FC236}">
                        <a16:creationId xmlns:a16="http://schemas.microsoft.com/office/drawing/2014/main" id="{46EC4186-ED1A-D07F-4200-01E35DDE12E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-49745" y="4326854"/>
                    <a:ext cx="1797662" cy="788040"/>
                  </a:xfrm>
                  <a:prstGeom prst="flowChartInputOutput">
                    <a:avLst/>
                  </a:prstGeom>
                  <a:solidFill>
                    <a:srgbClr val="C4EAF9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1219170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print total</a:t>
                    </a:r>
                    <a:endParaRPr lang="en-GB" sz="16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E91257A-98A0-2611-0E69-1C155B083DCF}"/>
                    </a:ext>
                  </a:extLst>
                </p:cNvPr>
                <p:cNvSpPr txBox="1"/>
                <p:nvPr/>
              </p:nvSpPr>
              <p:spPr>
                <a:xfrm>
                  <a:off x="2241169" y="3403771"/>
                  <a:ext cx="14619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kern="0" dirty="0" err="1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i</a:t>
                  </a:r>
                  <a:r>
                    <a:rPr lang="en-US" sz="1800" kern="0" dirty="0">
                      <a:solidFill>
                        <a:srgbClr val="000000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 &lt; n?</a:t>
                  </a:r>
                  <a:endParaRPr lang="en-GB" sz="18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13E07A-CF3F-1DDD-58E5-68C2512724B3}"/>
                  </a:ext>
                </a:extLst>
              </p:cNvPr>
              <p:cNvCxnSpPr>
                <a:cxnSpLocks/>
                <a:stCxn id="43" idx="4"/>
                <a:endCxn id="24" idx="0"/>
              </p:cNvCxnSpPr>
              <p:nvPr/>
            </p:nvCxnSpPr>
            <p:spPr>
              <a:xfrm flipH="1">
                <a:off x="1756247" y="4732310"/>
                <a:ext cx="5778" cy="364272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5" name="Flowchart: Process 14">
                <a:extLst>
                  <a:ext uri="{FF2B5EF4-FFF2-40B4-BE49-F238E27FC236}">
                    <a16:creationId xmlns:a16="http://schemas.microsoft.com/office/drawing/2014/main" id="{5768A15A-383F-DDF3-7DF2-B159124D466C}"/>
                  </a:ext>
                </a:extLst>
              </p:cNvPr>
              <p:cNvSpPr/>
              <p:nvPr/>
            </p:nvSpPr>
            <p:spPr>
              <a:xfrm>
                <a:off x="3483628" y="3942066"/>
                <a:ext cx="1513132" cy="486815"/>
              </a:xfrm>
              <a:prstGeom prst="flowChartProcess">
                <a:avLst/>
              </a:prstGeom>
              <a:solidFill>
                <a:srgbClr val="C4EAF9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kern="0" dirty="0">
                    <a:solidFill>
                      <a:srgbClr val="00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total += count</a:t>
                </a: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4C3DD01-979B-9E80-6481-36B160D6FCE4}"/>
                </a:ext>
              </a:extLst>
            </p:cNvPr>
            <p:cNvCxnSpPr>
              <a:cxnSpLocks/>
              <a:stCxn id="15" idx="2"/>
              <a:endCxn id="48" idx="0"/>
            </p:cNvCxnSpPr>
            <p:nvPr/>
          </p:nvCxnSpPr>
          <p:spPr>
            <a:xfrm>
              <a:off x="4240194" y="4428881"/>
              <a:ext cx="980" cy="30342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5" name="Group 4" descr="example of correctly formatted syntax">
            <a:extLst>
              <a:ext uri="{FF2B5EF4-FFF2-40B4-BE49-F238E27FC236}">
                <a16:creationId xmlns:a16="http://schemas.microsoft.com/office/drawing/2014/main" id="{905D56EB-083F-0A7B-970D-E426432D590A}"/>
              </a:ext>
            </a:extLst>
          </p:cNvPr>
          <p:cNvGrpSpPr/>
          <p:nvPr/>
        </p:nvGrpSpPr>
        <p:grpSpPr>
          <a:xfrm>
            <a:off x="4301425" y="1709795"/>
            <a:ext cx="6832764" cy="3300221"/>
            <a:chOff x="4301425" y="1709795"/>
            <a:chExt cx="6832764" cy="330022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2D11708-72BE-2E42-F201-B7BF0EFC3242}"/>
                </a:ext>
              </a:extLst>
            </p:cNvPr>
            <p:cNvSpPr/>
            <p:nvPr/>
          </p:nvSpPr>
          <p:spPr>
            <a:xfrm>
              <a:off x="5718944" y="2525807"/>
              <a:ext cx="5415245" cy="2484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 = int(input("enter n: "))</a:t>
              </a:r>
            </a:p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total = 0</a:t>
              </a:r>
            </a:p>
            <a:p>
              <a:pPr defTabSz="685800"/>
              <a:endParaRPr lang="en-GB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count in range(1, n+1):</a:t>
              </a:r>
            </a:p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total += count</a:t>
              </a:r>
            </a:p>
            <a:p>
              <a:pPr defTabSz="685800"/>
              <a:r>
                <a:rPr lang="en-GB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print("the total is", total)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D7FF0F93-7479-1D24-297B-D719B30FE9B2}"/>
                </a:ext>
              </a:extLst>
            </p:cNvPr>
            <p:cNvSpPr/>
            <p:nvPr/>
          </p:nvSpPr>
          <p:spPr>
            <a:xfrm>
              <a:off x="9036948" y="3075316"/>
              <a:ext cx="974090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EDB2640-FBD0-7D56-BD8B-C86E96809B7F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>
              <a:off x="9392858" y="3512745"/>
              <a:ext cx="131135" cy="25146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8678FB5A-EA13-E1A1-C32C-1407FBB4CFF9}"/>
                </a:ext>
              </a:extLst>
            </p:cNvPr>
            <p:cNvSpPr/>
            <p:nvPr/>
          </p:nvSpPr>
          <p:spPr>
            <a:xfrm>
              <a:off x="4301425" y="1709795"/>
              <a:ext cx="1893753" cy="738445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Body indentation</a:t>
              </a:r>
              <a:endParaRPr lang="en-GB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8B0BF1D-594E-37A4-BB71-B9B1A240B2C3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5248302" y="2448240"/>
              <a:ext cx="628504" cy="183420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19CF997D-EA1A-4A87-B670-4EA8144ACD5D}"/>
                </a:ext>
              </a:extLst>
            </p:cNvPr>
            <p:cNvSpPr/>
            <p:nvPr/>
          </p:nvSpPr>
          <p:spPr>
            <a:xfrm>
              <a:off x="10126092" y="3075316"/>
              <a:ext cx="937640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EA2F97-D3A1-B8E8-C940-7F7D647BE15C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 flipH="1">
              <a:off x="10246359" y="3512745"/>
              <a:ext cx="348553" cy="25146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12B7B4CD-0BC8-CB6B-2ABB-BDDACAF71C8C}"/>
                </a:ext>
              </a:extLst>
            </p:cNvPr>
            <p:cNvSpPr/>
            <p:nvPr/>
          </p:nvSpPr>
          <p:spPr>
            <a:xfrm>
              <a:off x="7667520" y="3075315"/>
              <a:ext cx="1294124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Variable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C73AE64-9244-EB00-B6DC-126A7D4C0A97}"/>
                </a:ext>
              </a:extLst>
            </p:cNvPr>
            <p:cNvCxnSpPr>
              <a:cxnSpLocks/>
              <a:stCxn id="107" idx="1"/>
            </p:cNvCxnSpPr>
            <p:nvPr/>
          </p:nvCxnSpPr>
          <p:spPr>
            <a:xfrm flipH="1">
              <a:off x="7109460" y="3294030"/>
              <a:ext cx="558060" cy="47017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54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1B15-AF40-1753-8087-E82FE01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grpSp>
        <p:nvGrpSpPr>
          <p:cNvPr id="6" name="Group 5" descr="example of correctly formatted code">
            <a:extLst>
              <a:ext uri="{FF2B5EF4-FFF2-40B4-BE49-F238E27FC236}">
                <a16:creationId xmlns:a16="http://schemas.microsoft.com/office/drawing/2014/main" id="{289F2653-3193-9ACD-B28C-A2ABF6F2C235}"/>
              </a:ext>
            </a:extLst>
          </p:cNvPr>
          <p:cNvGrpSpPr/>
          <p:nvPr/>
        </p:nvGrpSpPr>
        <p:grpSpPr>
          <a:xfrm>
            <a:off x="1754709" y="2210421"/>
            <a:ext cx="6487070" cy="2437158"/>
            <a:chOff x="2828566" y="2210421"/>
            <a:chExt cx="6487070" cy="2437158"/>
          </a:xfrm>
        </p:grpSpPr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6F23F9C1-5EC9-27BB-23E6-951A7F207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435" y="2210421"/>
              <a:ext cx="3507130" cy="2437158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A89E640-825F-7BB4-B080-6BC2FD07478F}"/>
                </a:ext>
              </a:extLst>
            </p:cNvPr>
            <p:cNvSpPr/>
            <p:nvPr/>
          </p:nvSpPr>
          <p:spPr>
            <a:xfrm>
              <a:off x="7977799" y="3190653"/>
              <a:ext cx="1337837" cy="67725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Default step: 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54DFA9-BA45-B626-5802-3C34A01B316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7506711" y="3284748"/>
              <a:ext cx="471088" cy="24453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907FCE5-CC70-D366-BC7F-01BC65AFF6FB}"/>
                </a:ext>
              </a:extLst>
            </p:cNvPr>
            <p:cNvSpPr/>
            <p:nvPr/>
          </p:nvSpPr>
          <p:spPr>
            <a:xfrm>
              <a:off x="5553537" y="2606272"/>
              <a:ext cx="974090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Start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26A67D8-AFAA-E26F-2D19-3C424D35ABA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527627" y="2824987"/>
              <a:ext cx="129597" cy="245778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289C599-9276-3B5E-E39A-46AC504D7D8C}"/>
                </a:ext>
              </a:extLst>
            </p:cNvPr>
            <p:cNvSpPr/>
            <p:nvPr/>
          </p:nvSpPr>
          <p:spPr>
            <a:xfrm>
              <a:off x="7261535" y="2603128"/>
              <a:ext cx="937640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Stop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9B164A-0C73-3FDB-5451-62FDFA6438A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096714" y="2821843"/>
              <a:ext cx="164821" cy="24419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CE5BCF-E748-8CE2-9CAD-22E1F23E51CA}"/>
                </a:ext>
              </a:extLst>
            </p:cNvPr>
            <p:cNvSpPr/>
            <p:nvPr/>
          </p:nvSpPr>
          <p:spPr>
            <a:xfrm>
              <a:off x="2828566" y="2603825"/>
              <a:ext cx="1294124" cy="437429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GB" sz="20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Variable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013C3E-FD00-8C8F-5BDE-ACA74F328C88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22690" y="2822540"/>
              <a:ext cx="971165" cy="243493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3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37129AF38254BB57776E5C306E557" ma:contentTypeVersion="18" ma:contentTypeDescription="Create a new document." ma:contentTypeScope="" ma:versionID="d87d355bcf59ef122c0ce4cc7e721033">
  <xsd:schema xmlns:xsd="http://www.w3.org/2001/XMLSchema" xmlns:xs="http://www.w3.org/2001/XMLSchema" xmlns:p="http://schemas.microsoft.com/office/2006/metadata/properties" xmlns:ns2="0cdc0634-81fc-4bd6-955f-1a8480f0e564" xmlns:ns3="c4d4088e-1242-4b74-85d5-8f98c4aceff3" targetNamespace="http://schemas.microsoft.com/office/2006/metadata/properties" ma:root="true" ma:fieldsID="4e78ebe958851f614e9bc1a97f3f48ac" ns2:_="" ns3:_="">
    <xsd:import namespace="0cdc0634-81fc-4bd6-955f-1a8480f0e564"/>
    <xsd:import namespace="c4d4088e-1242-4b74-85d5-8f98c4acef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arasilversapproval" minOccurs="0"/>
                <xsd:element ref="ns2:LarasComment" minOccurs="0"/>
                <xsd:element ref="ns2:Mattreviewed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c0634-81fc-4bd6-955f-1a8480f0e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arasilversapproval" ma:index="14" nillable="true" ma:displayName="Approval " ma:format="Dropdown" ma:internalName="larasilversapproval">
      <xsd:simpleType>
        <xsd:restriction base="dms:Choice">
          <xsd:enumeration value="Yes"/>
          <xsd:enumeration value="No"/>
          <xsd:enumeration value="review"/>
        </xsd:restriction>
      </xsd:simpleType>
    </xsd:element>
    <xsd:element name="LarasComment" ma:index="15" nillable="true" ma:displayName="Approver's Comment " ma:format="Dropdown" ma:internalName="LarasComment">
      <xsd:simpleType>
        <xsd:restriction base="dms:Note">
          <xsd:maxLength value="255"/>
        </xsd:restriction>
      </xsd:simpleType>
    </xsd:element>
    <xsd:element name="Mattreviewed" ma:index="16" nillable="true" ma:displayName="Matt reviewed " ma:format="Dropdown" ma:internalName="Mattreviewed">
      <xsd:simpleType>
        <xsd:restriction base="dms:Choice">
          <xsd:enumeration value="yes"/>
          <xsd:enumeration value="no"/>
          <xsd:enumeration value="Choice 3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60370ab-239c-4f69-b9f9-a829e5a5e9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4088e-1242-4b74-85d5-8f98c4acef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e614424-ef95-4177-951d-bc12b75d8256}" ma:internalName="TaxCatchAll" ma:showField="CatchAllData" ma:web="c4d4088e-1242-4b74-85d5-8f98c4acef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rasComment xmlns="0cdc0634-81fc-4bd6-955f-1a8480f0e564" xsi:nil="true"/>
    <Mattreviewed xmlns="0cdc0634-81fc-4bd6-955f-1a8480f0e564" xsi:nil="true"/>
    <larasilversapproval xmlns="0cdc0634-81fc-4bd6-955f-1a8480f0e564" xsi:nil="true"/>
    <lcf76f155ced4ddcb4097134ff3c332f xmlns="0cdc0634-81fc-4bd6-955f-1a8480f0e564">
      <Terms xmlns="http://schemas.microsoft.com/office/infopath/2007/PartnerControls"/>
    </lcf76f155ced4ddcb4097134ff3c332f>
    <TaxCatchAll xmlns="c4d4088e-1242-4b74-85d5-8f98c4aceff3" xsi:nil="true"/>
  </documentManagement>
</p:properties>
</file>

<file path=customXml/itemProps1.xml><?xml version="1.0" encoding="utf-8"?>
<ds:datastoreItem xmlns:ds="http://schemas.openxmlformats.org/officeDocument/2006/customXml" ds:itemID="{FA5FE30B-5582-4956-A1D5-B5694FBDD8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46C64A-0B74-416F-942E-37608B851A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c0634-81fc-4bd6-955f-1a8480f0e564"/>
    <ds:schemaRef ds:uri="c4d4088e-1242-4b74-85d5-8f98c4acef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2DABA7-396A-4635-8226-8065D6130334}">
  <ds:schemaRefs>
    <ds:schemaRef ds:uri="http://schemas.microsoft.com/office/2006/metadata/properties"/>
    <ds:schemaRef ds:uri="http://schemas.microsoft.com/office/infopath/2007/PartnerControls"/>
    <ds:schemaRef ds:uri="0cdc0634-81fc-4bd6-955f-1a8480f0e564"/>
    <ds:schemaRef ds:uri="c4d4088e-1242-4b74-85d5-8f98c4aceff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FOR Loops Programming and Algorithms</vt:lpstr>
      <vt:lpstr>PowerPoint Presentation</vt:lpstr>
      <vt:lpstr>What will we Cover?</vt:lpstr>
      <vt:lpstr>FOR Loops</vt:lpstr>
      <vt:lpstr>FOR Loops in Python</vt:lpstr>
      <vt:lpstr>FOR Loops</vt:lpstr>
      <vt:lpstr>FOR Loop Flow Chart</vt:lpstr>
      <vt:lpstr>FOR Loop Flow Chart</vt:lpstr>
      <vt:lpstr>Examples</vt:lpstr>
      <vt:lpstr>Examples</vt:lpstr>
      <vt:lpstr>Try It Yourself</vt:lpstr>
      <vt:lpstr>Try It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Street, Jonathan</dc:creator>
  <cp:lastModifiedBy>Melcher, Miranda</cp:lastModifiedBy>
  <cp:revision>56</cp:revision>
  <dcterms:created xsi:type="dcterms:W3CDTF">2022-11-11T10:28:35Z</dcterms:created>
  <dcterms:modified xsi:type="dcterms:W3CDTF">2023-09-27T14:30:33Z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c24981-b6df-48f8-949b-0896357b9b03_Enabled">
    <vt:lpwstr>true</vt:lpwstr>
  </property>
  <property fmtid="{D5CDD505-2E9C-101B-9397-08002B2CF9AE}" pid="3" name="MSIP_Label_06c24981-b6df-48f8-949b-0896357b9b03_SetDate">
    <vt:lpwstr>2022-11-11T10:28:40Z</vt:lpwstr>
  </property>
  <property fmtid="{D5CDD505-2E9C-101B-9397-08002B2CF9AE}" pid="4" name="MSIP_Label_06c24981-b6df-48f8-949b-0896357b9b03_Method">
    <vt:lpwstr>Privileged</vt:lpwstr>
  </property>
  <property fmtid="{D5CDD505-2E9C-101B-9397-08002B2CF9AE}" pid="5" name="MSIP_Label_06c24981-b6df-48f8-949b-0896357b9b03_Name">
    <vt:lpwstr>Official</vt:lpwstr>
  </property>
  <property fmtid="{D5CDD505-2E9C-101B-9397-08002B2CF9AE}" pid="6" name="MSIP_Label_06c24981-b6df-48f8-949b-0896357b9b03_SiteId">
    <vt:lpwstr>dd615949-5bd0-4da0-ac52-28ef8d336373</vt:lpwstr>
  </property>
  <property fmtid="{D5CDD505-2E9C-101B-9397-08002B2CF9AE}" pid="7" name="MSIP_Label_06c24981-b6df-48f8-949b-0896357b9b03_ActionId">
    <vt:lpwstr>9784f7e2-8572-489b-b5b1-e0421d386e58</vt:lpwstr>
  </property>
  <property fmtid="{D5CDD505-2E9C-101B-9397-08002B2CF9AE}" pid="8" name="MSIP_Label_06c24981-b6df-48f8-949b-0896357b9b03_ContentBits">
    <vt:lpwstr>0</vt:lpwstr>
  </property>
  <property fmtid="{D5CDD505-2E9C-101B-9397-08002B2CF9AE}" pid="9" name="ContentTypeId">
    <vt:lpwstr>0x01010032637129AF38254BB57776E5C306E557</vt:lpwstr>
  </property>
  <property fmtid="{D5CDD505-2E9C-101B-9397-08002B2CF9AE}" pid="10" name="MediaServiceImageTags">
    <vt:lpwstr/>
  </property>
</Properties>
</file>