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60" r:id="rId8"/>
    <p:sldId id="261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E8EA4-2EBD-72AE-7B53-FC9BCCECCF5A}" v="1" dt="2023-09-29T09:18:46.174"/>
    <p1510:client id="{DC4FE695-F950-4BA0-828C-ED52CD7B8A44}" v="19" dt="2023-04-24T10:48:35.710"/>
    <p1510:client id="{FA71774E-6180-EDBC-1A6E-03E21C3FBB45}" v="41" dt="2023-09-27T14:26:5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3113" autoAdjust="0"/>
  </p:normalViewPr>
  <p:slideViewPr>
    <p:cSldViewPr snapToGrid="0" showGuides="1">
      <p:cViewPr varScale="1">
        <p:scale>
          <a:sx n="112" d="100"/>
          <a:sy n="112" d="100"/>
        </p:scale>
        <p:origin x="216" y="30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udin, Daniil" userId="6923a8d8-81e5-437b-8c90-6c7fcd3b8838" providerId="ADAL" clId="{D1A14FD1-2CFF-43A7-893E-25FBC7C39F02}"/>
    <pc:docChg chg="undo custSel modSld">
      <pc:chgData name="Osudin, Daniil" userId="6923a8d8-81e5-437b-8c90-6c7fcd3b8838" providerId="ADAL" clId="{D1A14FD1-2CFF-43A7-893E-25FBC7C39F02}" dt="2023-01-30T14:03:50.652" v="11" actId="1076"/>
      <pc:docMkLst>
        <pc:docMk/>
      </pc:docMkLst>
      <pc:sldChg chg="addSp modSp mod">
        <pc:chgData name="Osudin, Daniil" userId="6923a8d8-81e5-437b-8c90-6c7fcd3b8838" providerId="ADAL" clId="{D1A14FD1-2CFF-43A7-893E-25FBC7C39F02}" dt="2023-01-30T14:03:34.174" v="8" actId="1582"/>
        <pc:sldMkLst>
          <pc:docMk/>
          <pc:sldMk cId="602100605" sldId="263"/>
        </pc:sldMkLst>
        <pc:grpChg chg="add mod">
          <ac:chgData name="Osudin, Daniil" userId="6923a8d8-81e5-437b-8c90-6c7fcd3b8838" providerId="ADAL" clId="{D1A14FD1-2CFF-43A7-893E-25FBC7C39F02}" dt="2023-01-30T14:03:22.821" v="7" actId="164"/>
          <ac:grpSpMkLst>
            <pc:docMk/>
            <pc:sldMk cId="602100605" sldId="263"/>
            <ac:grpSpMk id="17" creationId="{D4EEA8E3-08E3-7571-81A7-A7CD434320E4}"/>
          </ac:grpSpMkLst>
        </pc:grpChg>
        <pc:grpChg chg="add mod">
          <ac:chgData name="Osudin, Daniil" userId="6923a8d8-81e5-437b-8c90-6c7fcd3b8838" providerId="ADAL" clId="{D1A14FD1-2CFF-43A7-893E-25FBC7C39F02}" dt="2023-01-30T14:03:22.821" v="7" actId="164"/>
          <ac:grpSpMkLst>
            <pc:docMk/>
            <pc:sldMk cId="602100605" sldId="263"/>
            <ac:grpSpMk id="19" creationId="{13494B15-5E4C-4D07-42E0-3104157DC3B8}"/>
          </ac:grpSpMkLst>
        </pc:grpChg>
        <pc:grpChg chg="mod">
          <ac:chgData name="Osudin, Daniil" userId="6923a8d8-81e5-437b-8c90-6c7fcd3b8838" providerId="ADAL" clId="{D1A14FD1-2CFF-43A7-893E-25FBC7C39F02}" dt="2023-01-30T14:03:14.101" v="4" actId="164"/>
          <ac:grpSpMkLst>
            <pc:docMk/>
            <pc:sldMk cId="602100605" sldId="263"/>
            <ac:grpSpMk id="68" creationId="{0A35F622-7F91-C88B-A156-7B6DEC29A71C}"/>
          </ac:grpSpMkLst>
        </pc:grp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10" creationId="{DC093FFB-6E15-2949-A072-7A96B05AFF40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14" creationId="{0FBFBF71-834B-5D8F-0E92-E2899CB23010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15" creationId="{8DF63C98-C958-3F0D-E488-001CC5F9C7C8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16" creationId="{5E976C89-C6BE-9673-49FF-2FCAF886B7B6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50" creationId="{05E8C8AF-E3D4-27A0-9F11-EBC80C75C0B8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57" creationId="{D30362AC-2995-9B9F-A6EC-98D0DCC7DDBE}"/>
          </ac:cxnSpMkLst>
        </pc:cxnChg>
        <pc:cxnChg chg="mod">
          <ac:chgData name="Osudin, Daniil" userId="6923a8d8-81e5-437b-8c90-6c7fcd3b8838" providerId="ADAL" clId="{D1A14FD1-2CFF-43A7-893E-25FBC7C39F02}" dt="2023-01-30T14:03:34.174" v="8" actId="1582"/>
          <ac:cxnSpMkLst>
            <pc:docMk/>
            <pc:sldMk cId="602100605" sldId="263"/>
            <ac:cxnSpMk id="79" creationId="{79540E1F-3892-DCE8-07D5-C624DEE38D51}"/>
          </ac:cxnSpMkLst>
        </pc:cxnChg>
      </pc:sldChg>
      <pc:sldChg chg="modSp mod">
        <pc:chgData name="Osudin, Daniil" userId="6923a8d8-81e5-437b-8c90-6c7fcd3b8838" providerId="ADAL" clId="{D1A14FD1-2CFF-43A7-893E-25FBC7C39F02}" dt="2023-01-30T14:03:50.652" v="11" actId="1076"/>
        <pc:sldMkLst>
          <pc:docMk/>
          <pc:sldMk cId="110138504" sldId="264"/>
        </pc:sldMkLst>
        <pc:grpChg chg="mod">
          <ac:chgData name="Osudin, Daniil" userId="6923a8d8-81e5-437b-8c90-6c7fcd3b8838" providerId="ADAL" clId="{D1A14FD1-2CFF-43A7-893E-25FBC7C39F02}" dt="2023-01-30T14:03:50.652" v="11" actId="1076"/>
          <ac:grpSpMkLst>
            <pc:docMk/>
            <pc:sldMk cId="110138504" sldId="264"/>
            <ac:grpSpMk id="25" creationId="{3BE9D04E-224A-7F68-E0B7-1A10778FCD90}"/>
          </ac:grpSpMkLst>
        </pc:grp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10" creationId="{DC093FFB-6E15-2949-A072-7A96B05AFF40}"/>
          </ac:cxnSpMkLst>
        </pc:cxn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14" creationId="{0FBFBF71-834B-5D8F-0E92-E2899CB23010}"/>
          </ac:cxnSpMkLst>
        </pc:cxn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15" creationId="{8DF63C98-C958-3F0D-E488-001CC5F9C7C8}"/>
          </ac:cxnSpMkLst>
        </pc:cxn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16" creationId="{5E976C89-C6BE-9673-49FF-2FCAF886B7B6}"/>
          </ac:cxnSpMkLst>
        </pc:cxn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50" creationId="{05E8C8AF-E3D4-27A0-9F11-EBC80C75C0B8}"/>
          </ac:cxnSpMkLst>
        </pc:cxnChg>
        <pc:cxnChg chg="mod">
          <ac:chgData name="Osudin, Daniil" userId="6923a8d8-81e5-437b-8c90-6c7fcd3b8838" providerId="ADAL" clId="{D1A14FD1-2CFF-43A7-893E-25FBC7C39F02}" dt="2023-01-30T14:03:48.316" v="9" actId="1582"/>
          <ac:cxnSpMkLst>
            <pc:docMk/>
            <pc:sldMk cId="110138504" sldId="264"/>
            <ac:cxnSpMk id="79" creationId="{79540E1F-3892-DCE8-07D5-C624DEE38D51}"/>
          </ac:cxnSpMkLst>
        </pc:cxnChg>
      </pc:sldChg>
    </pc:docChg>
  </pc:docChgLst>
  <pc:docChgLst>
    <pc:chgData name="Osudin, Daniil" userId="6923a8d8-81e5-437b-8c90-6c7fcd3b8838" providerId="ADAL" clId="{D724E4BB-C636-4575-8F00-C717ACDF4E3D}"/>
    <pc:docChg chg="undo redo custSel addSld delSld modSld sldOrd">
      <pc:chgData name="Osudin, Daniil" userId="6923a8d8-81e5-437b-8c90-6c7fcd3b8838" providerId="ADAL" clId="{D724E4BB-C636-4575-8F00-C717ACDF4E3D}" dt="2022-12-15T19:53:20.276" v="1224" actId="20577"/>
      <pc:docMkLst>
        <pc:docMk/>
      </pc:docMkLst>
      <pc:sldChg chg="modSp mod ord">
        <pc:chgData name="Osudin, Daniil" userId="6923a8d8-81e5-437b-8c90-6c7fcd3b8838" providerId="ADAL" clId="{D724E4BB-C636-4575-8F00-C717ACDF4E3D}" dt="2022-12-14T16:49:24.253" v="672" actId="20577"/>
        <pc:sldMkLst>
          <pc:docMk/>
          <pc:sldMk cId="43140880" sldId="257"/>
        </pc:sldMkLst>
        <pc:spChg chg="mod">
          <ac:chgData name="Osudin, Daniil" userId="6923a8d8-81e5-437b-8c90-6c7fcd3b8838" providerId="ADAL" clId="{D724E4BB-C636-4575-8F00-C717ACDF4E3D}" dt="2022-12-14T16:49:24.253" v="672" actId="20577"/>
          <ac:spMkLst>
            <pc:docMk/>
            <pc:sldMk cId="43140880" sldId="257"/>
            <ac:spMk id="2" creationId="{7DB3BDB6-FD9F-69A3-7BD3-7D557EAABAD1}"/>
          </ac:spMkLst>
        </pc:spChg>
        <pc:spChg chg="mod">
          <ac:chgData name="Osudin, Daniil" userId="6923a8d8-81e5-437b-8c90-6c7fcd3b8838" providerId="ADAL" clId="{D724E4BB-C636-4575-8F00-C717ACDF4E3D}" dt="2022-12-09T11:50:59.421" v="54" actId="20577"/>
          <ac:spMkLst>
            <pc:docMk/>
            <pc:sldMk cId="43140880" sldId="257"/>
            <ac:spMk id="3" creationId="{B1677EE4-67DE-ED37-A1C1-0FA1C64480E7}"/>
          </ac:spMkLst>
        </pc:spChg>
      </pc:sldChg>
      <pc:sldChg chg="modSp new mod">
        <pc:chgData name="Osudin, Daniil" userId="6923a8d8-81e5-437b-8c90-6c7fcd3b8838" providerId="ADAL" clId="{D724E4BB-C636-4575-8F00-C717ACDF4E3D}" dt="2022-12-15T19:53:20.276" v="1224" actId="20577"/>
        <pc:sldMkLst>
          <pc:docMk/>
          <pc:sldMk cId="3813224638" sldId="259"/>
        </pc:sldMkLst>
        <pc:spChg chg="mod">
          <ac:chgData name="Osudin, Daniil" userId="6923a8d8-81e5-437b-8c90-6c7fcd3b8838" providerId="ADAL" clId="{D724E4BB-C636-4575-8F00-C717ACDF4E3D}" dt="2022-12-15T19:53:20.276" v="1224" actId="20577"/>
          <ac:spMkLst>
            <pc:docMk/>
            <pc:sldMk cId="3813224638" sldId="259"/>
            <ac:spMk id="2" creationId="{99821F07-162C-D768-1E34-D55766C01E18}"/>
          </ac:spMkLst>
        </pc:spChg>
        <pc:spChg chg="mod">
          <ac:chgData name="Osudin, Daniil" userId="6923a8d8-81e5-437b-8c90-6c7fcd3b8838" providerId="ADAL" clId="{D724E4BB-C636-4575-8F00-C717ACDF4E3D}" dt="2022-12-14T16:48:58.566" v="650" actId="20577"/>
          <ac:spMkLst>
            <pc:docMk/>
            <pc:sldMk cId="3813224638" sldId="259"/>
            <ac:spMk id="3" creationId="{4791D84E-33D0-8496-155B-632C4CFA0967}"/>
          </ac:spMkLst>
        </pc:spChg>
      </pc:sldChg>
      <pc:sldChg chg="modSp new mod ord">
        <pc:chgData name="Osudin, Daniil" userId="6923a8d8-81e5-437b-8c90-6c7fcd3b8838" providerId="ADAL" clId="{D724E4BB-C636-4575-8F00-C717ACDF4E3D}" dt="2022-12-14T16:49:38.375" v="678" actId="20577"/>
        <pc:sldMkLst>
          <pc:docMk/>
          <pc:sldMk cId="322088760" sldId="260"/>
        </pc:sldMkLst>
        <pc:spChg chg="mod">
          <ac:chgData name="Osudin, Daniil" userId="6923a8d8-81e5-437b-8c90-6c7fcd3b8838" providerId="ADAL" clId="{D724E4BB-C636-4575-8F00-C717ACDF4E3D}" dt="2022-12-14T16:49:38.375" v="678" actId="20577"/>
          <ac:spMkLst>
            <pc:docMk/>
            <pc:sldMk cId="322088760" sldId="260"/>
            <ac:spMk id="2" creationId="{A0AE678E-FC8A-62CE-4AA6-59681220126D}"/>
          </ac:spMkLst>
        </pc:spChg>
        <pc:spChg chg="mod">
          <ac:chgData name="Osudin, Daniil" userId="6923a8d8-81e5-437b-8c90-6c7fcd3b8838" providerId="ADAL" clId="{D724E4BB-C636-4575-8F00-C717ACDF4E3D}" dt="2022-12-14T16:35:43.694" v="555" actId="1076"/>
          <ac:spMkLst>
            <pc:docMk/>
            <pc:sldMk cId="322088760" sldId="260"/>
            <ac:spMk id="3" creationId="{7A1DB746-26AD-FB7E-6BA9-6EC477BC9654}"/>
          </ac:spMkLst>
        </pc:spChg>
      </pc:sldChg>
      <pc:sldChg chg="addSp modSp mod ord">
        <pc:chgData name="Osudin, Daniil" userId="6923a8d8-81e5-437b-8c90-6c7fcd3b8838" providerId="ADAL" clId="{D724E4BB-C636-4575-8F00-C717ACDF4E3D}" dt="2022-12-15T19:53:14.818" v="1220" actId="20577"/>
        <pc:sldMkLst>
          <pc:docMk/>
          <pc:sldMk cId="1633318405" sldId="261"/>
        </pc:sldMkLst>
        <pc:spChg chg="mod">
          <ac:chgData name="Osudin, Daniil" userId="6923a8d8-81e5-437b-8c90-6c7fcd3b8838" providerId="ADAL" clId="{D724E4BB-C636-4575-8F00-C717ACDF4E3D}" dt="2022-12-15T19:53:14.818" v="1220" actId="20577"/>
          <ac:spMkLst>
            <pc:docMk/>
            <pc:sldMk cId="1633318405" sldId="261"/>
            <ac:spMk id="2" creationId="{99821F07-162C-D768-1E34-D55766C01E18}"/>
          </ac:spMkLst>
        </pc:spChg>
        <pc:spChg chg="mod">
          <ac:chgData name="Osudin, Daniil" userId="6923a8d8-81e5-437b-8c90-6c7fcd3b8838" providerId="ADAL" clId="{D724E4BB-C636-4575-8F00-C717ACDF4E3D}" dt="2022-12-14T16:45:00.853" v="605" actId="20577"/>
          <ac:spMkLst>
            <pc:docMk/>
            <pc:sldMk cId="1633318405" sldId="261"/>
            <ac:spMk id="3" creationId="{4791D84E-33D0-8496-155B-632C4CFA0967}"/>
          </ac:spMkLst>
        </pc:spChg>
        <pc:spChg chg="add mod">
          <ac:chgData name="Osudin, Daniil" userId="6923a8d8-81e5-437b-8c90-6c7fcd3b8838" providerId="ADAL" clId="{D724E4BB-C636-4575-8F00-C717ACDF4E3D}" dt="2022-12-14T16:45:16.725" v="614" actId="113"/>
          <ac:spMkLst>
            <pc:docMk/>
            <pc:sldMk cId="1633318405" sldId="261"/>
            <ac:spMk id="5" creationId="{0A4D5FA6-E865-63E0-DA50-FB776F69BFBD}"/>
          </ac:spMkLst>
        </pc:spChg>
      </pc:sldChg>
      <pc:sldChg chg="modSp add del mod">
        <pc:chgData name="Osudin, Daniil" userId="6923a8d8-81e5-437b-8c90-6c7fcd3b8838" providerId="ADAL" clId="{D724E4BB-C636-4575-8F00-C717ACDF4E3D}" dt="2022-12-14T18:06:44.229" v="1135" actId="2696"/>
        <pc:sldMkLst>
          <pc:docMk/>
          <pc:sldMk cId="470263421" sldId="262"/>
        </pc:sldMkLst>
        <pc:spChg chg="mod">
          <ac:chgData name="Osudin, Daniil" userId="6923a8d8-81e5-437b-8c90-6c7fcd3b8838" providerId="ADAL" clId="{D724E4BB-C636-4575-8F00-C717ACDF4E3D}" dt="2022-12-14T16:49:18.350" v="671" actId="20577"/>
          <ac:spMkLst>
            <pc:docMk/>
            <pc:sldMk cId="470263421" sldId="262"/>
            <ac:spMk id="2" creationId="{99821F07-162C-D768-1E34-D55766C01E18}"/>
          </ac:spMkLst>
        </pc:spChg>
        <pc:spChg chg="mod">
          <ac:chgData name="Osudin, Daniil" userId="6923a8d8-81e5-437b-8c90-6c7fcd3b8838" providerId="ADAL" clId="{D724E4BB-C636-4575-8F00-C717ACDF4E3D}" dt="2022-12-14T16:52:19.154" v="691" actId="27636"/>
          <ac:spMkLst>
            <pc:docMk/>
            <pc:sldMk cId="470263421" sldId="262"/>
            <ac:spMk id="3" creationId="{4791D84E-33D0-8496-155B-632C4CFA0967}"/>
          </ac:spMkLst>
        </pc:spChg>
      </pc:sldChg>
      <pc:sldChg chg="addSp delSp modSp add mod">
        <pc:chgData name="Osudin, Daniil" userId="6923a8d8-81e5-437b-8c90-6c7fcd3b8838" providerId="ADAL" clId="{D724E4BB-C636-4575-8F00-C717ACDF4E3D}" dt="2022-12-14T19:59:48.768" v="1137" actId="208"/>
        <pc:sldMkLst>
          <pc:docMk/>
          <pc:sldMk cId="602100605" sldId="263"/>
        </pc:sldMkLst>
        <pc:spChg chg="mod">
          <ac:chgData name="Osudin, Daniil" userId="6923a8d8-81e5-437b-8c90-6c7fcd3b8838" providerId="ADAL" clId="{D724E4BB-C636-4575-8F00-C717ACDF4E3D}" dt="2022-12-14T16:53:32.919" v="694" actId="20577"/>
          <ac:spMkLst>
            <pc:docMk/>
            <pc:sldMk cId="602100605" sldId="263"/>
            <ac:spMk id="3" creationId="{4791D84E-33D0-8496-155B-632C4CFA0967}"/>
          </ac:spMkLst>
        </pc:spChg>
        <pc:spChg chg="mod">
          <ac:chgData name="Osudin, Daniil" userId="6923a8d8-81e5-437b-8c90-6c7fcd3b8838" providerId="ADAL" clId="{D724E4BB-C636-4575-8F00-C717ACDF4E3D}" dt="2022-12-14T17:15:17.990" v="949" actId="1076"/>
          <ac:spMkLst>
            <pc:docMk/>
            <pc:sldMk cId="602100605" sldId="263"/>
            <ac:spMk id="6" creationId="{88C149B8-9DCB-994C-B020-25BF6799D963}"/>
          </ac:spMkLst>
        </pc:spChg>
        <pc:spChg chg="mod">
          <ac:chgData name="Osudin, Daniil" userId="6923a8d8-81e5-437b-8c90-6c7fcd3b8838" providerId="ADAL" clId="{D724E4BB-C636-4575-8F00-C717ACDF4E3D}" dt="2022-12-14T16:56:32.866" v="782" actId="1076"/>
          <ac:spMkLst>
            <pc:docMk/>
            <pc:sldMk cId="602100605" sldId="263"/>
            <ac:spMk id="7" creationId="{1B8464DE-1620-5242-32E3-426A96C7B721}"/>
          </ac:spMkLst>
        </pc:spChg>
        <pc:spChg chg="mod">
          <ac:chgData name="Osudin, Daniil" userId="6923a8d8-81e5-437b-8c90-6c7fcd3b8838" providerId="ADAL" clId="{D724E4BB-C636-4575-8F00-C717ACDF4E3D}" dt="2022-12-14T16:57:25.765" v="820" actId="20577"/>
          <ac:spMkLst>
            <pc:docMk/>
            <pc:sldMk cId="602100605" sldId="263"/>
            <ac:spMk id="8" creationId="{F78D76D0-1000-3E1C-8922-2A09B0BA7DED}"/>
          </ac:spMkLst>
        </pc:spChg>
        <pc:spChg chg="mod">
          <ac:chgData name="Osudin, Daniil" userId="6923a8d8-81e5-437b-8c90-6c7fcd3b8838" providerId="ADAL" clId="{D724E4BB-C636-4575-8F00-C717ACDF4E3D}" dt="2022-12-14T16:56:26.393" v="781" actId="1076"/>
          <ac:spMkLst>
            <pc:docMk/>
            <pc:sldMk cId="602100605" sldId="263"/>
            <ac:spMk id="9" creationId="{569B4B6D-0E54-B435-A950-64B4769963EE}"/>
          </ac:spMkLst>
        </pc:spChg>
        <pc:spChg chg="mod">
          <ac:chgData name="Osudin, Daniil" userId="6923a8d8-81e5-437b-8c90-6c7fcd3b8838" providerId="ADAL" clId="{D724E4BB-C636-4575-8F00-C717ACDF4E3D}" dt="2022-12-14T17:41:07.672" v="959" actId="1076"/>
          <ac:spMkLst>
            <pc:docMk/>
            <pc:sldMk cId="602100605" sldId="263"/>
            <ac:spMk id="11" creationId="{F86B2AC1-0A21-8C0A-368A-0E13F3F6A008}"/>
          </ac:spMkLst>
        </pc:spChg>
        <pc:spChg chg="mod">
          <ac:chgData name="Osudin, Daniil" userId="6923a8d8-81e5-437b-8c90-6c7fcd3b8838" providerId="ADAL" clId="{D724E4BB-C636-4575-8F00-C717ACDF4E3D}" dt="2022-12-14T17:14:56.495" v="944" actId="20577"/>
          <ac:spMkLst>
            <pc:docMk/>
            <pc:sldMk cId="602100605" sldId="263"/>
            <ac:spMk id="12" creationId="{30D37D5C-98C8-494C-465D-C4A7EE7F55D2}"/>
          </ac:spMkLst>
        </pc:spChg>
        <pc:spChg chg="mod">
          <ac:chgData name="Osudin, Daniil" userId="6923a8d8-81e5-437b-8c90-6c7fcd3b8838" providerId="ADAL" clId="{D724E4BB-C636-4575-8F00-C717ACDF4E3D}" dt="2022-12-14T17:15:38.201" v="957" actId="1076"/>
          <ac:spMkLst>
            <pc:docMk/>
            <pc:sldMk cId="602100605" sldId="263"/>
            <ac:spMk id="13" creationId="{AEE09B1E-C53F-38EB-B71C-A2C679EADB17}"/>
          </ac:spMkLst>
        </pc:spChg>
        <pc:spChg chg="mod">
          <ac:chgData name="Osudin, Daniil" userId="6923a8d8-81e5-437b-8c90-6c7fcd3b8838" providerId="ADAL" clId="{D724E4BB-C636-4575-8F00-C717ACDF4E3D}" dt="2022-12-14T17:14:54.855" v="942" actId="1076"/>
          <ac:spMkLst>
            <pc:docMk/>
            <pc:sldMk cId="602100605" sldId="263"/>
            <ac:spMk id="18" creationId="{1C9506B9-3339-E076-7793-C5921403DC25}"/>
          </ac:spMkLst>
        </pc:spChg>
        <pc:spChg chg="add mod">
          <ac:chgData name="Osudin, Daniil" userId="6923a8d8-81e5-437b-8c90-6c7fcd3b8838" providerId="ADAL" clId="{D724E4BB-C636-4575-8F00-C717ACDF4E3D}" dt="2022-12-14T19:59:48.768" v="1137" actId="208"/>
          <ac:spMkLst>
            <pc:docMk/>
            <pc:sldMk cId="602100605" sldId="263"/>
            <ac:spMk id="48" creationId="{A6EA1F3B-ADDF-1173-CEFE-4E4278D99E80}"/>
          </ac:spMkLst>
        </pc:spChg>
        <pc:grpChg chg="add mod">
          <ac:chgData name="Osudin, Daniil" userId="6923a8d8-81e5-437b-8c90-6c7fcd3b8838" providerId="ADAL" clId="{D724E4BB-C636-4575-8F00-C717ACDF4E3D}" dt="2022-12-14T17:13:59.640" v="894" actId="164"/>
          <ac:grpSpMkLst>
            <pc:docMk/>
            <pc:sldMk cId="602100605" sldId="263"/>
            <ac:grpSpMk id="5" creationId="{7427A4DD-1044-7CDC-F4EC-7F363FCD6142}"/>
          </ac:grpSpMkLst>
        </pc:grpChg>
        <pc:grpChg chg="add mod">
          <ac:chgData name="Osudin, Daniil" userId="6923a8d8-81e5-437b-8c90-6c7fcd3b8838" providerId="ADAL" clId="{D724E4BB-C636-4575-8F00-C717ACDF4E3D}" dt="2022-12-14T17:15:34.457" v="956" actId="1076"/>
          <ac:grpSpMkLst>
            <pc:docMk/>
            <pc:sldMk cId="602100605" sldId="263"/>
            <ac:grpSpMk id="68" creationId="{0A35F622-7F91-C88B-A156-7B6DEC29A71C}"/>
          </ac:grpSpMkLst>
        </pc:grpChg>
        <pc:cxnChg chg="add del mod">
          <ac:chgData name="Osudin, Daniil" userId="6923a8d8-81e5-437b-8c90-6c7fcd3b8838" providerId="ADAL" clId="{D724E4BB-C636-4575-8F00-C717ACDF4E3D}" dt="2022-12-14T16:56:32.866" v="782" actId="1076"/>
          <ac:cxnSpMkLst>
            <pc:docMk/>
            <pc:sldMk cId="602100605" sldId="263"/>
            <ac:cxnSpMk id="10" creationId="{DC093FFB-6E15-2949-A072-7A96B05AFF40}"/>
          </ac:cxnSpMkLst>
        </pc:cxnChg>
        <pc:cxnChg chg="mod">
          <ac:chgData name="Osudin, Daniil" userId="6923a8d8-81e5-437b-8c90-6c7fcd3b8838" providerId="ADAL" clId="{D724E4BB-C636-4575-8F00-C717ACDF4E3D}" dt="2022-12-14T17:14:54.855" v="942" actId="1076"/>
          <ac:cxnSpMkLst>
            <pc:docMk/>
            <pc:sldMk cId="602100605" sldId="263"/>
            <ac:cxnSpMk id="14" creationId="{0FBFBF71-834B-5D8F-0E92-E2899CB23010}"/>
          </ac:cxnSpMkLst>
        </pc:cxnChg>
        <pc:cxnChg chg="mod">
          <ac:chgData name="Osudin, Daniil" userId="6923a8d8-81e5-437b-8c90-6c7fcd3b8838" providerId="ADAL" clId="{D724E4BB-C636-4575-8F00-C717ACDF4E3D}" dt="2022-12-14T16:56:26.393" v="781" actId="1076"/>
          <ac:cxnSpMkLst>
            <pc:docMk/>
            <pc:sldMk cId="602100605" sldId="263"/>
            <ac:cxnSpMk id="15" creationId="{8DF63C98-C958-3F0D-E488-001CC5F9C7C8}"/>
          </ac:cxnSpMkLst>
        </pc:cxnChg>
        <pc:cxnChg chg="mod">
          <ac:chgData name="Osudin, Daniil" userId="6923a8d8-81e5-437b-8c90-6c7fcd3b8838" providerId="ADAL" clId="{D724E4BB-C636-4575-8F00-C717ACDF4E3D}" dt="2022-12-14T17:13:41.236" v="893" actId="1076"/>
          <ac:cxnSpMkLst>
            <pc:docMk/>
            <pc:sldMk cId="602100605" sldId="263"/>
            <ac:cxnSpMk id="16" creationId="{5E976C89-C6BE-9673-49FF-2FCAF886B7B6}"/>
          </ac:cxnSpMkLst>
        </pc:cxnChg>
        <pc:cxnChg chg="del mod">
          <ac:chgData name="Osudin, Daniil" userId="6923a8d8-81e5-437b-8c90-6c7fcd3b8838" providerId="ADAL" clId="{D724E4BB-C636-4575-8F00-C717ACDF4E3D}" dt="2022-12-14T16:55:58.076" v="776" actId="478"/>
          <ac:cxnSpMkLst>
            <pc:docMk/>
            <pc:sldMk cId="602100605" sldId="263"/>
            <ac:cxnSpMk id="17" creationId="{3008846D-135C-A016-D827-F3E7B40FE0B8}"/>
          </ac:cxnSpMkLst>
        </pc:cxnChg>
        <pc:cxnChg chg="del mod">
          <ac:chgData name="Osudin, Daniil" userId="6923a8d8-81e5-437b-8c90-6c7fcd3b8838" providerId="ADAL" clId="{D724E4BB-C636-4575-8F00-C717ACDF4E3D}" dt="2022-12-14T17:15:25.376" v="951" actId="478"/>
          <ac:cxnSpMkLst>
            <pc:docMk/>
            <pc:sldMk cId="602100605" sldId="263"/>
            <ac:cxnSpMk id="19" creationId="{7EE162DE-4C40-FA99-C66E-2D84C91508F3}"/>
          </ac:cxnSpMkLst>
        </pc:cxnChg>
        <pc:cxnChg chg="add mod">
          <ac:chgData name="Osudin, Daniil" userId="6923a8d8-81e5-437b-8c90-6c7fcd3b8838" providerId="ADAL" clId="{D724E4BB-C636-4575-8F00-C717ACDF4E3D}" dt="2022-12-14T17:15:34.457" v="956" actId="1076"/>
          <ac:cxnSpMkLst>
            <pc:docMk/>
            <pc:sldMk cId="602100605" sldId="263"/>
            <ac:cxnSpMk id="50" creationId="{05E8C8AF-E3D4-27A0-9F11-EBC80C75C0B8}"/>
          </ac:cxnSpMkLst>
        </pc:cxnChg>
        <pc:cxnChg chg="add mod">
          <ac:chgData name="Osudin, Daniil" userId="6923a8d8-81e5-437b-8c90-6c7fcd3b8838" providerId="ADAL" clId="{D724E4BB-C636-4575-8F00-C717ACDF4E3D}" dt="2022-12-14T17:13:59.640" v="894" actId="164"/>
          <ac:cxnSpMkLst>
            <pc:docMk/>
            <pc:sldMk cId="602100605" sldId="263"/>
            <ac:cxnSpMk id="57" creationId="{D30362AC-2995-9B9F-A6EC-98D0DCC7DDBE}"/>
          </ac:cxnSpMkLst>
        </pc:cxnChg>
        <pc:cxnChg chg="add mod">
          <ac:chgData name="Osudin, Daniil" userId="6923a8d8-81e5-437b-8c90-6c7fcd3b8838" providerId="ADAL" clId="{D724E4BB-C636-4575-8F00-C717ACDF4E3D}" dt="2022-12-14T17:15:40.549" v="958" actId="14100"/>
          <ac:cxnSpMkLst>
            <pc:docMk/>
            <pc:sldMk cId="602100605" sldId="263"/>
            <ac:cxnSpMk id="79" creationId="{79540E1F-3892-DCE8-07D5-C624DEE38D51}"/>
          </ac:cxnSpMkLst>
        </pc:cxnChg>
      </pc:sldChg>
      <pc:sldChg chg="addSp delSp modSp add mod">
        <pc:chgData name="Osudin, Daniil" userId="6923a8d8-81e5-437b-8c90-6c7fcd3b8838" providerId="ADAL" clId="{D724E4BB-C636-4575-8F00-C717ACDF4E3D}" dt="2022-12-14T20:02:36.538" v="1216" actId="164"/>
        <pc:sldMkLst>
          <pc:docMk/>
          <pc:sldMk cId="110138504" sldId="264"/>
        </pc:sldMkLst>
        <pc:spChg chg="mod">
          <ac:chgData name="Osudin, Daniil" userId="6923a8d8-81e5-437b-8c90-6c7fcd3b8838" providerId="ADAL" clId="{D724E4BB-C636-4575-8F00-C717ACDF4E3D}" dt="2022-12-14T18:06:53.537" v="1136"/>
          <ac:spMkLst>
            <pc:docMk/>
            <pc:sldMk cId="110138504" sldId="264"/>
            <ac:spMk id="3" creationId="{4791D84E-33D0-8496-155B-632C4CFA0967}"/>
          </ac:spMkLst>
        </pc:spChg>
        <pc:spChg chg="mod">
          <ac:chgData name="Osudin, Daniil" userId="6923a8d8-81e5-437b-8c90-6c7fcd3b8838" providerId="ADAL" clId="{D724E4BB-C636-4575-8F00-C717ACDF4E3D}" dt="2022-12-14T20:00:56.250" v="1162" actId="20577"/>
          <ac:spMkLst>
            <pc:docMk/>
            <pc:sldMk cId="110138504" sldId="264"/>
            <ac:spMk id="8" creationId="{F78D76D0-1000-3E1C-8922-2A09B0BA7DED}"/>
          </ac:spMkLst>
        </pc:spChg>
        <pc:spChg chg="mod">
          <ac:chgData name="Osudin, Daniil" userId="6923a8d8-81e5-437b-8c90-6c7fcd3b8838" providerId="ADAL" clId="{D724E4BB-C636-4575-8F00-C717ACDF4E3D}" dt="2022-12-14T20:01:04.997" v="1168" actId="20577"/>
          <ac:spMkLst>
            <pc:docMk/>
            <pc:sldMk cId="110138504" sldId="264"/>
            <ac:spMk id="9" creationId="{569B4B6D-0E54-B435-A950-64B4769963EE}"/>
          </ac:spMkLst>
        </pc:spChg>
        <pc:spChg chg="del">
          <ac:chgData name="Osudin, Daniil" userId="6923a8d8-81e5-437b-8c90-6c7fcd3b8838" providerId="ADAL" clId="{D724E4BB-C636-4575-8F00-C717ACDF4E3D}" dt="2022-12-14T18:03:32.142" v="963" actId="478"/>
          <ac:spMkLst>
            <pc:docMk/>
            <pc:sldMk cId="110138504" sldId="264"/>
            <ac:spMk id="12" creationId="{30D37D5C-98C8-494C-465D-C4A7EE7F55D2}"/>
          </ac:spMkLst>
        </pc:spChg>
        <pc:spChg chg="mod">
          <ac:chgData name="Osudin, Daniil" userId="6923a8d8-81e5-437b-8c90-6c7fcd3b8838" providerId="ADAL" clId="{D724E4BB-C636-4575-8F00-C717ACDF4E3D}" dt="2022-12-14T18:03:45.957" v="986" actId="20577"/>
          <ac:spMkLst>
            <pc:docMk/>
            <pc:sldMk cId="110138504" sldId="264"/>
            <ac:spMk id="18" creationId="{1C9506B9-3339-E076-7793-C5921403DC25}"/>
          </ac:spMkLst>
        </pc:spChg>
        <pc:spChg chg="mod">
          <ac:chgData name="Osudin, Daniil" userId="6923a8d8-81e5-437b-8c90-6c7fcd3b8838" providerId="ADAL" clId="{D724E4BB-C636-4575-8F00-C717ACDF4E3D}" dt="2022-12-14T20:02:00.158" v="1215" actId="208"/>
          <ac:spMkLst>
            <pc:docMk/>
            <pc:sldMk cId="110138504" sldId="264"/>
            <ac:spMk id="48" creationId="{A6EA1F3B-ADDF-1173-CEFE-4E4278D99E80}"/>
          </ac:spMkLst>
        </pc:spChg>
        <pc:grpChg chg="add mod">
          <ac:chgData name="Osudin, Daniil" userId="6923a8d8-81e5-437b-8c90-6c7fcd3b8838" providerId="ADAL" clId="{D724E4BB-C636-4575-8F00-C717ACDF4E3D}" dt="2022-12-14T20:02:36.538" v="1216" actId="164"/>
          <ac:grpSpMkLst>
            <pc:docMk/>
            <pc:sldMk cId="110138504" sldId="264"/>
            <ac:grpSpMk id="25" creationId="{3BE9D04E-224A-7F68-E0B7-1A10778FCD90}"/>
          </ac:grpSpMkLst>
        </pc:grpChg>
        <pc:grpChg chg="mod">
          <ac:chgData name="Osudin, Daniil" userId="6923a8d8-81e5-437b-8c90-6c7fcd3b8838" providerId="ADAL" clId="{D724E4BB-C636-4575-8F00-C717ACDF4E3D}" dt="2022-12-14T20:02:36.538" v="1216" actId="164"/>
          <ac:grpSpMkLst>
            <pc:docMk/>
            <pc:sldMk cId="110138504" sldId="264"/>
            <ac:grpSpMk id="68" creationId="{0A35F622-7F91-C88B-A156-7B6DEC29A71C}"/>
          </ac:grpSpMkLst>
        </pc:grpChg>
        <pc:cxnChg chg="mod">
          <ac:chgData name="Osudin, Daniil" userId="6923a8d8-81e5-437b-8c90-6c7fcd3b8838" providerId="ADAL" clId="{D724E4BB-C636-4575-8F00-C717ACDF4E3D}" dt="2022-12-14T18:03:58.764" v="997" actId="14100"/>
          <ac:cxnSpMkLst>
            <pc:docMk/>
            <pc:sldMk cId="110138504" sldId="264"/>
            <ac:cxnSpMk id="10" creationId="{DC093FFB-6E15-2949-A072-7A96B05AFF40}"/>
          </ac:cxnSpMkLst>
        </pc:cxnChg>
        <pc:cxnChg chg="mod">
          <ac:chgData name="Osudin, Daniil" userId="6923a8d8-81e5-437b-8c90-6c7fcd3b8838" providerId="ADAL" clId="{D724E4BB-C636-4575-8F00-C717ACDF4E3D}" dt="2022-12-14T18:04:34.319" v="1025" actId="14100"/>
          <ac:cxnSpMkLst>
            <pc:docMk/>
            <pc:sldMk cId="110138504" sldId="264"/>
            <ac:cxnSpMk id="14" creationId="{0FBFBF71-834B-5D8F-0E92-E2899CB23010}"/>
          </ac:cxnSpMkLst>
        </pc:cxnChg>
        <pc:cxnChg chg="mod">
          <ac:chgData name="Osudin, Daniil" userId="6923a8d8-81e5-437b-8c90-6c7fcd3b8838" providerId="ADAL" clId="{D724E4BB-C636-4575-8F00-C717ACDF4E3D}" dt="2022-12-14T18:04:34.319" v="1025" actId="14100"/>
          <ac:cxnSpMkLst>
            <pc:docMk/>
            <pc:sldMk cId="110138504" sldId="264"/>
            <ac:cxnSpMk id="15" creationId="{8DF63C98-C958-3F0D-E488-001CC5F9C7C8}"/>
          </ac:cxnSpMkLst>
        </pc:cxnChg>
        <pc:cxnChg chg="mod">
          <ac:chgData name="Osudin, Daniil" userId="6923a8d8-81e5-437b-8c90-6c7fcd3b8838" providerId="ADAL" clId="{D724E4BB-C636-4575-8F00-C717ACDF4E3D}" dt="2022-12-14T20:01:46.101" v="1214" actId="14100"/>
          <ac:cxnSpMkLst>
            <pc:docMk/>
            <pc:sldMk cId="110138504" sldId="264"/>
            <ac:cxnSpMk id="16" creationId="{5E976C89-C6BE-9673-49FF-2FCAF886B7B6}"/>
          </ac:cxnSpMkLst>
        </pc:cxnChg>
        <pc:cxnChg chg="mod">
          <ac:chgData name="Osudin, Daniil" userId="6923a8d8-81e5-437b-8c90-6c7fcd3b8838" providerId="ADAL" clId="{D724E4BB-C636-4575-8F00-C717ACDF4E3D}" dt="2022-12-14T20:02:36.538" v="1216" actId="164"/>
          <ac:cxnSpMkLst>
            <pc:docMk/>
            <pc:sldMk cId="110138504" sldId="264"/>
            <ac:cxnSpMk id="50" creationId="{05E8C8AF-E3D4-27A0-9F11-EBC80C75C0B8}"/>
          </ac:cxnSpMkLst>
        </pc:cxnChg>
        <pc:cxnChg chg="del mod">
          <ac:chgData name="Osudin, Daniil" userId="6923a8d8-81e5-437b-8c90-6c7fcd3b8838" providerId="ADAL" clId="{D724E4BB-C636-4575-8F00-C717ACDF4E3D}" dt="2022-12-14T18:03:33.683" v="964" actId="478"/>
          <ac:cxnSpMkLst>
            <pc:docMk/>
            <pc:sldMk cId="110138504" sldId="264"/>
            <ac:cxnSpMk id="57" creationId="{D30362AC-2995-9B9F-A6EC-98D0DCC7DDBE}"/>
          </ac:cxnSpMkLst>
        </pc:cxnChg>
        <pc:cxnChg chg="mod">
          <ac:chgData name="Osudin, Daniil" userId="6923a8d8-81e5-437b-8c90-6c7fcd3b8838" providerId="ADAL" clId="{D724E4BB-C636-4575-8F00-C717ACDF4E3D}" dt="2022-12-14T20:02:36.538" v="1216" actId="164"/>
          <ac:cxnSpMkLst>
            <pc:docMk/>
            <pc:sldMk cId="110138504" sldId="264"/>
            <ac:cxnSpMk id="79" creationId="{79540E1F-3892-DCE8-07D5-C624DEE38D51}"/>
          </ac:cxnSpMkLst>
        </pc:cxnChg>
      </pc:sldChg>
    </pc:docChg>
  </pc:docChgLst>
  <pc:docChgLst>
    <pc:chgData name="Melcher, Miranda" userId="S::miranda.melcher@city.ac.uk::8a4dd0ec-9b99-4711-bbb6-98be0231d0db" providerId="AD" clId="Web-{7ABE8EA4-2EBD-72AE-7B53-FC9BCCECCF5A}"/>
    <pc:docChg chg="modSld">
      <pc:chgData name="Melcher, Miranda" userId="S::miranda.melcher@city.ac.uk::8a4dd0ec-9b99-4711-bbb6-98be0231d0db" providerId="AD" clId="Web-{7ABE8EA4-2EBD-72AE-7B53-FC9BCCECCF5A}" dt="2023-09-29T09:18:46.174" v="0"/>
      <pc:docMkLst>
        <pc:docMk/>
      </pc:docMkLst>
      <pc:sldChg chg="modSp">
        <pc:chgData name="Melcher, Miranda" userId="S::miranda.melcher@city.ac.uk::8a4dd0ec-9b99-4711-bbb6-98be0231d0db" providerId="AD" clId="Web-{7ABE8EA4-2EBD-72AE-7B53-FC9BCCECCF5A}" dt="2023-09-29T09:18:46.174" v="0"/>
        <pc:sldMkLst>
          <pc:docMk/>
          <pc:sldMk cId="2717879782" sldId="265"/>
        </pc:sldMkLst>
        <pc:grpChg chg="mod">
          <ac:chgData name="Melcher, Miranda" userId="S::miranda.melcher@city.ac.uk::8a4dd0ec-9b99-4711-bbb6-98be0231d0db" providerId="AD" clId="Web-{7ABE8EA4-2EBD-72AE-7B53-FC9BCCECCF5A}" dt="2023-09-29T09:18:46.174" v="0"/>
          <ac:grpSpMkLst>
            <pc:docMk/>
            <pc:sldMk cId="2717879782" sldId="265"/>
            <ac:grpSpMk id="25" creationId="{3BE9D04E-224A-7F68-E0B7-1A10778FCD90}"/>
          </ac:grpSpMkLst>
        </pc:grpChg>
      </pc:sldChg>
    </pc:docChg>
  </pc:docChgLst>
  <pc:docChgLst>
    <pc:chgData name="Melcher, Miranda" userId="S::miranda.melcher@city.ac.uk::8a4dd0ec-9b99-4711-bbb6-98be0231d0db" providerId="AD" clId="Web-{FA71774E-6180-EDBC-1A6E-03E21C3FBB45}"/>
    <pc:docChg chg="modSld">
      <pc:chgData name="Melcher, Miranda" userId="S::miranda.melcher@city.ac.uk::8a4dd0ec-9b99-4711-bbb6-98be0231d0db" providerId="AD" clId="Web-{FA71774E-6180-EDBC-1A6E-03E21C3FBB45}" dt="2023-09-27T14:26:56.457" v="40"/>
      <pc:docMkLst>
        <pc:docMk/>
      </pc:docMkLst>
      <pc:sldChg chg="modSp">
        <pc:chgData name="Melcher, Miranda" userId="S::miranda.melcher@city.ac.uk::8a4dd0ec-9b99-4711-bbb6-98be0231d0db" providerId="AD" clId="Web-{FA71774E-6180-EDBC-1A6E-03E21C3FBB45}" dt="2023-09-27T14:26:12.471" v="11"/>
        <pc:sldMkLst>
          <pc:docMk/>
          <pc:sldMk cId="602100605" sldId="263"/>
        </pc:sldMkLst>
        <pc:grpChg chg="mod">
          <ac:chgData name="Melcher, Miranda" userId="S::miranda.melcher@city.ac.uk::8a4dd0ec-9b99-4711-bbb6-98be0231d0db" providerId="AD" clId="Web-{FA71774E-6180-EDBC-1A6E-03E21C3FBB45}" dt="2023-09-27T14:26:12.471" v="11"/>
          <ac:grpSpMkLst>
            <pc:docMk/>
            <pc:sldMk cId="602100605" sldId="263"/>
            <ac:grpSpMk id="19" creationId="{13494B15-5E4C-4D07-42E0-3104157DC3B8}"/>
          </ac:grpSpMkLst>
        </pc:grpChg>
      </pc:sldChg>
      <pc:sldChg chg="modSp">
        <pc:chgData name="Melcher, Miranda" userId="S::miranda.melcher@city.ac.uk::8a4dd0ec-9b99-4711-bbb6-98be0231d0db" providerId="AD" clId="Web-{FA71774E-6180-EDBC-1A6E-03E21C3FBB45}" dt="2023-09-27T14:26:38.550" v="14"/>
        <pc:sldMkLst>
          <pc:docMk/>
          <pc:sldMk cId="110138504" sldId="264"/>
        </pc:sldMkLst>
        <pc:grpChg chg="mod">
          <ac:chgData name="Melcher, Miranda" userId="S::miranda.melcher@city.ac.uk::8a4dd0ec-9b99-4711-bbb6-98be0231d0db" providerId="AD" clId="Web-{FA71774E-6180-EDBC-1A6E-03E21C3FBB45}" dt="2023-09-27T14:26:38.550" v="14"/>
          <ac:grpSpMkLst>
            <pc:docMk/>
            <pc:sldMk cId="110138504" sldId="264"/>
            <ac:grpSpMk id="25" creationId="{3BE9D04E-224A-7F68-E0B7-1A10778FCD90}"/>
          </ac:grpSpMkLst>
        </pc:grpChg>
      </pc:sldChg>
      <pc:sldChg chg="modSp">
        <pc:chgData name="Melcher, Miranda" userId="S::miranda.melcher@city.ac.uk::8a4dd0ec-9b99-4711-bbb6-98be0231d0db" providerId="AD" clId="Web-{FA71774E-6180-EDBC-1A6E-03E21C3FBB45}" dt="2023-09-27T14:26:56.457" v="40"/>
        <pc:sldMkLst>
          <pc:docMk/>
          <pc:sldMk cId="2717879782" sldId="265"/>
        </pc:sldMkLst>
        <pc:spChg chg="mod">
          <ac:chgData name="Melcher, Miranda" userId="S::miranda.melcher@city.ac.uk::8a4dd0ec-9b99-4711-bbb6-98be0231d0db" providerId="AD" clId="Web-{FA71774E-6180-EDBC-1A6E-03E21C3FBB45}" dt="2023-09-27T14:26:56.457" v="40"/>
          <ac:spMkLst>
            <pc:docMk/>
            <pc:sldMk cId="2717879782" sldId="265"/>
            <ac:spMk id="3" creationId="{4791D84E-33D0-8496-155B-632C4CFA0967}"/>
          </ac:spMkLst>
        </pc:spChg>
        <pc:spChg chg="mod">
          <ac:chgData name="Melcher, Miranda" userId="S::miranda.melcher@city.ac.uk::8a4dd0ec-9b99-4711-bbb6-98be0231d0db" providerId="AD" clId="Web-{FA71774E-6180-EDBC-1A6E-03E21C3FBB45}" dt="2023-09-27T14:25:45.298" v="2"/>
          <ac:spMkLst>
            <pc:docMk/>
            <pc:sldMk cId="2717879782" sldId="265"/>
            <ac:spMk id="20" creationId="{80BDD213-4B1B-FCD4-A7EA-D496E04D46F0}"/>
          </ac:spMkLst>
        </pc:spChg>
        <pc:spChg chg="mod">
          <ac:chgData name="Melcher, Miranda" userId="S::miranda.melcher@city.ac.uk::8a4dd0ec-9b99-4711-bbb6-98be0231d0db" providerId="AD" clId="Web-{FA71774E-6180-EDBC-1A6E-03E21C3FBB45}" dt="2023-09-27T14:25:46.970" v="3"/>
          <ac:spMkLst>
            <pc:docMk/>
            <pc:sldMk cId="2717879782" sldId="265"/>
            <ac:spMk id="65" creationId="{B5C91192-D7CE-4546-6160-BCC2A7AF2D22}"/>
          </ac:spMkLst>
        </pc:spChg>
        <pc:cxnChg chg="mod">
          <ac:chgData name="Melcher, Miranda" userId="S::miranda.melcher@city.ac.uk::8a4dd0ec-9b99-4711-bbb6-98be0231d0db" providerId="AD" clId="Web-{FA71774E-6180-EDBC-1A6E-03E21C3FBB45}" dt="2023-09-27T14:25:38.845" v="0"/>
          <ac:cxnSpMkLst>
            <pc:docMk/>
            <pc:sldMk cId="2717879782" sldId="265"/>
            <ac:cxnSpMk id="29" creationId="{ABB2A2F8-D5AF-66EC-99B8-731F9784D56C}"/>
          </ac:cxnSpMkLst>
        </pc:cxnChg>
        <pc:cxnChg chg="mod">
          <ac:chgData name="Melcher, Miranda" userId="S::miranda.melcher@city.ac.uk::8a4dd0ec-9b99-4711-bbb6-98be0231d0db" providerId="AD" clId="Web-{FA71774E-6180-EDBC-1A6E-03E21C3FBB45}" dt="2023-09-27T14:25:40.579" v="1"/>
          <ac:cxnSpMkLst>
            <pc:docMk/>
            <pc:sldMk cId="2717879782" sldId="265"/>
            <ac:cxnSpMk id="53" creationId="{5F3F5FB0-2BD8-E2DE-00AB-D506198F0658}"/>
          </ac:cxnSpMkLst>
        </pc:cxnChg>
        <pc:cxnChg chg="mod">
          <ac:chgData name="Melcher, Miranda" userId="S::miranda.melcher@city.ac.uk::8a4dd0ec-9b99-4711-bbb6-98be0231d0db" providerId="AD" clId="Web-{FA71774E-6180-EDBC-1A6E-03E21C3FBB45}" dt="2023-09-27T14:25:48.392" v="4"/>
          <ac:cxnSpMkLst>
            <pc:docMk/>
            <pc:sldMk cId="2717879782" sldId="265"/>
            <ac:cxnSpMk id="66" creationId="{CF5B46BA-1F75-8CFC-A942-6C418CDFB990}"/>
          </ac:cxnSpMkLst>
        </pc:cxnChg>
        <pc:cxnChg chg="mod">
          <ac:chgData name="Melcher, Miranda" userId="S::miranda.melcher@city.ac.uk::8a4dd0ec-9b99-4711-bbb6-98be0231d0db" providerId="AD" clId="Web-{FA71774E-6180-EDBC-1A6E-03E21C3FBB45}" dt="2023-09-27T14:25:49.658" v="5"/>
          <ac:cxnSpMkLst>
            <pc:docMk/>
            <pc:sldMk cId="2717879782" sldId="265"/>
            <ac:cxnSpMk id="71" creationId="{5E61430F-474E-1F1B-BAE2-C88A5E8591B2}"/>
          </ac:cxnSpMkLst>
        </pc:cxnChg>
      </pc:sldChg>
    </pc:docChg>
  </pc:docChgLst>
  <pc:docChgLst>
    <pc:chgData name="PG-Osudin, Daniil" userId="6923a8d8-81e5-437b-8c90-6c7fcd3b8838" providerId="ADAL" clId="{DC4FE695-F950-4BA0-828C-ED52CD7B8A44}"/>
    <pc:docChg chg="undo custSel addSld modSld">
      <pc:chgData name="PG-Osudin, Daniil" userId="6923a8d8-81e5-437b-8c90-6c7fcd3b8838" providerId="ADAL" clId="{DC4FE695-F950-4BA0-828C-ED52CD7B8A44}" dt="2023-04-24T10:53:40.456" v="486" actId="20577"/>
      <pc:docMkLst>
        <pc:docMk/>
      </pc:docMkLst>
      <pc:sldChg chg="modSp mod">
        <pc:chgData name="PG-Osudin, Daniil" userId="6923a8d8-81e5-437b-8c90-6c7fcd3b8838" providerId="ADAL" clId="{DC4FE695-F950-4BA0-828C-ED52CD7B8A44}" dt="2023-04-24T10:53:40.456" v="486" actId="20577"/>
        <pc:sldMkLst>
          <pc:docMk/>
          <pc:sldMk cId="602100605" sldId="263"/>
        </pc:sldMkLst>
        <pc:spChg chg="mod">
          <ac:chgData name="PG-Osudin, Daniil" userId="6923a8d8-81e5-437b-8c90-6c7fcd3b8838" providerId="ADAL" clId="{DC4FE695-F950-4BA0-828C-ED52CD7B8A44}" dt="2023-04-24T10:53:40.456" v="486" actId="20577"/>
          <ac:spMkLst>
            <pc:docMk/>
            <pc:sldMk cId="602100605" sldId="263"/>
            <ac:spMk id="3" creationId="{4791D84E-33D0-8496-155B-632C4CFA0967}"/>
          </ac:spMkLst>
        </pc:spChg>
      </pc:sldChg>
      <pc:sldChg chg="addSp delSp modSp add mod">
        <pc:chgData name="PG-Osudin, Daniil" userId="6923a8d8-81e5-437b-8c90-6c7fcd3b8838" providerId="ADAL" clId="{DC4FE695-F950-4BA0-828C-ED52CD7B8A44}" dt="2023-04-24T10:53:32.245" v="485" actId="20577"/>
        <pc:sldMkLst>
          <pc:docMk/>
          <pc:sldMk cId="2717879782" sldId="265"/>
        </pc:sldMkLst>
        <pc:spChg chg="mod">
          <ac:chgData name="PG-Osudin, Daniil" userId="6923a8d8-81e5-437b-8c90-6c7fcd3b8838" providerId="ADAL" clId="{DC4FE695-F950-4BA0-828C-ED52CD7B8A44}" dt="2023-04-24T10:53:32.245" v="485" actId="20577"/>
          <ac:spMkLst>
            <pc:docMk/>
            <pc:sldMk cId="2717879782" sldId="265"/>
            <ac:spMk id="3" creationId="{4791D84E-33D0-8496-155B-632C4CFA0967}"/>
          </ac:spMkLst>
        </pc:spChg>
        <pc:spChg chg="mod">
          <ac:chgData name="PG-Osudin, Daniil" userId="6923a8d8-81e5-437b-8c90-6c7fcd3b8838" providerId="ADAL" clId="{DC4FE695-F950-4BA0-828C-ED52CD7B8A44}" dt="2023-04-24T10:49:14.794" v="257" actId="1076"/>
          <ac:spMkLst>
            <pc:docMk/>
            <pc:sldMk cId="2717879782" sldId="265"/>
            <ac:spMk id="6" creationId="{88C149B8-9DCB-994C-B020-25BF6799D963}"/>
          </ac:spMkLst>
        </pc:spChg>
        <pc:spChg chg="mod">
          <ac:chgData name="PG-Osudin, Daniil" userId="6923a8d8-81e5-437b-8c90-6c7fcd3b8838" providerId="ADAL" clId="{DC4FE695-F950-4BA0-828C-ED52CD7B8A44}" dt="2023-04-24T10:49:30.588" v="259" actId="1076"/>
          <ac:spMkLst>
            <pc:docMk/>
            <pc:sldMk cId="2717879782" sldId="265"/>
            <ac:spMk id="7" creationId="{1B8464DE-1620-5242-32E3-426A96C7B721}"/>
          </ac:spMkLst>
        </pc:spChg>
        <pc:spChg chg="mod">
          <ac:chgData name="PG-Osudin, Daniil" userId="6923a8d8-81e5-437b-8c90-6c7fcd3b8838" providerId="ADAL" clId="{DC4FE695-F950-4BA0-828C-ED52CD7B8A44}" dt="2023-04-24T10:45:44.804" v="214" actId="165"/>
          <ac:spMkLst>
            <pc:docMk/>
            <pc:sldMk cId="2717879782" sldId="265"/>
            <ac:spMk id="8" creationId="{F78D76D0-1000-3E1C-8922-2A09B0BA7DED}"/>
          </ac:spMkLst>
        </pc:spChg>
        <pc:spChg chg="mod">
          <ac:chgData name="PG-Osudin, Daniil" userId="6923a8d8-81e5-437b-8c90-6c7fcd3b8838" providerId="ADAL" clId="{DC4FE695-F950-4BA0-828C-ED52CD7B8A44}" dt="2023-04-24T10:48:59.146" v="255" actId="1076"/>
          <ac:spMkLst>
            <pc:docMk/>
            <pc:sldMk cId="2717879782" sldId="265"/>
            <ac:spMk id="9" creationId="{569B4B6D-0E54-B435-A950-64B4769963EE}"/>
          </ac:spMkLst>
        </pc:spChg>
        <pc:spChg chg="mod">
          <ac:chgData name="PG-Osudin, Daniil" userId="6923a8d8-81e5-437b-8c90-6c7fcd3b8838" providerId="ADAL" clId="{DC4FE695-F950-4BA0-828C-ED52CD7B8A44}" dt="2023-04-24T10:45:44.804" v="214" actId="165"/>
          <ac:spMkLst>
            <pc:docMk/>
            <pc:sldMk cId="2717879782" sldId="265"/>
            <ac:spMk id="11" creationId="{F86B2AC1-0A21-8C0A-368A-0E13F3F6A008}"/>
          </ac:spMkLst>
        </pc:spChg>
        <pc:spChg chg="mod">
          <ac:chgData name="PG-Osudin, Daniil" userId="6923a8d8-81e5-437b-8c90-6c7fcd3b8838" providerId="ADAL" clId="{DC4FE695-F950-4BA0-828C-ED52CD7B8A44}" dt="2023-04-24T10:50:33.513" v="269" actId="1076"/>
          <ac:spMkLst>
            <pc:docMk/>
            <pc:sldMk cId="2717879782" sldId="265"/>
            <ac:spMk id="13" creationId="{AEE09B1E-C53F-38EB-B71C-A2C679EADB17}"/>
          </ac:spMkLst>
        </pc:spChg>
        <pc:spChg chg="add del mod">
          <ac:chgData name="PG-Osudin, Daniil" userId="6923a8d8-81e5-437b-8c90-6c7fcd3b8838" providerId="ADAL" clId="{DC4FE695-F950-4BA0-828C-ED52CD7B8A44}" dt="2023-04-24T10:49:06.033" v="256" actId="1076"/>
          <ac:spMkLst>
            <pc:docMk/>
            <pc:sldMk cId="2717879782" sldId="265"/>
            <ac:spMk id="18" creationId="{1C9506B9-3339-E076-7793-C5921403DC25}"/>
          </ac:spMkLst>
        </pc:spChg>
        <pc:spChg chg="add mod">
          <ac:chgData name="PG-Osudin, Daniil" userId="6923a8d8-81e5-437b-8c90-6c7fcd3b8838" providerId="ADAL" clId="{DC4FE695-F950-4BA0-828C-ED52CD7B8A44}" dt="2023-04-24T10:46:51.593" v="228" actId="1076"/>
          <ac:spMkLst>
            <pc:docMk/>
            <pc:sldMk cId="2717879782" sldId="265"/>
            <ac:spMk id="20" creationId="{80BDD213-4B1B-FCD4-A7EA-D496E04D46F0}"/>
          </ac:spMkLst>
        </pc:spChg>
        <pc:spChg chg="add mod">
          <ac:chgData name="PG-Osudin, Daniil" userId="6923a8d8-81e5-437b-8c90-6c7fcd3b8838" providerId="ADAL" clId="{DC4FE695-F950-4BA0-828C-ED52CD7B8A44}" dt="2023-04-24T10:40:59.767" v="110" actId="1076"/>
          <ac:spMkLst>
            <pc:docMk/>
            <pc:sldMk cId="2717879782" sldId="265"/>
            <ac:spMk id="27" creationId="{939D815F-72D2-AF22-88AE-3CB7E9A1E324}"/>
          </ac:spMkLst>
        </pc:spChg>
        <pc:spChg chg="add mod">
          <ac:chgData name="PG-Osudin, Daniil" userId="6923a8d8-81e5-437b-8c90-6c7fcd3b8838" providerId="ADAL" clId="{DC4FE695-F950-4BA0-828C-ED52CD7B8A44}" dt="2023-04-24T10:46:51.593" v="228" actId="1076"/>
          <ac:spMkLst>
            <pc:docMk/>
            <pc:sldMk cId="2717879782" sldId="265"/>
            <ac:spMk id="34" creationId="{0E0F50D8-A870-4C9F-E7B6-94FAEA0E214B}"/>
          </ac:spMkLst>
        </pc:spChg>
        <pc:spChg chg="add del mod">
          <ac:chgData name="PG-Osudin, Daniil" userId="6923a8d8-81e5-437b-8c90-6c7fcd3b8838" providerId="ADAL" clId="{DC4FE695-F950-4BA0-828C-ED52CD7B8A44}" dt="2023-04-24T10:48:10.785" v="249" actId="478"/>
          <ac:spMkLst>
            <pc:docMk/>
            <pc:sldMk cId="2717879782" sldId="265"/>
            <ac:spMk id="38" creationId="{26F78ED6-0ECF-D82C-7012-45921758D956}"/>
          </ac:spMkLst>
        </pc:spChg>
        <pc:spChg chg="add mod">
          <ac:chgData name="PG-Osudin, Daniil" userId="6923a8d8-81e5-437b-8c90-6c7fcd3b8838" providerId="ADAL" clId="{DC4FE695-F950-4BA0-828C-ED52CD7B8A44}" dt="2023-04-24T10:50:18.146" v="266" actId="1076"/>
          <ac:spMkLst>
            <pc:docMk/>
            <pc:sldMk cId="2717879782" sldId="265"/>
            <ac:spMk id="47" creationId="{B85D3302-03D1-071F-D20B-734E0D6A95BE}"/>
          </ac:spMkLst>
        </pc:spChg>
        <pc:spChg chg="mod">
          <ac:chgData name="PG-Osudin, Daniil" userId="6923a8d8-81e5-437b-8c90-6c7fcd3b8838" providerId="ADAL" clId="{DC4FE695-F950-4BA0-828C-ED52CD7B8A44}" dt="2023-04-24T10:49:24.619" v="258" actId="1076"/>
          <ac:spMkLst>
            <pc:docMk/>
            <pc:sldMk cId="2717879782" sldId="265"/>
            <ac:spMk id="48" creationId="{A6EA1F3B-ADDF-1173-CEFE-4E4278D99E80}"/>
          </ac:spMkLst>
        </pc:spChg>
        <pc:spChg chg="add del mod">
          <ac:chgData name="PG-Osudin, Daniil" userId="6923a8d8-81e5-437b-8c90-6c7fcd3b8838" providerId="ADAL" clId="{DC4FE695-F950-4BA0-828C-ED52CD7B8A44}" dt="2023-04-24T10:46:51.292" v="227"/>
          <ac:spMkLst>
            <pc:docMk/>
            <pc:sldMk cId="2717879782" sldId="265"/>
            <ac:spMk id="61" creationId="{FFAEF38A-F066-9976-02C0-73071AE49AFE}"/>
          </ac:spMkLst>
        </pc:spChg>
        <pc:spChg chg="add mod">
          <ac:chgData name="PG-Osudin, Daniil" userId="6923a8d8-81e5-437b-8c90-6c7fcd3b8838" providerId="ADAL" clId="{DC4FE695-F950-4BA0-828C-ED52CD7B8A44}" dt="2023-04-24T10:52:08.768" v="339" actId="14100"/>
          <ac:spMkLst>
            <pc:docMk/>
            <pc:sldMk cId="2717879782" sldId="265"/>
            <ac:spMk id="65" creationId="{B5C91192-D7CE-4546-6160-BCC2A7AF2D22}"/>
          </ac:spMkLst>
        </pc:spChg>
        <pc:spChg chg="add mod">
          <ac:chgData name="PG-Osudin, Daniil" userId="6923a8d8-81e5-437b-8c90-6c7fcd3b8838" providerId="ADAL" clId="{DC4FE695-F950-4BA0-828C-ED52CD7B8A44}" dt="2023-04-24T10:52:39.521" v="343" actId="1076"/>
          <ac:spMkLst>
            <pc:docMk/>
            <pc:sldMk cId="2717879782" sldId="265"/>
            <ac:spMk id="74" creationId="{72D862B6-15DB-2EB8-F9A3-E8461923608B}"/>
          </ac:spMkLst>
        </pc:spChg>
        <pc:spChg chg="add mod">
          <ac:chgData name="PG-Osudin, Daniil" userId="6923a8d8-81e5-437b-8c90-6c7fcd3b8838" providerId="ADAL" clId="{DC4FE695-F950-4BA0-828C-ED52CD7B8A44}" dt="2023-04-24T10:52:25.161" v="342" actId="1076"/>
          <ac:spMkLst>
            <pc:docMk/>
            <pc:sldMk cId="2717879782" sldId="265"/>
            <ac:spMk id="77" creationId="{49D4EEC5-C06D-77F0-3EA0-04F3F791F67B}"/>
          </ac:spMkLst>
        </pc:spChg>
        <pc:spChg chg="add mod">
          <ac:chgData name="PG-Osudin, Daniil" userId="6923a8d8-81e5-437b-8c90-6c7fcd3b8838" providerId="ADAL" clId="{DC4FE695-F950-4BA0-828C-ED52CD7B8A44}" dt="2023-04-24T10:48:43.122" v="254" actId="1076"/>
          <ac:spMkLst>
            <pc:docMk/>
            <pc:sldMk cId="2717879782" sldId="265"/>
            <ac:spMk id="78" creationId="{730824F5-3C24-6DAD-BCEC-7C4E0EFB924D}"/>
          </ac:spMkLst>
        </pc:spChg>
        <pc:grpChg chg="mod">
          <ac:chgData name="PG-Osudin, Daniil" userId="6923a8d8-81e5-437b-8c90-6c7fcd3b8838" providerId="ADAL" clId="{DC4FE695-F950-4BA0-828C-ED52CD7B8A44}" dt="2023-04-24T10:45:44.804" v="214" actId="165"/>
          <ac:grpSpMkLst>
            <pc:docMk/>
            <pc:sldMk cId="2717879782" sldId="265"/>
            <ac:grpSpMk id="5" creationId="{7427A4DD-1044-7CDC-F4EC-7F363FCD6142}"/>
          </ac:grpSpMkLst>
        </pc:grpChg>
        <pc:grpChg chg="add del mod">
          <ac:chgData name="PG-Osudin, Daniil" userId="6923a8d8-81e5-437b-8c90-6c7fcd3b8838" providerId="ADAL" clId="{DC4FE695-F950-4BA0-828C-ED52CD7B8A44}" dt="2023-04-24T10:45:44.804" v="214" actId="165"/>
          <ac:grpSpMkLst>
            <pc:docMk/>
            <pc:sldMk cId="2717879782" sldId="265"/>
            <ac:grpSpMk id="25" creationId="{3BE9D04E-224A-7F68-E0B7-1A10778FCD90}"/>
          </ac:grpSpMkLst>
        </pc:grpChg>
        <pc:grpChg chg="add mod">
          <ac:chgData name="PG-Osudin, Daniil" userId="6923a8d8-81e5-437b-8c90-6c7fcd3b8838" providerId="ADAL" clId="{DC4FE695-F950-4BA0-828C-ED52CD7B8A44}" dt="2023-04-24T10:45:33.043" v="212" actId="164"/>
          <ac:grpSpMkLst>
            <pc:docMk/>
            <pc:sldMk cId="2717879782" sldId="265"/>
            <ac:grpSpMk id="51" creationId="{BC8E9596-436A-5C3D-C0E2-2FBCBD36269A}"/>
          </ac:grpSpMkLst>
        </pc:grpChg>
        <pc:grpChg chg="mod topLvl">
          <ac:chgData name="PG-Osudin, Daniil" userId="6923a8d8-81e5-437b-8c90-6c7fcd3b8838" providerId="ADAL" clId="{DC4FE695-F950-4BA0-828C-ED52CD7B8A44}" dt="2023-04-24T10:45:44.804" v="214" actId="165"/>
          <ac:grpSpMkLst>
            <pc:docMk/>
            <pc:sldMk cId="2717879782" sldId="265"/>
            <ac:grpSpMk id="68" creationId="{0A35F622-7F91-C88B-A156-7B6DEC29A71C}"/>
          </ac:grpSpMkLst>
        </pc:grpChg>
        <pc:cxnChg chg="mod">
          <ac:chgData name="PG-Osudin, Daniil" userId="6923a8d8-81e5-437b-8c90-6c7fcd3b8838" providerId="ADAL" clId="{DC4FE695-F950-4BA0-828C-ED52CD7B8A44}" dt="2023-04-24T10:49:30.588" v="259" actId="1076"/>
          <ac:cxnSpMkLst>
            <pc:docMk/>
            <pc:sldMk cId="2717879782" sldId="265"/>
            <ac:cxnSpMk id="10" creationId="{DC093FFB-6E15-2949-A072-7A96B05AFF40}"/>
          </ac:cxnSpMkLst>
        </pc:cxnChg>
        <pc:cxnChg chg="del mod">
          <ac:chgData name="PG-Osudin, Daniil" userId="6923a8d8-81e5-437b-8c90-6c7fcd3b8838" providerId="ADAL" clId="{DC4FE695-F950-4BA0-828C-ED52CD7B8A44}" dt="2023-04-24T10:37:35.882" v="3" actId="478"/>
          <ac:cxnSpMkLst>
            <pc:docMk/>
            <pc:sldMk cId="2717879782" sldId="265"/>
            <ac:cxnSpMk id="14" creationId="{0FBFBF71-834B-5D8F-0E92-E2899CB23010}"/>
          </ac:cxnSpMkLst>
        </pc:cxnChg>
        <pc:cxnChg chg="mod">
          <ac:chgData name="PG-Osudin, Daniil" userId="6923a8d8-81e5-437b-8c90-6c7fcd3b8838" providerId="ADAL" clId="{DC4FE695-F950-4BA0-828C-ED52CD7B8A44}" dt="2023-04-24T10:48:59.146" v="255" actId="1076"/>
          <ac:cxnSpMkLst>
            <pc:docMk/>
            <pc:sldMk cId="2717879782" sldId="265"/>
            <ac:cxnSpMk id="15" creationId="{8DF63C98-C958-3F0D-E488-001CC5F9C7C8}"/>
          </ac:cxnSpMkLst>
        </pc:cxnChg>
        <pc:cxnChg chg="mod">
          <ac:chgData name="PG-Osudin, Daniil" userId="6923a8d8-81e5-437b-8c90-6c7fcd3b8838" providerId="ADAL" clId="{DC4FE695-F950-4BA0-828C-ED52CD7B8A44}" dt="2023-04-24T10:49:24.619" v="258" actId="1076"/>
          <ac:cxnSpMkLst>
            <pc:docMk/>
            <pc:sldMk cId="2717879782" sldId="265"/>
            <ac:cxnSpMk id="16" creationId="{5E976C89-C6BE-9673-49FF-2FCAF886B7B6}"/>
          </ac:cxnSpMkLst>
        </pc:cxnChg>
        <pc:cxnChg chg="add mod">
          <ac:chgData name="PG-Osudin, Daniil" userId="6923a8d8-81e5-437b-8c90-6c7fcd3b8838" providerId="ADAL" clId="{DC4FE695-F950-4BA0-828C-ED52CD7B8A44}" dt="2023-04-24T10:49:24.619" v="258" actId="1076"/>
          <ac:cxnSpMkLst>
            <pc:docMk/>
            <pc:sldMk cId="2717879782" sldId="265"/>
            <ac:cxnSpMk id="29" creationId="{ABB2A2F8-D5AF-66EC-99B8-731F9784D56C}"/>
          </ac:cxnSpMkLst>
        </pc:cxnChg>
        <pc:cxnChg chg="mod topLvl">
          <ac:chgData name="PG-Osudin, Daniil" userId="6923a8d8-81e5-437b-8c90-6c7fcd3b8838" providerId="ADAL" clId="{DC4FE695-F950-4BA0-828C-ED52CD7B8A44}" dt="2023-04-24T10:48:59.146" v="255" actId="1076"/>
          <ac:cxnSpMkLst>
            <pc:docMk/>
            <pc:sldMk cId="2717879782" sldId="265"/>
            <ac:cxnSpMk id="50" creationId="{05E8C8AF-E3D4-27A0-9F11-EBC80C75C0B8}"/>
          </ac:cxnSpMkLst>
        </pc:cxnChg>
        <pc:cxnChg chg="add mod">
          <ac:chgData name="PG-Osudin, Daniil" userId="6923a8d8-81e5-437b-8c90-6c7fcd3b8838" providerId="ADAL" clId="{DC4FE695-F950-4BA0-828C-ED52CD7B8A44}" dt="2023-04-24T10:49:06.033" v="256" actId="1076"/>
          <ac:cxnSpMkLst>
            <pc:docMk/>
            <pc:sldMk cId="2717879782" sldId="265"/>
            <ac:cxnSpMk id="53" creationId="{5F3F5FB0-2BD8-E2DE-00AB-D506198F0658}"/>
          </ac:cxnSpMkLst>
        </pc:cxnChg>
        <pc:cxnChg chg="add mod">
          <ac:chgData name="PG-Osudin, Daniil" userId="6923a8d8-81e5-437b-8c90-6c7fcd3b8838" providerId="ADAL" clId="{DC4FE695-F950-4BA0-828C-ED52CD7B8A44}" dt="2023-04-24T10:52:08.768" v="339" actId="14100"/>
          <ac:cxnSpMkLst>
            <pc:docMk/>
            <pc:sldMk cId="2717879782" sldId="265"/>
            <ac:cxnSpMk id="66" creationId="{CF5B46BA-1F75-8CFC-A942-6C418CDFB990}"/>
          </ac:cxnSpMkLst>
        </pc:cxnChg>
        <pc:cxnChg chg="add mod">
          <ac:chgData name="PG-Osudin, Daniil" userId="6923a8d8-81e5-437b-8c90-6c7fcd3b8838" providerId="ADAL" clId="{DC4FE695-F950-4BA0-828C-ED52CD7B8A44}" dt="2023-04-24T10:52:39.521" v="343" actId="1076"/>
          <ac:cxnSpMkLst>
            <pc:docMk/>
            <pc:sldMk cId="2717879782" sldId="265"/>
            <ac:cxnSpMk id="71" creationId="{5E61430F-474E-1F1B-BAE2-C88A5E8591B2}"/>
          </ac:cxnSpMkLst>
        </pc:cxnChg>
        <pc:cxnChg chg="mod topLvl">
          <ac:chgData name="PG-Osudin, Daniil" userId="6923a8d8-81e5-437b-8c90-6c7fcd3b8838" providerId="ADAL" clId="{DC4FE695-F950-4BA0-828C-ED52CD7B8A44}" dt="2023-04-24T10:50:33.513" v="269" actId="1076"/>
          <ac:cxnSpMkLst>
            <pc:docMk/>
            <pc:sldMk cId="2717879782" sldId="265"/>
            <ac:cxnSpMk id="79" creationId="{79540E1F-3892-DCE8-07D5-C624DEE38D51}"/>
          </ac:cxnSpMkLst>
        </pc:cxnChg>
      </pc:sldChg>
    </pc:docChg>
  </pc:docChgLst>
  <pc:docChgLst>
    <pc:chgData name="Osudin, Daniil" userId="6923a8d8-81e5-437b-8c90-6c7fcd3b8838" providerId="ADAL" clId="{B2C79B59-C31E-48B4-97A3-060904B558FD}"/>
    <pc:docChg chg="custSel modSld">
      <pc:chgData name="Osudin, Daniil" userId="6923a8d8-81e5-437b-8c90-6c7fcd3b8838" providerId="ADAL" clId="{B2C79B59-C31E-48B4-97A3-060904B558FD}" dt="2022-12-19T15:59:22.321" v="12" actId="12"/>
      <pc:docMkLst>
        <pc:docMk/>
      </pc:docMkLst>
      <pc:sldChg chg="modSp mod">
        <pc:chgData name="Osudin, Daniil" userId="6923a8d8-81e5-437b-8c90-6c7fcd3b8838" providerId="ADAL" clId="{B2C79B59-C31E-48B4-97A3-060904B558FD}" dt="2022-12-19T15:58:08.253" v="0" actId="12"/>
        <pc:sldMkLst>
          <pc:docMk/>
          <pc:sldMk cId="43140880" sldId="257"/>
        </pc:sldMkLst>
        <pc:spChg chg="mod">
          <ac:chgData name="Osudin, Daniil" userId="6923a8d8-81e5-437b-8c90-6c7fcd3b8838" providerId="ADAL" clId="{B2C79B59-C31E-48B4-97A3-060904B558FD}" dt="2022-12-19T15:58:08.253" v="0" actId="12"/>
          <ac:spMkLst>
            <pc:docMk/>
            <pc:sldMk cId="43140880" sldId="257"/>
            <ac:spMk id="3" creationId="{B1677EE4-67DE-ED37-A1C1-0FA1C64480E7}"/>
          </ac:spMkLst>
        </pc:spChg>
      </pc:sldChg>
      <pc:sldChg chg="modSp mod">
        <pc:chgData name="Osudin, Daniil" userId="6923a8d8-81e5-437b-8c90-6c7fcd3b8838" providerId="ADAL" clId="{B2C79B59-C31E-48B4-97A3-060904B558FD}" dt="2022-12-19T15:59:22.321" v="12" actId="12"/>
        <pc:sldMkLst>
          <pc:docMk/>
          <pc:sldMk cId="3813224638" sldId="259"/>
        </pc:sldMkLst>
        <pc:spChg chg="mod">
          <ac:chgData name="Osudin, Daniil" userId="6923a8d8-81e5-437b-8c90-6c7fcd3b8838" providerId="ADAL" clId="{B2C79B59-C31E-48B4-97A3-060904B558FD}" dt="2022-12-19T15:59:22.321" v="12" actId="12"/>
          <ac:spMkLst>
            <pc:docMk/>
            <pc:sldMk cId="3813224638" sldId="259"/>
            <ac:spMk id="3" creationId="{4791D84E-33D0-8496-155B-632C4CFA0967}"/>
          </ac:spMkLst>
        </pc:spChg>
      </pc:sldChg>
      <pc:sldChg chg="modSp mod">
        <pc:chgData name="Osudin, Daniil" userId="6923a8d8-81e5-437b-8c90-6c7fcd3b8838" providerId="ADAL" clId="{B2C79B59-C31E-48B4-97A3-060904B558FD}" dt="2022-12-19T15:59:06.626" v="9" actId="113"/>
        <pc:sldMkLst>
          <pc:docMk/>
          <pc:sldMk cId="322088760" sldId="260"/>
        </pc:sldMkLst>
        <pc:spChg chg="mod">
          <ac:chgData name="Osudin, Daniil" userId="6923a8d8-81e5-437b-8c90-6c7fcd3b8838" providerId="ADAL" clId="{B2C79B59-C31E-48B4-97A3-060904B558FD}" dt="2022-12-19T15:59:06.626" v="9" actId="113"/>
          <ac:spMkLst>
            <pc:docMk/>
            <pc:sldMk cId="322088760" sldId="260"/>
            <ac:spMk id="3" creationId="{7A1DB746-26AD-FB7E-6BA9-6EC477BC9654}"/>
          </ac:spMkLst>
        </pc:spChg>
      </pc:sldChg>
      <pc:sldChg chg="modSp mod">
        <pc:chgData name="Osudin, Daniil" userId="6923a8d8-81e5-437b-8c90-6c7fcd3b8838" providerId="ADAL" clId="{B2C79B59-C31E-48B4-97A3-060904B558FD}" dt="2022-12-19T15:58:43.157" v="4" actId="12"/>
        <pc:sldMkLst>
          <pc:docMk/>
          <pc:sldMk cId="1633318405" sldId="261"/>
        </pc:sldMkLst>
        <pc:spChg chg="mod">
          <ac:chgData name="Osudin, Daniil" userId="6923a8d8-81e5-437b-8c90-6c7fcd3b8838" providerId="ADAL" clId="{B2C79B59-C31E-48B4-97A3-060904B558FD}" dt="2022-12-19T15:58:43.157" v="4" actId="12"/>
          <ac:spMkLst>
            <pc:docMk/>
            <pc:sldMk cId="1633318405" sldId="261"/>
            <ac:spMk id="3" creationId="{4791D84E-33D0-8496-155B-632C4CFA0967}"/>
          </ac:spMkLst>
        </pc:spChg>
        <pc:spChg chg="mod">
          <ac:chgData name="Osudin, Daniil" userId="6923a8d8-81e5-437b-8c90-6c7fcd3b8838" providerId="ADAL" clId="{B2C79B59-C31E-48B4-97A3-060904B558FD}" dt="2022-12-19T15:58:38.993" v="3" actId="12"/>
          <ac:spMkLst>
            <pc:docMk/>
            <pc:sldMk cId="1633318405" sldId="261"/>
            <ac:spMk id="5" creationId="{0A4D5FA6-E865-63E0-DA50-FB776F69BF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190DA-7724-8215-C2D2-56B5551AC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91E75-8F29-98CA-A3D4-98FE0FC034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44A0-CB60-4F39-A2C6-D06D239EE0E0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3355-AC74-CCA6-7F97-FDFED1FF3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03E3-CFA3-4526-78FB-FF8D663AC4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35038-21E5-4169-959C-755B4CA0B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6373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F017-3D64-C847-98F0-4CFDD6CC5F6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50-DF90-BC42-B5DB-40EE4DBB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6F5-E0F6-2BF7-4405-6EF4E5363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9038" y="454770"/>
            <a:ext cx="4843462" cy="2974229"/>
          </a:xfr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Subtitle</a:t>
            </a:r>
            <a:br>
              <a:rPr lang="en-US" dirty="0"/>
            </a:b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5A8822-C41C-B2DC-08B9-C586F485E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3" y="4478683"/>
            <a:ext cx="2093912" cy="1233142"/>
          </a:xfrm>
        </p:spPr>
        <p:txBody>
          <a:bodyPr>
            <a:normAutofit/>
          </a:bodyPr>
          <a:lstStyle>
            <a:lvl1pPr>
              <a:defRPr sz="2400" baseline="0">
                <a:latin typeface="MetaPro-Norm" panose="020B0504030101020102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90F011-72F9-EE2D-F2B0-D5B2FC7D88F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7710661"/>
              </p:ext>
            </p:extLst>
          </p:nvPr>
        </p:nvGraphicFramePr>
        <p:xfrm>
          <a:off x="7518400" y="-20637"/>
          <a:ext cx="4673600" cy="689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58440" imgH="8279280" progId="">
                  <p:embed/>
                </p:oleObj>
              </mc:Choice>
              <mc:Fallback>
                <p:oleObj r:id="rId2" imgW="6958440" imgH="8279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890F011-72F9-EE2D-F2B0-D5B2FC7D8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8400" y="-20637"/>
                        <a:ext cx="4673600" cy="689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EEBEFE-0604-017C-54D9-C77646CDA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8264" y="4478338"/>
            <a:ext cx="2065337" cy="123348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75FE5A-E767-4C32-4382-1675159E8C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228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screen">
    <p:bg>
      <p:bgPr>
        <a:solidFill>
          <a:srgbClr val="80E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wil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B47-1262-51B9-B320-4AFE6E2E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49275"/>
            <a:ext cx="8316912" cy="980234"/>
          </a:xfrm>
        </p:spPr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E74F80-2BFD-06E3-966B-6A6A1F690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6F2C1D-94BC-1BC4-0F74-84F8AB14FDE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A3ADC-57CC-5269-FDB3-7EE0EF60A9E2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andard -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74D-0887-6100-9AAE-79C8A5A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E44D5-648E-C686-46C5-646CF4C95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5477" y="1817590"/>
            <a:ext cx="9315548" cy="200026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35866-AC6D-598A-A8A2-EB21A4A83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77" y="4157155"/>
            <a:ext cx="9324975" cy="21515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EFBFA8-8E2A-9D8B-E311-1327F4FA57B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BB2DF-93EE-A94C-D498-CACDC35D3BCD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692-8948-EAEA-9FE5-C8AEBA0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EE0D-F2FE-AA5E-EEF8-34513BD6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700" y="2441576"/>
            <a:ext cx="4634814" cy="330981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14B10-5F24-6C8B-C65B-5CB3C7DB0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4342" y="1818981"/>
            <a:ext cx="3948113" cy="39907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68C278-2EEC-146D-5BB8-6FF3CEDD54A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339F1-56D6-9658-61A5-668A5166D35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674-F7FC-4836-286B-656BFD51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49275"/>
            <a:ext cx="7681911" cy="98023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B72A73-CF6D-367B-9738-9BBA5F2577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9C9D4-D567-35D6-7B52-CD58FE2A233A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B71-1B23-8639-2B55-FD0C301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301-808D-9A22-8E4B-EF0A5443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015D105-62F8-FB7E-2135-A2774775B8A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89DDF-9607-C275-B71B-20E714B5777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D7FF-639D-D28B-B21F-CE334278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63364"/>
            <a:ext cx="10515600" cy="823912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738-8299-BF25-F4AD-5B27B3B2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etaPro-Norm" panose="020B050403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BF70-4D71-6E65-EB09-058D447A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05099"/>
            <a:ext cx="5157787" cy="34845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1D9CC-C7F2-8319-B47D-EB5BB7EB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6804" y="223837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1819A-ECA5-BD2B-62BF-5E91A8FD0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804" y="3297846"/>
            <a:ext cx="5183188" cy="28622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BC253F-D0CC-46E9-EC2F-40EBB89A620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A0DA0-DF0D-DF71-B13C-E019D4C1B9E1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67-1CC6-E0A2-87A8-D9C21AD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6439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0852-E1ED-CCBE-E25A-75A75EAF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B9CF-14E1-EA99-48DA-F603C881862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F665C-B0A8-57F2-3A6B-7145B3ECEED4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1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A1C77-7545-ED25-EDDC-953F255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10298113" cy="98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278B-090E-AC21-3FF7-7CEBAFA5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498" y="1812178"/>
            <a:ext cx="9311528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DF361A-0A6A-686E-4DE8-7B7710848DC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02" y="5593976"/>
            <a:ext cx="1056497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8" r:id="rId2"/>
    <p:sldLayoutId id="2147483659" r:id="rId3"/>
    <p:sldLayoutId id="2147483660" r:id="rId4"/>
    <p:sldLayoutId id="2147483652" r:id="rId5"/>
    <p:sldLayoutId id="2147483661" r:id="rId6"/>
    <p:sldLayoutId id="2147483650" r:id="rId7"/>
    <p:sldLayoutId id="2147483653" r:id="rId8"/>
    <p:sldLayoutId id="214748364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etaPro-Bold" panose="020B0804030101020102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981" userDrawn="1">
          <p15:clr>
            <a:srgbClr val="F26B43"/>
          </p15:clr>
        </p15:guide>
        <p15:guide id="7" pos="892" userDrawn="1">
          <p15:clr>
            <a:srgbClr val="F26B43"/>
          </p15:clr>
        </p15:guide>
        <p15:guide id="8" pos="7015" userDrawn="1">
          <p15:clr>
            <a:srgbClr val="F26B43"/>
          </p15:clr>
        </p15:guide>
        <p15:guide id="9" pos="529" userDrawn="1">
          <p15:clr>
            <a:srgbClr val="F26B43"/>
          </p15:clr>
        </p15:guide>
        <p15:guide id="10" pos="6766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pos="1255" userDrawn="1">
          <p15:clr>
            <a:srgbClr val="F26B43"/>
          </p15:clr>
        </p15:guide>
        <p15:guide id="14" pos="1549" userDrawn="1">
          <p15:clr>
            <a:srgbClr val="F26B43"/>
          </p15:clr>
        </p15:guide>
        <p15:guide id="15" pos="4747" userDrawn="1">
          <p15:clr>
            <a:srgbClr val="F26B43"/>
          </p15:clr>
        </p15:guide>
        <p15:guide id="16" pos="7446" userDrawn="1">
          <p15:clr>
            <a:srgbClr val="F26B43"/>
          </p15:clr>
        </p15:guide>
        <p15:guide id="17" pos="21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20" orient="horz" pos="3974" userDrawn="1">
          <p15:clr>
            <a:srgbClr val="F26B43"/>
          </p15:clr>
        </p15:guide>
        <p15:guide id="21" orient="horz" pos="232" userDrawn="1">
          <p15:clr>
            <a:srgbClr val="F26B43"/>
          </p15:clr>
        </p15:guide>
        <p15:guide id="22" pos="5768" userDrawn="1">
          <p15:clr>
            <a:srgbClr val="F26B43"/>
          </p15:clr>
        </p15:guide>
        <p15:guide id="23" orient="horz" pos="119" userDrawn="1">
          <p15:clr>
            <a:srgbClr val="F26B43"/>
          </p15:clr>
        </p15:guide>
        <p15:guide id="24" orient="horz" pos="15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BE00-A32A-6B76-D95F-7D447E34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C3C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Loops</a:t>
            </a:r>
            <a:br>
              <a:rPr lang="en-US" dirty="0"/>
            </a:br>
            <a:r>
              <a:rPr lang="en-US" sz="1600" b="0" dirty="0">
                <a:solidFill>
                  <a:srgbClr val="3C3C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and Algorithms</a:t>
            </a:r>
            <a:endParaRPr lang="en-GB" sz="1600" b="0" dirty="0">
              <a:solidFill>
                <a:srgbClr val="3C3C3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00B80-54CE-1F24-A2E1-0551C84AC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2" y="4478683"/>
            <a:ext cx="2404817" cy="1233142"/>
          </a:xfrm>
        </p:spPr>
        <p:txBody>
          <a:bodyPr/>
          <a:lstStyle/>
          <a:p>
            <a:r>
              <a:rPr lang="en-US" b="0" dirty="0"/>
              <a:t>Lecture by</a:t>
            </a:r>
          </a:p>
          <a:p>
            <a:r>
              <a:rPr lang="en-US" b="0" dirty="0"/>
              <a:t>Dr Daniil Osudin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EC765D-0F52-C03A-D391-17DAD641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2435086"/>
            <a:ext cx="3574378" cy="2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29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DB6-FD9F-69A3-7BD3-7D557EA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Cover?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7EE4-67DE-ED37-A1C1-0FA1C6448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aPro-Book" panose="020B0604030101020102" pitchFamily="34" charset="0"/>
                <a:ea typeface="+mn-ea"/>
                <a:cs typeface="+mn-cs"/>
              </a:rPr>
              <a:t>Introduction to the concept </a:t>
            </a:r>
            <a:r>
              <a:rPr lang="en-GB" b="0" dirty="0">
                <a:solidFill>
                  <a:prstClr val="black"/>
                </a:solidFill>
                <a:latin typeface="MetaPro-Book" panose="020B0604030101020102" pitchFamily="34" charset="0"/>
              </a:rPr>
              <a:t>of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aPro-Book" panose="020B0604030101020102" pitchFamily="34" charset="0"/>
                <a:ea typeface="+mn-ea"/>
                <a:cs typeface="+mn-cs"/>
              </a:rPr>
              <a:t>loops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aPro-Book" panose="020B0604030101020102" pitchFamily="34" charset="0"/>
                <a:ea typeface="+mn-ea"/>
                <a:cs typeface="+mn-cs"/>
              </a:rPr>
              <a:t>Purpose of loops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431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678E-FC8A-62CE-4AA6-59681220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Loop Constructs?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B746-26AD-FB7E-6BA9-6EC477BC9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808163"/>
            <a:ext cx="7173768" cy="3779837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There are problems that require us to repeat the same action multiple times to solve them </a:t>
            </a:r>
          </a:p>
          <a:p>
            <a:r>
              <a:rPr lang="en-GB" dirty="0"/>
              <a:t>For example</a:t>
            </a:r>
          </a:p>
          <a:p>
            <a:r>
              <a:rPr lang="en-GB" b="0" dirty="0"/>
              <a:t>Cooking pancakes steps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Mix ingredients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For each pancake</a:t>
            </a:r>
          </a:p>
          <a:p>
            <a:pPr marL="1143000" lvl="1" indent="-457200"/>
            <a:r>
              <a:rPr lang="en-GB" dirty="0"/>
              <a:t>Pour batter onto the frying pan</a:t>
            </a:r>
          </a:p>
          <a:p>
            <a:pPr marL="1143000" lvl="1" indent="-457200"/>
            <a:r>
              <a:rPr lang="en-GB" dirty="0"/>
              <a:t>Cook until edges are brown</a:t>
            </a:r>
          </a:p>
          <a:p>
            <a:pPr marL="1143000" lvl="1" indent="-457200"/>
            <a:r>
              <a:rPr lang="en-GB" dirty="0"/>
              <a:t>Flip and cook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220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F07-162C-D768-1E34-D55766C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Purpose of Loops in Programming?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84E-33D0-8496-155B-632C4CFA0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2678545"/>
            <a:ext cx="9324975" cy="29094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Loops are used to carry out iterations</a:t>
            </a:r>
            <a:endParaRPr lang="uk-UA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Perform a large number of calculations with small number of statements</a:t>
            </a:r>
            <a:endParaRPr lang="uk-UA" b="0" dirty="0"/>
          </a:p>
          <a:p>
            <a:r>
              <a:rPr lang="en-GB" dirty="0"/>
              <a:t>Example</a:t>
            </a:r>
          </a:p>
          <a:p>
            <a:r>
              <a:rPr lang="en-GB" b="0" dirty="0"/>
              <a:t>Count the number of words in a text until the end of the page is reached</a:t>
            </a:r>
          </a:p>
          <a:p>
            <a:endParaRPr lang="en-GB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0" dirty="0"/>
          </a:p>
          <a:p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4D5FA6-E865-63E0-DA50-FB776F69BFBD}"/>
              </a:ext>
            </a:extLst>
          </p:cNvPr>
          <p:cNvSpPr txBox="1">
            <a:spLocks/>
          </p:cNvSpPr>
          <p:nvPr/>
        </p:nvSpPr>
        <p:spPr>
          <a:xfrm>
            <a:off x="1416051" y="1808163"/>
            <a:ext cx="7173768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Iteration</a:t>
            </a:r>
            <a:r>
              <a:rPr lang="en-GB" b="0" dirty="0"/>
              <a:t> is repeated execution of a statement or statements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31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F07-162C-D768-1E34-D55766C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Purpose </a:t>
            </a:r>
            <a:r>
              <a:rPr lang="en-GB"/>
              <a:t>of Loops in Programming</a:t>
            </a:r>
            <a:r>
              <a:rPr lang="en-GB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84E-33D0-8496-155B-632C4CFA0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3779837"/>
          </a:xfrm>
        </p:spPr>
        <p:txBody>
          <a:bodyPr>
            <a:normAutofit/>
          </a:bodyPr>
          <a:lstStyle/>
          <a:p>
            <a:r>
              <a:rPr lang="en-GB" b="0" dirty="0"/>
              <a:t>Parts of a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Condition to be met for loop continuation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Start and finish of the process to be repeated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0" dirty="0"/>
          </a:p>
          <a:p>
            <a:r>
              <a:rPr lang="en-GB" b="0" dirty="0"/>
              <a:t>Loops available in Python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WHILE loop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FOR loop </a:t>
            </a:r>
          </a:p>
          <a:p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F07-162C-D768-1E34-D55766C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 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84E-33D0-8496-155B-632C4CFA0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3779837"/>
          </a:xfrm>
        </p:spPr>
        <p:txBody>
          <a:bodyPr>
            <a:normAutofit/>
          </a:bodyPr>
          <a:lstStyle/>
          <a:p>
            <a:r>
              <a:rPr lang="en-GB" dirty="0"/>
              <a:t>Computer games</a:t>
            </a:r>
          </a:p>
          <a:p>
            <a:r>
              <a:rPr lang="en-GB" b="0" dirty="0"/>
              <a:t>Each time interval in the game, the positions of the characters are changed to </a:t>
            </a:r>
            <a:r>
              <a:rPr lang="en-GB" b="0"/>
              <a:t>new positions </a:t>
            </a:r>
            <a:endParaRPr lang="en-GB" b="0" dirty="0"/>
          </a:p>
          <a:p>
            <a:endParaRPr lang="en-GB" b="0" dirty="0"/>
          </a:p>
          <a:p>
            <a:endParaRPr lang="en-GB" dirty="0"/>
          </a:p>
        </p:txBody>
      </p:sp>
      <p:grpSp>
        <p:nvGrpSpPr>
          <p:cNvPr id="19" name="Group 18" descr="flow chart delineating the different decisions at different game intervals">
            <a:extLst>
              <a:ext uri="{FF2B5EF4-FFF2-40B4-BE49-F238E27FC236}">
                <a16:creationId xmlns:a16="http://schemas.microsoft.com/office/drawing/2014/main" id="{13494B15-5E4C-4D07-42E0-3104157DC3B8}"/>
              </a:ext>
            </a:extLst>
          </p:cNvPr>
          <p:cNvGrpSpPr/>
          <p:nvPr/>
        </p:nvGrpSpPr>
        <p:grpSpPr>
          <a:xfrm>
            <a:off x="1577958" y="3540067"/>
            <a:ext cx="8278033" cy="2031913"/>
            <a:chOff x="1577958" y="3540067"/>
            <a:chExt cx="8278033" cy="20319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EEA8E3-08E3-7571-81A7-A7CD434320E4}"/>
                </a:ext>
              </a:extLst>
            </p:cNvPr>
            <p:cNvGrpSpPr/>
            <p:nvPr/>
          </p:nvGrpSpPr>
          <p:grpSpPr>
            <a:xfrm>
              <a:off x="1577958" y="3540067"/>
              <a:ext cx="8278033" cy="2031913"/>
              <a:chOff x="1577958" y="3540067"/>
              <a:chExt cx="8278033" cy="203191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5E8C8AF-E3D4-27A0-9F11-EBC80C75C0B8}"/>
                  </a:ext>
                </a:extLst>
              </p:cNvPr>
              <p:cNvCxnSpPr>
                <a:cxnSpLocks/>
                <a:stCxn id="9" idx="3"/>
                <a:endCxn id="48" idx="1"/>
              </p:cNvCxnSpPr>
              <p:nvPr/>
            </p:nvCxnSpPr>
            <p:spPr>
              <a:xfrm flipV="1">
                <a:off x="6040547" y="4053028"/>
                <a:ext cx="234314" cy="2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A35F622-7F91-C88B-A156-7B6DEC29A71C}"/>
                  </a:ext>
                </a:extLst>
              </p:cNvPr>
              <p:cNvGrpSpPr/>
              <p:nvPr/>
            </p:nvGrpSpPr>
            <p:grpSpPr>
              <a:xfrm>
                <a:off x="1577958" y="3540067"/>
                <a:ext cx="8278033" cy="2031913"/>
                <a:chOff x="1577958" y="3946467"/>
                <a:chExt cx="8278033" cy="203191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427A4DD-1044-7CDC-F4EC-7F363FCD6142}"/>
                    </a:ext>
                  </a:extLst>
                </p:cNvPr>
                <p:cNvGrpSpPr/>
                <p:nvPr/>
              </p:nvGrpSpPr>
              <p:grpSpPr>
                <a:xfrm>
                  <a:off x="1577958" y="3946467"/>
                  <a:ext cx="8278033" cy="2031913"/>
                  <a:chOff x="1665752" y="1233767"/>
                  <a:chExt cx="9739070" cy="2209408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8C149B8-9DCB-994C-B020-25BF6799D96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013340" y="2289514"/>
                    <a:ext cx="823463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Yes</a:t>
                    </a:r>
                    <a:endParaRPr lang="en-GB" sz="2133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7" name="Flowchart: Terminator 6">
                    <a:extLst>
                      <a:ext uri="{FF2B5EF4-FFF2-40B4-BE49-F238E27FC236}">
                        <a16:creationId xmlns:a16="http://schemas.microsoft.com/office/drawing/2014/main" id="{1B8464DE-1620-5242-32E3-426A96C7B72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665752" y="1531079"/>
                    <a:ext cx="1097958" cy="520918"/>
                  </a:xfrm>
                  <a:prstGeom prst="flowChartTerminator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start</a:t>
                    </a:r>
                    <a:endParaRPr lang="en-GB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8" name="Flowchart: Data 7">
                    <a:extLst>
                      <a:ext uri="{FF2B5EF4-FFF2-40B4-BE49-F238E27FC236}">
                        <a16:creationId xmlns:a16="http://schemas.microsoft.com/office/drawing/2014/main" id="{F78D76D0-1000-3E1C-8922-2A09B0BA7DE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840897" y="1307703"/>
                    <a:ext cx="2195916" cy="967673"/>
                  </a:xfrm>
                  <a:prstGeom prst="flowChartInputOutput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start game input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9" name="Flowchart: Decision 8">
                    <a:extLst>
                      <a:ext uri="{FF2B5EF4-FFF2-40B4-BE49-F238E27FC236}">
                        <a16:creationId xmlns:a16="http://schemas.microsoft.com/office/drawing/2014/main" id="{569B4B6D-0E54-B435-A950-64B4769963E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10716" y="1233768"/>
                    <a:ext cx="1805251" cy="1115542"/>
                  </a:xfrm>
                  <a:prstGeom prst="flowChartDecision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game over?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DC093FFB-6E15-2949-A072-7A96B05AFF40}"/>
                      </a:ext>
                    </a:extLst>
                  </p:cNvPr>
                  <p:cNvCxnSpPr>
                    <a:cxnSpLocks/>
                    <a:stCxn id="7" idx="3"/>
                    <a:endCxn id="8" idx="2"/>
                  </p:cNvCxnSpPr>
                  <p:nvPr/>
                </p:nvCxnSpPr>
                <p:spPr>
                  <a:xfrm>
                    <a:off x="2763709" y="1791538"/>
                    <a:ext cx="296779" cy="1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86B2AC1-0A21-8C0A-368A-0E13F3F6A0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16941" y="1281492"/>
                    <a:ext cx="823465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No</a:t>
                    </a:r>
                    <a:endParaRPr lang="en-GB" sz="2133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2" name="Flowchart: Data 11">
                    <a:extLst>
                      <a:ext uri="{FF2B5EF4-FFF2-40B4-BE49-F238E27FC236}">
                        <a16:creationId xmlns:a16="http://schemas.microsoft.com/office/drawing/2014/main" id="{30D37D5C-98C8-494C-465D-C4A7EE7F55D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214712" y="1354551"/>
                    <a:ext cx="2190110" cy="873969"/>
                  </a:xfrm>
                  <a:prstGeom prst="flowChartInputOutput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display the game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3" name="Flowchart: Terminator 12">
                    <a:extLst>
                      <a:ext uri="{FF2B5EF4-FFF2-40B4-BE49-F238E27FC236}">
                        <a16:creationId xmlns:a16="http://schemas.microsoft.com/office/drawing/2014/main" id="{AEE09B1E-C53F-38EB-B71C-A2C679EADB1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591065" y="2787279"/>
                    <a:ext cx="1097958" cy="520919"/>
                  </a:xfrm>
                  <a:prstGeom prst="flowChartTerminator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end</a:t>
                    </a:r>
                    <a:endParaRPr lang="en-GB" sz="2133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14" name="Connector: Elbow 13">
                    <a:extLst>
                      <a:ext uri="{FF2B5EF4-FFF2-40B4-BE49-F238E27FC236}">
                        <a16:creationId xmlns:a16="http://schemas.microsoft.com/office/drawing/2014/main" id="{0FBFBF71-834B-5D8F-0E92-E2899CB23010}"/>
                      </a:ext>
                    </a:extLst>
                  </p:cNvPr>
                  <p:cNvCxnSpPr>
                    <a:cxnSpLocks/>
                    <a:stCxn id="9" idx="2"/>
                    <a:endCxn id="18" idx="2"/>
                  </p:cNvCxnSpPr>
                  <p:nvPr/>
                </p:nvCxnSpPr>
                <p:spPr>
                  <a:xfrm rot="16200000" flipH="1">
                    <a:off x="6100768" y="2261884"/>
                    <a:ext cx="698430" cy="873282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F63C98-C958-3F0D-E488-001CC5F9C7C8}"/>
                      </a:ext>
                    </a:extLst>
                  </p:cNvPr>
                  <p:cNvCxnSpPr>
                    <a:cxnSpLocks/>
                    <a:stCxn id="8" idx="5"/>
                    <a:endCxn id="9" idx="1"/>
                  </p:cNvCxnSpPr>
                  <p:nvPr/>
                </p:nvCxnSpPr>
                <p:spPr>
                  <a:xfrm>
                    <a:off x="4817221" y="1791539"/>
                    <a:ext cx="293494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16" name="Connector: Elbow 15">
                    <a:extLst>
                      <a:ext uri="{FF2B5EF4-FFF2-40B4-BE49-F238E27FC236}">
                        <a16:creationId xmlns:a16="http://schemas.microsoft.com/office/drawing/2014/main" id="{5E976C89-C6BE-9673-49FF-2FCAF886B7B6}"/>
                      </a:ext>
                    </a:extLst>
                  </p:cNvPr>
                  <p:cNvCxnSpPr>
                    <a:cxnSpLocks/>
                    <a:stCxn id="12" idx="1"/>
                    <a:endCxn id="9" idx="0"/>
                  </p:cNvCxnSpPr>
                  <p:nvPr/>
                </p:nvCxnSpPr>
                <p:spPr>
                  <a:xfrm rot="16200000" flipV="1">
                    <a:off x="8101164" y="-854053"/>
                    <a:ext cx="120783" cy="4296424"/>
                  </a:xfrm>
                  <a:prstGeom prst="bentConnector3">
                    <a:avLst>
                      <a:gd name="adj1" fmla="val 305798"/>
                    </a:avLst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18" name="Flowchart: Data 17">
                    <a:extLst>
                      <a:ext uri="{FF2B5EF4-FFF2-40B4-BE49-F238E27FC236}">
                        <a16:creationId xmlns:a16="http://schemas.microsoft.com/office/drawing/2014/main" id="{1C9506B9-3339-E076-7793-C5921403DC2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652993" y="2652306"/>
                    <a:ext cx="2336306" cy="790869"/>
                  </a:xfrm>
                  <a:prstGeom prst="flowChartInputOutput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game over screen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A6EA1F3B-ADDF-1173-CEFE-4E4278D99E80}"/>
                    </a:ext>
                  </a:extLst>
                </p:cNvPr>
                <p:cNvSpPr/>
                <p:nvPr/>
              </p:nvSpPr>
              <p:spPr>
                <a:xfrm>
                  <a:off x="6274861" y="4100047"/>
                  <a:ext cx="1527980" cy="718761"/>
                </a:xfrm>
                <a:prstGeom prst="flowChartProcess">
                  <a:avLst/>
                </a:prstGeom>
                <a:solidFill>
                  <a:srgbClr val="C4EAF9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update game state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D30362AC-2995-9B9F-A6EC-98D0DCC7DDBE}"/>
                    </a:ext>
                  </a:extLst>
                </p:cNvPr>
                <p:cNvCxnSpPr>
                  <a:cxnSpLocks/>
                  <a:stCxn id="48" idx="3"/>
                  <a:endCxn id="12" idx="2"/>
                </p:cNvCxnSpPr>
                <p:nvPr/>
              </p:nvCxnSpPr>
              <p:spPr>
                <a:xfrm flipV="1">
                  <a:off x="7802841" y="4459427"/>
                  <a:ext cx="377752" cy="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9540E1F-3892-DCE8-07D5-C624DEE38D51}"/>
                </a:ext>
              </a:extLst>
            </p:cNvPr>
            <p:cNvCxnSpPr>
              <a:cxnSpLocks/>
              <a:stCxn id="18" idx="5"/>
              <a:endCxn id="13" idx="1"/>
            </p:cNvCxnSpPr>
            <p:nvPr/>
          </p:nvCxnSpPr>
          <p:spPr>
            <a:xfrm flipV="1">
              <a:off x="7604258" y="5208311"/>
              <a:ext cx="710072" cy="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210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F07-162C-D768-1E34-D55766C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 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84E-33D0-8496-155B-632C4CFA0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3779837"/>
          </a:xfrm>
        </p:spPr>
        <p:txBody>
          <a:bodyPr>
            <a:normAutofit/>
          </a:bodyPr>
          <a:lstStyle/>
          <a:p>
            <a:r>
              <a:rPr lang="en-GB" dirty="0"/>
              <a:t>Word counter</a:t>
            </a:r>
          </a:p>
          <a:p>
            <a:r>
              <a:rPr lang="en-GB" b="0" dirty="0"/>
              <a:t>Count the number of words in a text until the end of the page is reached</a:t>
            </a:r>
          </a:p>
          <a:p>
            <a:endParaRPr lang="en-GB" b="0" dirty="0"/>
          </a:p>
          <a:p>
            <a:endParaRPr lang="en-GB" dirty="0"/>
          </a:p>
        </p:txBody>
      </p:sp>
      <p:grpSp>
        <p:nvGrpSpPr>
          <p:cNvPr id="25" name="Group 24" descr="flow chart showing the decisions needed to execute the task &quot;count the number of words in a text until the end of the page is reached&quot;">
            <a:extLst>
              <a:ext uri="{FF2B5EF4-FFF2-40B4-BE49-F238E27FC236}">
                <a16:creationId xmlns:a16="http://schemas.microsoft.com/office/drawing/2014/main" id="{3BE9D04E-224A-7F68-E0B7-1A10778FCD90}"/>
              </a:ext>
            </a:extLst>
          </p:cNvPr>
          <p:cNvGrpSpPr/>
          <p:nvPr/>
        </p:nvGrpSpPr>
        <p:grpSpPr>
          <a:xfrm>
            <a:off x="1577958" y="3540068"/>
            <a:ext cx="7669617" cy="2031911"/>
            <a:chOff x="1577958" y="3540068"/>
            <a:chExt cx="7669617" cy="203191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5E8C8AF-E3D4-27A0-9F11-EBC80C75C0B8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 flipV="1">
              <a:off x="6034096" y="4047479"/>
              <a:ext cx="368668" cy="555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A35F622-7F91-C88B-A156-7B6DEC29A71C}"/>
                </a:ext>
              </a:extLst>
            </p:cNvPr>
            <p:cNvGrpSpPr/>
            <p:nvPr/>
          </p:nvGrpSpPr>
          <p:grpSpPr>
            <a:xfrm>
              <a:off x="1577958" y="3540068"/>
              <a:ext cx="7669617" cy="2031911"/>
              <a:chOff x="1577958" y="3946468"/>
              <a:chExt cx="7669617" cy="203191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427A4DD-1044-7CDC-F4EC-7F363FCD6142}"/>
                  </a:ext>
                </a:extLst>
              </p:cNvPr>
              <p:cNvGrpSpPr/>
              <p:nvPr/>
            </p:nvGrpSpPr>
            <p:grpSpPr>
              <a:xfrm>
                <a:off x="1577958" y="3946468"/>
                <a:ext cx="7669617" cy="2031911"/>
                <a:chOff x="1665752" y="1233768"/>
                <a:chExt cx="9023271" cy="220940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8C149B8-9DCB-994C-B020-25BF6799D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13340" y="2289514"/>
                  <a:ext cx="823463" cy="4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170">
                    <a:defRPr/>
                  </a:pPr>
                  <a:r>
                    <a:rPr lang="en-US" sz="2000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Yes</a:t>
                  </a:r>
                  <a:endParaRPr lang="en-GB" sz="2133" b="1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" name="Flowchart: Terminator 6">
                  <a:extLst>
                    <a:ext uri="{FF2B5EF4-FFF2-40B4-BE49-F238E27FC236}">
                      <a16:creationId xmlns:a16="http://schemas.microsoft.com/office/drawing/2014/main" id="{1B8464DE-1620-5242-32E3-426A96C7B7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65752" y="1531079"/>
                  <a:ext cx="1097958" cy="520918"/>
                </a:xfrm>
                <a:prstGeom prst="flowChartTerminator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start</a:t>
                  </a:r>
                  <a:endParaRPr lang="en-GB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lowchart: Data 7">
                  <a:extLst>
                    <a:ext uri="{FF2B5EF4-FFF2-40B4-BE49-F238E27FC236}">
                      <a16:creationId xmlns:a16="http://schemas.microsoft.com/office/drawing/2014/main" id="{F78D76D0-1000-3E1C-8922-2A09B0BA7D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40897" y="1400763"/>
                  <a:ext cx="2195916" cy="781547"/>
                </a:xfrm>
                <a:prstGeom prst="flowChartInputOutput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read text</a:t>
                  </a: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569B4B6D-0E54-B435-A950-64B4769963E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10717" y="1233768"/>
                  <a:ext cx="1797662" cy="1115542"/>
                </a:xfrm>
                <a:prstGeom prst="flowChartDecision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text over?</a:t>
                  </a: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C093FFB-6E15-2949-A072-7A96B05AFF40}"/>
                    </a:ext>
                  </a:extLst>
                </p:cNvPr>
                <p:cNvCxnSpPr>
                  <a:cxnSpLocks/>
                  <a:stCxn id="7" idx="3"/>
                  <a:endCxn id="8" idx="2"/>
                </p:cNvCxnSpPr>
                <p:nvPr/>
              </p:nvCxnSpPr>
              <p:spPr>
                <a:xfrm flipV="1">
                  <a:off x="2763710" y="1791537"/>
                  <a:ext cx="296779" cy="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6B2AC1-0A21-8C0A-368A-0E13F3F6A0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6941" y="1281492"/>
                  <a:ext cx="823465" cy="4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170">
                    <a:defRPr/>
                  </a:pPr>
                  <a:r>
                    <a:rPr lang="en-US" sz="2000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No</a:t>
                  </a:r>
                  <a:endParaRPr lang="en-GB" sz="2133" b="1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3" name="Flowchart: Terminator 12">
                  <a:extLst>
                    <a:ext uri="{FF2B5EF4-FFF2-40B4-BE49-F238E27FC236}">
                      <a16:creationId xmlns:a16="http://schemas.microsoft.com/office/drawing/2014/main" id="{AEE09B1E-C53F-38EB-B71C-A2C679EADB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591065" y="2787279"/>
                  <a:ext cx="1097958" cy="520919"/>
                </a:xfrm>
                <a:prstGeom prst="flowChartTerminator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end</a:t>
                  </a:r>
                  <a:endParaRPr lang="en-GB" sz="2133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FBFBF71-834B-5D8F-0E92-E2899CB23010}"/>
                    </a:ext>
                  </a:extLst>
                </p:cNvPr>
                <p:cNvCxnSpPr>
                  <a:cxnSpLocks/>
                  <a:stCxn id="9" idx="2"/>
                  <a:endCxn id="18" idx="2"/>
                </p:cNvCxnSpPr>
                <p:nvPr/>
              </p:nvCxnSpPr>
              <p:spPr>
                <a:xfrm rot="16200000" flipH="1">
                  <a:off x="6098871" y="2259986"/>
                  <a:ext cx="698429" cy="877076"/>
                </a:xfrm>
                <a:prstGeom prst="bentConnector2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DF63C98-C958-3F0D-E488-001CC5F9C7C8}"/>
                    </a:ext>
                  </a:extLst>
                </p:cNvPr>
                <p:cNvCxnSpPr>
                  <a:cxnSpLocks/>
                  <a:stCxn id="8" idx="5"/>
                  <a:endCxn id="9" idx="1"/>
                </p:cNvCxnSpPr>
                <p:nvPr/>
              </p:nvCxnSpPr>
              <p:spPr>
                <a:xfrm>
                  <a:off x="4817221" y="1791537"/>
                  <a:ext cx="293496" cy="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5E976C89-C6BE-9673-49FF-2FCAF886B7B6}"/>
                    </a:ext>
                  </a:extLst>
                </p:cNvPr>
                <p:cNvCxnSpPr>
                  <a:cxnSpLocks/>
                  <a:stCxn id="48" idx="0"/>
                  <a:endCxn id="9" idx="0"/>
                </p:cNvCxnSpPr>
                <p:nvPr/>
              </p:nvCxnSpPr>
              <p:spPr>
                <a:xfrm rot="16200000" flipV="1">
                  <a:off x="7101385" y="141932"/>
                  <a:ext cx="47725" cy="2231398"/>
                </a:xfrm>
                <a:prstGeom prst="bentConnector3">
                  <a:avLst>
                    <a:gd name="adj1" fmla="val 620836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1C9506B9-3339-E076-7793-C5921403DC2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652994" y="2652305"/>
                  <a:ext cx="2336306" cy="790869"/>
                </a:xfrm>
                <a:prstGeom prst="flowChartInputOutput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display the total</a:t>
                  </a: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A6EA1F3B-ADDF-1173-CEFE-4E4278D99E80}"/>
                  </a:ext>
                </a:extLst>
              </p:cNvPr>
              <p:cNvSpPr/>
              <p:nvPr/>
            </p:nvSpPr>
            <p:spPr>
              <a:xfrm>
                <a:off x="6402764" y="3990359"/>
                <a:ext cx="1527980" cy="927039"/>
              </a:xfrm>
              <a:prstGeom prst="flowChartProcess">
                <a:avLst/>
              </a:prstGeom>
              <a:solidFill>
                <a:srgbClr val="C4EAF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total += 1</a:t>
                </a:r>
                <a:br>
                  <a: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skip to next word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9540E1F-3892-DCE8-07D5-C624DEE38D51}"/>
                </a:ext>
              </a:extLst>
            </p:cNvPr>
            <p:cNvCxnSpPr>
              <a:cxnSpLocks/>
              <a:stCxn id="18" idx="5"/>
              <a:endCxn id="13" idx="1"/>
            </p:cNvCxnSpPr>
            <p:nvPr/>
          </p:nvCxnSpPr>
          <p:spPr>
            <a:xfrm flipV="1">
              <a:off x="7604258" y="5208311"/>
              <a:ext cx="710072" cy="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13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1F07-162C-D768-1E34-D55766C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 of Loops</a:t>
            </a:r>
          </a:p>
        </p:txBody>
      </p:sp>
      <p:sp>
        <p:nvSpPr>
          <p:cNvPr id="3" name="Text Placeholder 2" descr="flow chart demonstrating the decisions needed to enact the task: Find if any one of the elements in a list has the same value as the key entered​">
            <a:extLst>
              <a:ext uri="{FF2B5EF4-FFF2-40B4-BE49-F238E27FC236}">
                <a16:creationId xmlns:a16="http://schemas.microsoft.com/office/drawing/2014/main" id="{4791D84E-33D0-8496-155B-632C4CFA0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Key search</a:t>
            </a:r>
          </a:p>
          <a:p>
            <a:r>
              <a:rPr lang="en-GB" b="0" dirty="0">
                <a:latin typeface="MetaPro-Norm"/>
              </a:rPr>
              <a:t>Find if </a:t>
            </a:r>
            <a:r>
              <a:rPr lang="en-GB" b="0">
                <a:latin typeface="MetaPro-Norm"/>
              </a:rPr>
              <a:t>any</a:t>
            </a:r>
            <a:r>
              <a:rPr lang="en-GB" b="0" dirty="0">
                <a:latin typeface="MetaPro-Norm"/>
              </a:rPr>
              <a:t> one of the elements in a list has the same value as the key entered</a:t>
            </a:r>
          </a:p>
          <a:p>
            <a:endParaRPr lang="en-GB" b="0" dirty="0"/>
          </a:p>
          <a:p>
            <a:endParaRPr lang="en-GB" dirty="0"/>
          </a:p>
        </p:txBody>
      </p:sp>
      <p:grpSp>
        <p:nvGrpSpPr>
          <p:cNvPr id="25" name="Group 24" descr="example of flow chart for loops">
            <a:extLst>
              <a:ext uri="{FF2B5EF4-FFF2-40B4-BE49-F238E27FC236}">
                <a16:creationId xmlns:a16="http://schemas.microsoft.com/office/drawing/2014/main" id="{3BE9D04E-224A-7F68-E0B7-1A10778FCD90}"/>
              </a:ext>
            </a:extLst>
          </p:cNvPr>
          <p:cNvGrpSpPr/>
          <p:nvPr/>
        </p:nvGrpSpPr>
        <p:grpSpPr>
          <a:xfrm>
            <a:off x="1517377" y="3540068"/>
            <a:ext cx="8572534" cy="2046131"/>
            <a:chOff x="1517377" y="3540068"/>
            <a:chExt cx="8572534" cy="204613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5E8C8AF-E3D4-27A0-9F11-EBC80C75C0B8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>
              <a:off x="6097467" y="4053030"/>
              <a:ext cx="340133" cy="786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A35F622-7F91-C88B-A156-7B6DEC29A71C}"/>
                </a:ext>
              </a:extLst>
            </p:cNvPr>
            <p:cNvGrpSpPr/>
            <p:nvPr/>
          </p:nvGrpSpPr>
          <p:grpSpPr>
            <a:xfrm>
              <a:off x="1517377" y="3540068"/>
              <a:ext cx="8572534" cy="2046131"/>
              <a:chOff x="1517377" y="3946468"/>
              <a:chExt cx="8572534" cy="20461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427A4DD-1044-7CDC-F4EC-7F363FCD6142}"/>
                  </a:ext>
                </a:extLst>
              </p:cNvPr>
              <p:cNvGrpSpPr/>
              <p:nvPr/>
            </p:nvGrpSpPr>
            <p:grpSpPr>
              <a:xfrm>
                <a:off x="1517377" y="3946468"/>
                <a:ext cx="7808545" cy="2046131"/>
                <a:chOff x="1594479" y="1233768"/>
                <a:chExt cx="9186718" cy="2224869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8C149B8-9DCB-994C-B020-25BF6799D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5835" y="2289732"/>
                  <a:ext cx="823463" cy="4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170">
                    <a:defRPr/>
                  </a:pPr>
                  <a:r>
                    <a:rPr lang="en-US" sz="2000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Yes</a:t>
                  </a:r>
                  <a:endParaRPr lang="en-GB" sz="2133" b="1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" name="Flowchart: Terminator 6">
                  <a:extLst>
                    <a:ext uri="{FF2B5EF4-FFF2-40B4-BE49-F238E27FC236}">
                      <a16:creationId xmlns:a16="http://schemas.microsoft.com/office/drawing/2014/main" id="{1B8464DE-1620-5242-32E3-426A96C7B7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94479" y="1530730"/>
                  <a:ext cx="1097959" cy="520918"/>
                </a:xfrm>
                <a:prstGeom prst="flowChartTerminator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start</a:t>
                  </a:r>
                  <a:endParaRPr lang="en-GB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Flowchart: Data 7">
                  <a:extLst>
                    <a:ext uri="{FF2B5EF4-FFF2-40B4-BE49-F238E27FC236}">
                      <a16:creationId xmlns:a16="http://schemas.microsoft.com/office/drawing/2014/main" id="{F78D76D0-1000-3E1C-8922-2A09B0BA7D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40897" y="1400763"/>
                  <a:ext cx="2195916" cy="781547"/>
                </a:xfrm>
                <a:prstGeom prst="flowChartInputOutput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read key</a:t>
                  </a: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569B4B6D-0E54-B435-A950-64B4769963E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85273" y="1233768"/>
                  <a:ext cx="1797662" cy="1115542"/>
                </a:xfrm>
                <a:prstGeom prst="flowChartDecision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list over?</a:t>
                  </a: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C093FFB-6E15-2949-A072-7A96B05AFF40}"/>
                    </a:ext>
                  </a:extLst>
                </p:cNvPr>
                <p:cNvCxnSpPr>
                  <a:cxnSpLocks/>
                  <a:stCxn id="7" idx="3"/>
                  <a:endCxn id="8" idx="2"/>
                </p:cNvCxnSpPr>
                <p:nvPr/>
              </p:nvCxnSpPr>
              <p:spPr>
                <a:xfrm>
                  <a:off x="2692438" y="1791189"/>
                  <a:ext cx="368051" cy="34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6B2AC1-0A21-8C0A-368A-0E13F3F6A0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6941" y="1281492"/>
                  <a:ext cx="823465" cy="41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9170">
                    <a:defRPr/>
                  </a:pPr>
                  <a:r>
                    <a:rPr lang="en-US" sz="2000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No</a:t>
                  </a:r>
                  <a:endParaRPr lang="en-GB" sz="2133" b="1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3" name="Flowchart: Terminator 12">
                  <a:extLst>
                    <a:ext uri="{FF2B5EF4-FFF2-40B4-BE49-F238E27FC236}">
                      <a16:creationId xmlns:a16="http://schemas.microsoft.com/office/drawing/2014/main" id="{AEE09B1E-C53F-38EB-B71C-A2C679EADB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14614" y="2878825"/>
                  <a:ext cx="1097957" cy="520919"/>
                </a:xfrm>
                <a:prstGeom prst="flowChartTerminator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end</a:t>
                  </a:r>
                  <a:endParaRPr lang="en-GB" sz="2133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DF63C98-C958-3F0D-E488-001CC5F9C7C8}"/>
                    </a:ext>
                  </a:extLst>
                </p:cNvPr>
                <p:cNvCxnSpPr>
                  <a:cxnSpLocks/>
                  <a:stCxn id="8" idx="5"/>
                  <a:endCxn id="9" idx="1"/>
                </p:cNvCxnSpPr>
                <p:nvPr/>
              </p:nvCxnSpPr>
              <p:spPr>
                <a:xfrm>
                  <a:off x="4817221" y="1791536"/>
                  <a:ext cx="368051" cy="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5E976C89-C6BE-9673-49FF-2FCAF886B7B6}"/>
                    </a:ext>
                  </a:extLst>
                </p:cNvPr>
                <p:cNvCxnSpPr>
                  <a:cxnSpLocks/>
                  <a:stCxn id="48" idx="0"/>
                  <a:endCxn id="9" idx="0"/>
                </p:cNvCxnSpPr>
                <p:nvPr/>
              </p:nvCxnSpPr>
              <p:spPr>
                <a:xfrm rot="16200000" flipV="1">
                  <a:off x="8404579" y="-1086706"/>
                  <a:ext cx="56143" cy="4697093"/>
                </a:xfrm>
                <a:prstGeom prst="bentConnector3">
                  <a:avLst>
                    <a:gd name="adj1" fmla="val 542740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1C9506B9-3339-E076-7793-C5921403DC2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13197" y="2784764"/>
                  <a:ext cx="1941812" cy="673873"/>
                </a:xfrm>
                <a:prstGeom prst="flowChartInputOutput">
                  <a:avLst/>
                </a:prstGeom>
                <a:solidFill>
                  <a:srgbClr val="C4EAF9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A6EA1F3B-ADDF-1173-CEFE-4E4278D99E80}"/>
                  </a:ext>
                </a:extLst>
              </p:cNvPr>
              <p:cNvSpPr/>
              <p:nvPr/>
            </p:nvSpPr>
            <p:spPr>
              <a:xfrm>
                <a:off x="8561931" y="3998101"/>
                <a:ext cx="1527980" cy="927039"/>
              </a:xfrm>
              <a:prstGeom prst="flowChartProcess">
                <a:avLst/>
              </a:prstGeom>
              <a:solidFill>
                <a:srgbClr val="C4EAF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skip to next element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9540E1F-3892-DCE8-07D5-C624DEE38D51}"/>
                </a:ext>
              </a:extLst>
            </p:cNvPr>
            <p:cNvCxnSpPr>
              <a:cxnSpLocks/>
              <a:stCxn id="18" idx="2"/>
              <a:endCxn id="13" idx="3"/>
            </p:cNvCxnSpPr>
            <p:nvPr/>
          </p:nvCxnSpPr>
          <p:spPr>
            <a:xfrm flipH="1">
              <a:off x="4167699" y="5276331"/>
              <a:ext cx="505576" cy="1617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0BDD213-4B1B-FCD4-A7EA-D496E04D4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437600" y="3547929"/>
            <a:ext cx="1784198" cy="1025924"/>
          </a:xfrm>
          <a:prstGeom prst="flowChartDecision">
            <a:avLst/>
          </a:prstGeom>
          <a:solidFill>
            <a:srgbClr val="C4EAF9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GB" sz="16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815F-72D2-AF22-88AE-3CB7E9A1E324}"/>
              </a:ext>
            </a:extLst>
          </p:cNvPr>
          <p:cNvSpPr txBox="1"/>
          <p:nvPr/>
        </p:nvSpPr>
        <p:spPr>
          <a:xfrm>
            <a:off x="6612497" y="3885944"/>
            <a:ext cx="152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== key?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B2A2F8-D5AF-66EC-99B8-731F9784D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221798" y="4055221"/>
            <a:ext cx="340133" cy="567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0F50D8-A870-4C9F-E7B6-94FAEA0E214B}"/>
              </a:ext>
            </a:extLst>
          </p:cNvPr>
          <p:cNvSpPr txBox="1">
            <a:spLocks/>
          </p:cNvSpPr>
          <p:nvPr/>
        </p:nvSpPr>
        <p:spPr>
          <a:xfrm>
            <a:off x="8000905" y="3622758"/>
            <a:ext cx="699930" cy="38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20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  <a:endParaRPr lang="en-GB" sz="2133" b="1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D3302-03D1-071F-D20B-734E0D6A95BE}"/>
              </a:ext>
            </a:extLst>
          </p:cNvPr>
          <p:cNvSpPr txBox="1"/>
          <p:nvPr/>
        </p:nvSpPr>
        <p:spPr>
          <a:xfrm>
            <a:off x="4665852" y="5000115"/>
            <a:ext cx="130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“key not found”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3F5FB0-2BD8-E2DE-00AB-D506198F0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>
            <a:off x="5333477" y="4565991"/>
            <a:ext cx="0" cy="400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B5C91192-D7CE-4546-6160-BCC2A7AF2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096000" y="4966462"/>
            <a:ext cx="2494702" cy="619736"/>
          </a:xfrm>
          <a:prstGeom prst="flowChartInputOutput">
            <a:avLst/>
          </a:prstGeom>
          <a:solidFill>
            <a:srgbClr val="C4EAF9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GB" sz="16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5B46BA-1F75-8CFC-A942-6C418CDFB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0" idx="2"/>
            <a:endCxn id="65" idx="1"/>
          </p:cNvCxnSpPr>
          <p:nvPr/>
        </p:nvCxnSpPr>
        <p:spPr>
          <a:xfrm>
            <a:off x="7329699" y="4573853"/>
            <a:ext cx="13652" cy="39260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61430F-474E-1F1B-BAE2-C88A5E859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5" idx="5"/>
            <a:endCxn id="74" idx="1"/>
          </p:cNvCxnSpPr>
          <p:nvPr/>
        </p:nvCxnSpPr>
        <p:spPr>
          <a:xfrm flipV="1">
            <a:off x="8341232" y="5276329"/>
            <a:ext cx="5180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72D862B6-15DB-2EB8-F9A3-E8461923608B}"/>
              </a:ext>
            </a:extLst>
          </p:cNvPr>
          <p:cNvSpPr>
            <a:spLocks/>
          </p:cNvSpPr>
          <p:nvPr/>
        </p:nvSpPr>
        <p:spPr>
          <a:xfrm>
            <a:off x="8859299" y="5036794"/>
            <a:ext cx="933244" cy="479070"/>
          </a:xfrm>
          <a:prstGeom prst="flowChartTerminator">
            <a:avLst/>
          </a:prstGeom>
          <a:solidFill>
            <a:srgbClr val="C4EAF9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endParaRPr lang="en-GB" sz="2133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D4EEC5-C06D-77F0-3EA0-04F3F791F67B}"/>
              </a:ext>
            </a:extLst>
          </p:cNvPr>
          <p:cNvSpPr txBox="1"/>
          <p:nvPr/>
        </p:nvSpPr>
        <p:spPr>
          <a:xfrm>
            <a:off x="6475392" y="4983942"/>
            <a:ext cx="179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“key found at position </a:t>
            </a:r>
            <a:r>
              <a:rPr lang="en-GB" sz="1600" kern="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0824F5-3C24-6DAD-BCEC-7C4E0EFB924D}"/>
              </a:ext>
            </a:extLst>
          </p:cNvPr>
          <p:cNvSpPr txBox="1">
            <a:spLocks/>
          </p:cNvSpPr>
          <p:nvPr/>
        </p:nvSpPr>
        <p:spPr>
          <a:xfrm>
            <a:off x="7339671" y="4509680"/>
            <a:ext cx="699929" cy="38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20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</a:t>
            </a:r>
            <a:endParaRPr lang="en-GB" sz="2133" b="1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37129AF38254BB57776E5C306E557" ma:contentTypeVersion="18" ma:contentTypeDescription="Create a new document." ma:contentTypeScope="" ma:versionID="d87d355bcf59ef122c0ce4cc7e721033">
  <xsd:schema xmlns:xsd="http://www.w3.org/2001/XMLSchema" xmlns:xs="http://www.w3.org/2001/XMLSchema" xmlns:p="http://schemas.microsoft.com/office/2006/metadata/properties" xmlns:ns2="0cdc0634-81fc-4bd6-955f-1a8480f0e564" xmlns:ns3="c4d4088e-1242-4b74-85d5-8f98c4aceff3" targetNamespace="http://schemas.microsoft.com/office/2006/metadata/properties" ma:root="true" ma:fieldsID="4e78ebe958851f614e9bc1a97f3f48ac" ns2:_="" ns3:_="">
    <xsd:import namespace="0cdc0634-81fc-4bd6-955f-1a8480f0e564"/>
    <xsd:import namespace="c4d4088e-1242-4b74-85d5-8f98c4acef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arasilversapproval" minOccurs="0"/>
                <xsd:element ref="ns2:LarasComment" minOccurs="0"/>
                <xsd:element ref="ns2:Mattreviewed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c0634-81fc-4bd6-955f-1a8480f0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arasilversapproval" ma:index="14" nillable="true" ma:displayName="Approval " ma:format="Dropdown" ma:internalName="larasilversapproval">
      <xsd:simpleType>
        <xsd:restriction base="dms:Choice">
          <xsd:enumeration value="Yes"/>
          <xsd:enumeration value="No"/>
          <xsd:enumeration value="review"/>
        </xsd:restriction>
      </xsd:simpleType>
    </xsd:element>
    <xsd:element name="LarasComment" ma:index="15" nillable="true" ma:displayName="Approver's Comment " ma:format="Dropdown" ma:internalName="LarasComment">
      <xsd:simpleType>
        <xsd:restriction base="dms:Note">
          <xsd:maxLength value="255"/>
        </xsd:restriction>
      </xsd:simpleType>
    </xsd:element>
    <xsd:element name="Mattreviewed" ma:index="16" nillable="true" ma:displayName="Matt reviewed " ma:format="Dropdown" ma:internalName="Mattreviewed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60370ab-239c-4f69-b9f9-a829e5a5e9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4088e-1242-4b74-85d5-8f98c4acef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614424-ef95-4177-951d-bc12b75d8256}" ma:internalName="TaxCatchAll" ma:showField="CatchAllData" ma:web="c4d4088e-1242-4b74-85d5-8f98c4acef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rasComment xmlns="0cdc0634-81fc-4bd6-955f-1a8480f0e564" xsi:nil="true"/>
    <Mattreviewed xmlns="0cdc0634-81fc-4bd6-955f-1a8480f0e564" xsi:nil="true"/>
    <larasilversapproval xmlns="0cdc0634-81fc-4bd6-955f-1a8480f0e564" xsi:nil="true"/>
    <lcf76f155ced4ddcb4097134ff3c332f xmlns="0cdc0634-81fc-4bd6-955f-1a8480f0e564">
      <Terms xmlns="http://schemas.microsoft.com/office/infopath/2007/PartnerControls"/>
    </lcf76f155ced4ddcb4097134ff3c332f>
    <TaxCatchAll xmlns="c4d4088e-1242-4b74-85d5-8f98c4aceff3" xsi:nil="true"/>
  </documentManagement>
</p:properties>
</file>

<file path=customXml/itemProps1.xml><?xml version="1.0" encoding="utf-8"?>
<ds:datastoreItem xmlns:ds="http://schemas.openxmlformats.org/officeDocument/2006/customXml" ds:itemID="{A15AB88B-1711-4DD7-8269-B1A5AB43F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c0634-81fc-4bd6-955f-1a8480f0e564"/>
    <ds:schemaRef ds:uri="c4d4088e-1242-4b74-85d5-8f98c4acef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8278D2-0CBB-49E8-B09F-FD3655B2E1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30CDC-BB9D-476D-BECD-FB048C3636CB}">
  <ds:schemaRefs>
    <ds:schemaRef ds:uri="http://schemas.microsoft.com/office/2006/metadata/properties"/>
    <ds:schemaRef ds:uri="http://schemas.microsoft.com/office/infopath/2007/PartnerControls"/>
    <ds:schemaRef ds:uri="0cdc0634-81fc-4bd6-955f-1a8480f0e564"/>
    <ds:schemaRef ds:uri="c4d4088e-1242-4b74-85d5-8f98c4acef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Loops Programming and Algorithms</vt:lpstr>
      <vt:lpstr>PowerPoint Presentation</vt:lpstr>
      <vt:lpstr>What will we Cover?</vt:lpstr>
      <vt:lpstr>Why do we Need Loop Constructs?</vt:lpstr>
      <vt:lpstr>Purpose of Loops in Programming?</vt:lpstr>
      <vt:lpstr>Purpose of Loops in Programming?</vt:lpstr>
      <vt:lpstr>Examples of Loops</vt:lpstr>
      <vt:lpstr>Examples of Loops</vt:lpstr>
      <vt:lpstr>Examples of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Street, Jonathan</dc:creator>
  <cp:lastModifiedBy>Melcher, Miranda</cp:lastModifiedBy>
  <cp:revision>61</cp:revision>
  <dcterms:created xsi:type="dcterms:W3CDTF">2022-11-11T10:28:35Z</dcterms:created>
  <dcterms:modified xsi:type="dcterms:W3CDTF">2023-09-29T09:18:47Z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2022-11-11T10:28:40Z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9784f7e2-8572-489b-b5b1-e0421d386e58</vt:lpwstr>
  </property>
  <property fmtid="{D5CDD505-2E9C-101B-9397-08002B2CF9AE}" pid="8" name="MSIP_Label_06c24981-b6df-48f8-949b-0896357b9b03_ContentBits">
    <vt:lpwstr>0</vt:lpwstr>
  </property>
  <property fmtid="{D5CDD505-2E9C-101B-9397-08002B2CF9AE}" pid="9" name="ContentTypeId">
    <vt:lpwstr>0x01010032637129AF38254BB57776E5C306E557</vt:lpwstr>
  </property>
  <property fmtid="{D5CDD505-2E9C-101B-9397-08002B2CF9AE}" pid="10" name="MediaServiceImageTags">
    <vt:lpwstr/>
  </property>
</Properties>
</file>