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sldIdLst>
    <p:sldId id="256" r:id="rId2"/>
    <p:sldId id="257" r:id="rId3"/>
    <p:sldId id="258" r:id="rId4"/>
    <p:sldId id="260" r:id="rId5"/>
    <p:sldId id="262" r:id="rId6"/>
    <p:sldId id="265" r:id="rId7"/>
    <p:sldId id="266" r:id="rId8"/>
    <p:sldId id="268" r:id="rId9"/>
    <p:sldId id="269" r:id="rId10"/>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4"/>
    <p:restoredTop sz="94684"/>
  </p:normalViewPr>
  <p:slideViewPr>
    <p:cSldViewPr>
      <p:cViewPr varScale="1">
        <p:scale>
          <a:sx n="101" d="100"/>
          <a:sy n="101" d="100"/>
        </p:scale>
        <p:origin x="208" y="8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2EE71-FBF2-4D34-B319-6864D1F3A2C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C36C683-81EE-47C3-87FB-14AD34539F6B}">
      <dgm:prSet/>
      <dgm:spPr/>
      <dgm:t>
        <a:bodyPr/>
        <a:lstStyle/>
        <a:p>
          <a:r>
            <a:rPr lang="en-US"/>
            <a:t>Input text : whole information as Text or you can pass PDF using Langchain</a:t>
          </a:r>
        </a:p>
      </dgm:t>
    </dgm:pt>
    <dgm:pt modelId="{21884E13-F90A-4A65-B237-44F8FAB2EB1C}" type="parTrans" cxnId="{A6D26077-8E29-4B28-B173-416AF2810225}">
      <dgm:prSet/>
      <dgm:spPr/>
      <dgm:t>
        <a:bodyPr/>
        <a:lstStyle/>
        <a:p>
          <a:endParaRPr lang="en-US"/>
        </a:p>
      </dgm:t>
    </dgm:pt>
    <dgm:pt modelId="{05134477-6092-4FE1-8D77-079436A2624B}" type="sibTrans" cxnId="{A6D26077-8E29-4B28-B173-416AF2810225}">
      <dgm:prSet/>
      <dgm:spPr/>
      <dgm:t>
        <a:bodyPr/>
        <a:lstStyle/>
        <a:p>
          <a:endParaRPr lang="en-US"/>
        </a:p>
      </dgm:t>
    </dgm:pt>
    <dgm:pt modelId="{C013B878-EF58-4643-ADFC-18E6064BD121}">
      <dgm:prSet/>
      <dgm:spPr/>
      <dgm:t>
        <a:bodyPr/>
        <a:lstStyle/>
        <a:p>
          <a:r>
            <a:rPr lang="en-US"/>
            <a:t>Chunking : split the data into parts</a:t>
          </a:r>
        </a:p>
      </dgm:t>
    </dgm:pt>
    <dgm:pt modelId="{9E180151-3054-43C0-B669-8658AA4F5E77}" type="parTrans" cxnId="{357CE0DE-7E5F-45F9-BEAF-CD2DC935D6F6}">
      <dgm:prSet/>
      <dgm:spPr/>
      <dgm:t>
        <a:bodyPr/>
        <a:lstStyle/>
        <a:p>
          <a:endParaRPr lang="en-US"/>
        </a:p>
      </dgm:t>
    </dgm:pt>
    <dgm:pt modelId="{99355F2B-15AC-4603-A4EA-CB7772607E8A}" type="sibTrans" cxnId="{357CE0DE-7E5F-45F9-BEAF-CD2DC935D6F6}">
      <dgm:prSet/>
      <dgm:spPr/>
      <dgm:t>
        <a:bodyPr/>
        <a:lstStyle/>
        <a:p>
          <a:endParaRPr lang="en-US"/>
        </a:p>
      </dgm:t>
    </dgm:pt>
    <dgm:pt modelId="{395A9E6C-8128-4049-B1A7-25C11FE3B9D1}">
      <dgm:prSet/>
      <dgm:spPr/>
      <dgm:t>
        <a:bodyPr/>
        <a:lstStyle/>
        <a:p>
          <a:r>
            <a:rPr lang="en-US"/>
            <a:t>Embedding: generate the Vector Space</a:t>
          </a:r>
        </a:p>
      </dgm:t>
    </dgm:pt>
    <dgm:pt modelId="{D0546EAD-1D4C-4AE8-A7BF-0046DF92E6DA}" type="parTrans" cxnId="{2AA81A9B-AC97-452D-822C-419EC982B617}">
      <dgm:prSet/>
      <dgm:spPr/>
      <dgm:t>
        <a:bodyPr/>
        <a:lstStyle/>
        <a:p>
          <a:endParaRPr lang="en-US"/>
        </a:p>
      </dgm:t>
    </dgm:pt>
    <dgm:pt modelId="{614594FC-7C75-4765-9312-3B8BE6FF1D36}" type="sibTrans" cxnId="{2AA81A9B-AC97-452D-822C-419EC982B617}">
      <dgm:prSet/>
      <dgm:spPr/>
      <dgm:t>
        <a:bodyPr/>
        <a:lstStyle/>
        <a:p>
          <a:endParaRPr lang="en-US"/>
        </a:p>
      </dgm:t>
    </dgm:pt>
    <dgm:pt modelId="{42C276BB-60EA-4BED-ABDE-08588F00717C}">
      <dgm:prSet/>
      <dgm:spPr/>
      <dgm:t>
        <a:bodyPr/>
        <a:lstStyle/>
        <a:p>
          <a:r>
            <a:rPr lang="en-US"/>
            <a:t>Search Index: Search using index</a:t>
          </a:r>
        </a:p>
      </dgm:t>
    </dgm:pt>
    <dgm:pt modelId="{25EFBF65-3E87-4235-9DF0-68D26AE46702}" type="parTrans" cxnId="{8AA7F62C-FB40-4F8A-9BBE-1E59F7724793}">
      <dgm:prSet/>
      <dgm:spPr/>
      <dgm:t>
        <a:bodyPr/>
        <a:lstStyle/>
        <a:p>
          <a:endParaRPr lang="en-US"/>
        </a:p>
      </dgm:t>
    </dgm:pt>
    <dgm:pt modelId="{F2B6CEBE-EBC3-4D9A-AD86-11C1C3EF36F7}" type="sibTrans" cxnId="{8AA7F62C-FB40-4F8A-9BBE-1E59F7724793}">
      <dgm:prSet/>
      <dgm:spPr/>
      <dgm:t>
        <a:bodyPr/>
        <a:lstStyle/>
        <a:p>
          <a:endParaRPr lang="en-US"/>
        </a:p>
      </dgm:t>
    </dgm:pt>
    <dgm:pt modelId="{1EE4AF2E-6BCE-4180-8B88-8A2FB2B0B860}">
      <dgm:prSet/>
      <dgm:spPr/>
      <dgm:t>
        <a:bodyPr/>
        <a:lstStyle/>
        <a:p>
          <a:r>
            <a:rPr lang="en-US"/>
            <a:t>Query: Pass the query or question from that text</a:t>
          </a:r>
        </a:p>
      </dgm:t>
    </dgm:pt>
    <dgm:pt modelId="{B8597189-883D-4706-A46C-820558A53358}" type="parTrans" cxnId="{4110A9DD-B247-4795-AC71-BF4671547DC8}">
      <dgm:prSet/>
      <dgm:spPr/>
      <dgm:t>
        <a:bodyPr/>
        <a:lstStyle/>
        <a:p>
          <a:endParaRPr lang="en-US"/>
        </a:p>
      </dgm:t>
    </dgm:pt>
    <dgm:pt modelId="{905372A4-57C4-4BF7-972C-16251868DC7D}" type="sibTrans" cxnId="{4110A9DD-B247-4795-AC71-BF4671547DC8}">
      <dgm:prSet/>
      <dgm:spPr/>
      <dgm:t>
        <a:bodyPr/>
        <a:lstStyle/>
        <a:p>
          <a:endParaRPr lang="en-US"/>
        </a:p>
      </dgm:t>
    </dgm:pt>
    <dgm:pt modelId="{D13555AA-75A4-4836-9046-D50BED886F7D}">
      <dgm:prSet/>
      <dgm:spPr/>
      <dgm:t>
        <a:bodyPr/>
        <a:lstStyle/>
        <a:p>
          <a:r>
            <a:rPr lang="en-US"/>
            <a:t>Search: it searches using semantic search with Dense retrieval</a:t>
          </a:r>
        </a:p>
      </dgm:t>
    </dgm:pt>
    <dgm:pt modelId="{F3E26939-7C48-4FD2-A3A7-BD82EB8D5EEB}" type="parTrans" cxnId="{5524501D-50BE-48E0-BAFE-890866BC0C30}">
      <dgm:prSet/>
      <dgm:spPr/>
      <dgm:t>
        <a:bodyPr/>
        <a:lstStyle/>
        <a:p>
          <a:endParaRPr lang="en-US"/>
        </a:p>
      </dgm:t>
    </dgm:pt>
    <dgm:pt modelId="{6305075B-9DC1-48B8-B977-9C3EE7423030}" type="sibTrans" cxnId="{5524501D-50BE-48E0-BAFE-890866BC0C30}">
      <dgm:prSet/>
      <dgm:spPr/>
      <dgm:t>
        <a:bodyPr/>
        <a:lstStyle/>
        <a:p>
          <a:endParaRPr lang="en-US"/>
        </a:p>
      </dgm:t>
    </dgm:pt>
    <dgm:pt modelId="{427D974E-0490-4560-8CD9-DDAA2A05B06E}">
      <dgm:prSet/>
      <dgm:spPr/>
      <dgm:t>
        <a:bodyPr/>
        <a:lstStyle/>
        <a:p>
          <a:r>
            <a:rPr lang="en-US"/>
            <a:t>Question: follow up Question or new question</a:t>
          </a:r>
        </a:p>
      </dgm:t>
    </dgm:pt>
    <dgm:pt modelId="{F484730D-A722-443A-9806-4913D7881F19}" type="parTrans" cxnId="{66345CB9-97C4-4ECF-B891-C630A42529B6}">
      <dgm:prSet/>
      <dgm:spPr/>
      <dgm:t>
        <a:bodyPr/>
        <a:lstStyle/>
        <a:p>
          <a:endParaRPr lang="en-US"/>
        </a:p>
      </dgm:t>
    </dgm:pt>
    <dgm:pt modelId="{401A9220-0D0F-4A98-BE6F-74FA6E103712}" type="sibTrans" cxnId="{66345CB9-97C4-4ECF-B891-C630A42529B6}">
      <dgm:prSet/>
      <dgm:spPr/>
      <dgm:t>
        <a:bodyPr/>
        <a:lstStyle/>
        <a:p>
          <a:endParaRPr lang="en-US"/>
        </a:p>
      </dgm:t>
    </dgm:pt>
    <dgm:pt modelId="{EAB83F08-99EA-4CE5-B022-BF47A5156E5A}">
      <dgm:prSet/>
      <dgm:spPr/>
      <dgm:t>
        <a:bodyPr/>
        <a:lstStyle/>
        <a:p>
          <a:r>
            <a:rPr lang="en-US"/>
            <a:t>Answers: Result</a:t>
          </a:r>
        </a:p>
      </dgm:t>
    </dgm:pt>
    <dgm:pt modelId="{31830E01-B91E-4933-B649-27C2FEB38656}" type="parTrans" cxnId="{4D167534-194B-496D-AABD-4C3525434D64}">
      <dgm:prSet/>
      <dgm:spPr/>
      <dgm:t>
        <a:bodyPr/>
        <a:lstStyle/>
        <a:p>
          <a:endParaRPr lang="en-US"/>
        </a:p>
      </dgm:t>
    </dgm:pt>
    <dgm:pt modelId="{367FB63B-2369-4CC1-A679-199937190A0F}" type="sibTrans" cxnId="{4D167534-194B-496D-AABD-4C3525434D64}">
      <dgm:prSet/>
      <dgm:spPr/>
      <dgm:t>
        <a:bodyPr/>
        <a:lstStyle/>
        <a:p>
          <a:endParaRPr lang="en-US"/>
        </a:p>
      </dgm:t>
    </dgm:pt>
    <dgm:pt modelId="{1552F6CF-20AA-4659-B91C-E8079298E44D}" type="pres">
      <dgm:prSet presAssocID="{31E2EE71-FBF2-4D34-B319-6864D1F3A2CB}" presName="root" presStyleCnt="0">
        <dgm:presLayoutVars>
          <dgm:dir/>
          <dgm:resizeHandles val="exact"/>
        </dgm:presLayoutVars>
      </dgm:prSet>
      <dgm:spPr/>
    </dgm:pt>
    <dgm:pt modelId="{9F15FADF-700F-4C2F-A25C-A97124A59031}" type="pres">
      <dgm:prSet presAssocID="{31E2EE71-FBF2-4D34-B319-6864D1F3A2CB}" presName="container" presStyleCnt="0">
        <dgm:presLayoutVars>
          <dgm:dir/>
          <dgm:resizeHandles val="exact"/>
        </dgm:presLayoutVars>
      </dgm:prSet>
      <dgm:spPr/>
    </dgm:pt>
    <dgm:pt modelId="{6E7656CC-EB5E-44D0-A22F-05E815B98E16}" type="pres">
      <dgm:prSet presAssocID="{CC36C683-81EE-47C3-87FB-14AD34539F6B}" presName="compNode" presStyleCnt="0"/>
      <dgm:spPr/>
    </dgm:pt>
    <dgm:pt modelId="{9E667BCB-123B-4688-82D7-8FD3FB0B6FD2}" type="pres">
      <dgm:prSet presAssocID="{CC36C683-81EE-47C3-87FB-14AD34539F6B}" presName="iconBgRect" presStyleLbl="bgShp" presStyleIdx="0" presStyleCnt="8"/>
      <dgm:spPr/>
    </dgm:pt>
    <dgm:pt modelId="{D929590B-3D47-430E-9711-2CE6AE18B5BE}" type="pres">
      <dgm:prSet presAssocID="{CC36C683-81EE-47C3-87FB-14AD34539F6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B45FEA98-137D-4B7C-9844-B02FED0B8CC3}" type="pres">
      <dgm:prSet presAssocID="{CC36C683-81EE-47C3-87FB-14AD34539F6B}" presName="spaceRect" presStyleCnt="0"/>
      <dgm:spPr/>
    </dgm:pt>
    <dgm:pt modelId="{8734A3FD-DCCE-41F0-AE9C-08D249305234}" type="pres">
      <dgm:prSet presAssocID="{CC36C683-81EE-47C3-87FB-14AD34539F6B}" presName="textRect" presStyleLbl="revTx" presStyleIdx="0" presStyleCnt="8">
        <dgm:presLayoutVars>
          <dgm:chMax val="1"/>
          <dgm:chPref val="1"/>
        </dgm:presLayoutVars>
      </dgm:prSet>
      <dgm:spPr/>
    </dgm:pt>
    <dgm:pt modelId="{5D4B4A43-EA09-43D2-BAB7-AA1ED2350AEE}" type="pres">
      <dgm:prSet presAssocID="{05134477-6092-4FE1-8D77-079436A2624B}" presName="sibTrans" presStyleLbl="sibTrans2D1" presStyleIdx="0" presStyleCnt="0"/>
      <dgm:spPr/>
    </dgm:pt>
    <dgm:pt modelId="{788601FF-5A12-44C1-8518-897C5906C4E9}" type="pres">
      <dgm:prSet presAssocID="{C013B878-EF58-4643-ADFC-18E6064BD121}" presName="compNode" presStyleCnt="0"/>
      <dgm:spPr/>
    </dgm:pt>
    <dgm:pt modelId="{4A51FC7E-6893-45C3-8DE3-F6CE232D61A9}" type="pres">
      <dgm:prSet presAssocID="{C013B878-EF58-4643-ADFC-18E6064BD121}" presName="iconBgRect" presStyleLbl="bgShp" presStyleIdx="1" presStyleCnt="8"/>
      <dgm:spPr/>
    </dgm:pt>
    <dgm:pt modelId="{3E9FA09A-2C5E-4DB9-AA0B-7B5E449FE0A1}" type="pres">
      <dgm:prSet presAssocID="{C013B878-EF58-4643-ADFC-18E6064BD12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BE1D305-D6F2-4FAD-A221-4B8E9E357A47}" type="pres">
      <dgm:prSet presAssocID="{C013B878-EF58-4643-ADFC-18E6064BD121}" presName="spaceRect" presStyleCnt="0"/>
      <dgm:spPr/>
    </dgm:pt>
    <dgm:pt modelId="{FE483A61-51F0-47B8-96BB-C05871B37932}" type="pres">
      <dgm:prSet presAssocID="{C013B878-EF58-4643-ADFC-18E6064BD121}" presName="textRect" presStyleLbl="revTx" presStyleIdx="1" presStyleCnt="8">
        <dgm:presLayoutVars>
          <dgm:chMax val="1"/>
          <dgm:chPref val="1"/>
        </dgm:presLayoutVars>
      </dgm:prSet>
      <dgm:spPr/>
    </dgm:pt>
    <dgm:pt modelId="{918ADBB7-CC8E-4947-8B26-05FAFAAEB8BC}" type="pres">
      <dgm:prSet presAssocID="{99355F2B-15AC-4603-A4EA-CB7772607E8A}" presName="sibTrans" presStyleLbl="sibTrans2D1" presStyleIdx="0" presStyleCnt="0"/>
      <dgm:spPr/>
    </dgm:pt>
    <dgm:pt modelId="{B1E9EB3F-C2CA-4B1F-BDB6-1EC986C61677}" type="pres">
      <dgm:prSet presAssocID="{395A9E6C-8128-4049-B1A7-25C11FE3B9D1}" presName="compNode" presStyleCnt="0"/>
      <dgm:spPr/>
    </dgm:pt>
    <dgm:pt modelId="{4DEE0496-7D4D-41D5-A9DB-E416D3783AA6}" type="pres">
      <dgm:prSet presAssocID="{395A9E6C-8128-4049-B1A7-25C11FE3B9D1}" presName="iconBgRect" presStyleLbl="bgShp" presStyleIdx="2" presStyleCnt="8"/>
      <dgm:spPr/>
    </dgm:pt>
    <dgm:pt modelId="{8092603C-CCE4-48F4-ACE9-A6DD96757076}" type="pres">
      <dgm:prSet presAssocID="{395A9E6C-8128-4049-B1A7-25C11FE3B9D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5E6EEE9C-717E-4F02-B6F5-BB5BCF691298}" type="pres">
      <dgm:prSet presAssocID="{395A9E6C-8128-4049-B1A7-25C11FE3B9D1}" presName="spaceRect" presStyleCnt="0"/>
      <dgm:spPr/>
    </dgm:pt>
    <dgm:pt modelId="{3AFE64CD-BC3A-4CF8-916C-CB8338BA7882}" type="pres">
      <dgm:prSet presAssocID="{395A9E6C-8128-4049-B1A7-25C11FE3B9D1}" presName="textRect" presStyleLbl="revTx" presStyleIdx="2" presStyleCnt="8">
        <dgm:presLayoutVars>
          <dgm:chMax val="1"/>
          <dgm:chPref val="1"/>
        </dgm:presLayoutVars>
      </dgm:prSet>
      <dgm:spPr/>
    </dgm:pt>
    <dgm:pt modelId="{DC8CDA4B-9722-496C-87FE-C86C5186BB34}" type="pres">
      <dgm:prSet presAssocID="{614594FC-7C75-4765-9312-3B8BE6FF1D36}" presName="sibTrans" presStyleLbl="sibTrans2D1" presStyleIdx="0" presStyleCnt="0"/>
      <dgm:spPr/>
    </dgm:pt>
    <dgm:pt modelId="{2FE82743-B6AE-4745-8C7E-49B3DD0286B4}" type="pres">
      <dgm:prSet presAssocID="{42C276BB-60EA-4BED-ABDE-08588F00717C}" presName="compNode" presStyleCnt="0"/>
      <dgm:spPr/>
    </dgm:pt>
    <dgm:pt modelId="{02400605-6AE4-41AF-B40D-ACFD0A264046}" type="pres">
      <dgm:prSet presAssocID="{42C276BB-60EA-4BED-ABDE-08588F00717C}" presName="iconBgRect" presStyleLbl="bgShp" presStyleIdx="3" presStyleCnt="8"/>
      <dgm:spPr/>
    </dgm:pt>
    <dgm:pt modelId="{34A37ED6-ACF3-4225-9656-1BF28788DF47}" type="pres">
      <dgm:prSet presAssocID="{42C276BB-60EA-4BED-ABDE-08588F00717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oom In"/>
        </a:ext>
      </dgm:extLst>
    </dgm:pt>
    <dgm:pt modelId="{8A7E89E4-1F9A-4EF9-A920-6999ACF2E583}" type="pres">
      <dgm:prSet presAssocID="{42C276BB-60EA-4BED-ABDE-08588F00717C}" presName="spaceRect" presStyleCnt="0"/>
      <dgm:spPr/>
    </dgm:pt>
    <dgm:pt modelId="{EA8101AB-026D-460B-8937-0D36F6F3926A}" type="pres">
      <dgm:prSet presAssocID="{42C276BB-60EA-4BED-ABDE-08588F00717C}" presName="textRect" presStyleLbl="revTx" presStyleIdx="3" presStyleCnt="8">
        <dgm:presLayoutVars>
          <dgm:chMax val="1"/>
          <dgm:chPref val="1"/>
        </dgm:presLayoutVars>
      </dgm:prSet>
      <dgm:spPr/>
    </dgm:pt>
    <dgm:pt modelId="{F77BE0B0-9F7D-48D3-A309-16B546299C9A}" type="pres">
      <dgm:prSet presAssocID="{F2B6CEBE-EBC3-4D9A-AD86-11C1C3EF36F7}" presName="sibTrans" presStyleLbl="sibTrans2D1" presStyleIdx="0" presStyleCnt="0"/>
      <dgm:spPr/>
    </dgm:pt>
    <dgm:pt modelId="{D7DB070F-532C-4799-B0CE-13B2E510A1D7}" type="pres">
      <dgm:prSet presAssocID="{1EE4AF2E-6BCE-4180-8B88-8A2FB2B0B860}" presName="compNode" presStyleCnt="0"/>
      <dgm:spPr/>
    </dgm:pt>
    <dgm:pt modelId="{7103167A-A23C-4CD3-87ED-4831EB586D7D}" type="pres">
      <dgm:prSet presAssocID="{1EE4AF2E-6BCE-4180-8B88-8A2FB2B0B860}" presName="iconBgRect" presStyleLbl="bgShp" presStyleIdx="4" presStyleCnt="8"/>
      <dgm:spPr/>
    </dgm:pt>
    <dgm:pt modelId="{CA4DD129-B7CC-457E-8809-07387B92A96D}" type="pres">
      <dgm:prSet presAssocID="{1EE4AF2E-6BCE-4180-8B88-8A2FB2B0B86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 mark"/>
        </a:ext>
      </dgm:extLst>
    </dgm:pt>
    <dgm:pt modelId="{903E227D-8094-4217-A9B4-E7F6E64ACE1A}" type="pres">
      <dgm:prSet presAssocID="{1EE4AF2E-6BCE-4180-8B88-8A2FB2B0B860}" presName="spaceRect" presStyleCnt="0"/>
      <dgm:spPr/>
    </dgm:pt>
    <dgm:pt modelId="{C5902630-88A4-42E4-973D-FE7313C44CDE}" type="pres">
      <dgm:prSet presAssocID="{1EE4AF2E-6BCE-4180-8B88-8A2FB2B0B860}" presName="textRect" presStyleLbl="revTx" presStyleIdx="4" presStyleCnt="8">
        <dgm:presLayoutVars>
          <dgm:chMax val="1"/>
          <dgm:chPref val="1"/>
        </dgm:presLayoutVars>
      </dgm:prSet>
      <dgm:spPr/>
    </dgm:pt>
    <dgm:pt modelId="{8072050F-0681-4308-9C63-D4CC564DF9D3}" type="pres">
      <dgm:prSet presAssocID="{905372A4-57C4-4BF7-972C-16251868DC7D}" presName="sibTrans" presStyleLbl="sibTrans2D1" presStyleIdx="0" presStyleCnt="0"/>
      <dgm:spPr/>
    </dgm:pt>
    <dgm:pt modelId="{266FD483-5AE4-46B5-87A2-C490CE8F31C7}" type="pres">
      <dgm:prSet presAssocID="{D13555AA-75A4-4836-9046-D50BED886F7D}" presName="compNode" presStyleCnt="0"/>
      <dgm:spPr/>
    </dgm:pt>
    <dgm:pt modelId="{3E5C3260-2C65-477D-A3D2-F6CFEF0416AB}" type="pres">
      <dgm:prSet presAssocID="{D13555AA-75A4-4836-9046-D50BED886F7D}" presName="iconBgRect" presStyleLbl="bgShp" presStyleIdx="5" presStyleCnt="8"/>
      <dgm:spPr/>
    </dgm:pt>
    <dgm:pt modelId="{44111181-D75E-48F3-AA8B-6D7DCA0C58D9}" type="pres">
      <dgm:prSet presAssocID="{D13555AA-75A4-4836-9046-D50BED886F7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search"/>
        </a:ext>
      </dgm:extLst>
    </dgm:pt>
    <dgm:pt modelId="{5D8C75DA-C9F5-4AEA-9521-ABDDAB2EBF2A}" type="pres">
      <dgm:prSet presAssocID="{D13555AA-75A4-4836-9046-D50BED886F7D}" presName="spaceRect" presStyleCnt="0"/>
      <dgm:spPr/>
    </dgm:pt>
    <dgm:pt modelId="{69FAF3C6-185E-41CB-BE3B-857020B3153D}" type="pres">
      <dgm:prSet presAssocID="{D13555AA-75A4-4836-9046-D50BED886F7D}" presName="textRect" presStyleLbl="revTx" presStyleIdx="5" presStyleCnt="8">
        <dgm:presLayoutVars>
          <dgm:chMax val="1"/>
          <dgm:chPref val="1"/>
        </dgm:presLayoutVars>
      </dgm:prSet>
      <dgm:spPr/>
    </dgm:pt>
    <dgm:pt modelId="{2BCDE89D-2F5D-4A86-A575-5F7D5B68B1E6}" type="pres">
      <dgm:prSet presAssocID="{6305075B-9DC1-48B8-B977-9C3EE7423030}" presName="sibTrans" presStyleLbl="sibTrans2D1" presStyleIdx="0" presStyleCnt="0"/>
      <dgm:spPr/>
    </dgm:pt>
    <dgm:pt modelId="{FF6633BD-AABE-4463-9E03-8151A38AD2DC}" type="pres">
      <dgm:prSet presAssocID="{427D974E-0490-4560-8CD9-DDAA2A05B06E}" presName="compNode" presStyleCnt="0"/>
      <dgm:spPr/>
    </dgm:pt>
    <dgm:pt modelId="{915120D4-901B-4C40-A020-B4B48505BF10}" type="pres">
      <dgm:prSet presAssocID="{427D974E-0490-4560-8CD9-DDAA2A05B06E}" presName="iconBgRect" presStyleLbl="bgShp" presStyleIdx="6" presStyleCnt="8"/>
      <dgm:spPr/>
    </dgm:pt>
    <dgm:pt modelId="{CFE04DA7-372D-41FB-893C-6B3AF9EB93A6}" type="pres">
      <dgm:prSet presAssocID="{427D974E-0490-4560-8CD9-DDAA2A05B06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Questions"/>
        </a:ext>
      </dgm:extLst>
    </dgm:pt>
    <dgm:pt modelId="{981CD5CD-0F7B-4ECA-86A9-3FECFB6A85A0}" type="pres">
      <dgm:prSet presAssocID="{427D974E-0490-4560-8CD9-DDAA2A05B06E}" presName="spaceRect" presStyleCnt="0"/>
      <dgm:spPr/>
    </dgm:pt>
    <dgm:pt modelId="{378B3713-5CFF-4BC1-8681-6AEB9A544DCC}" type="pres">
      <dgm:prSet presAssocID="{427D974E-0490-4560-8CD9-DDAA2A05B06E}" presName="textRect" presStyleLbl="revTx" presStyleIdx="6" presStyleCnt="8">
        <dgm:presLayoutVars>
          <dgm:chMax val="1"/>
          <dgm:chPref val="1"/>
        </dgm:presLayoutVars>
      </dgm:prSet>
      <dgm:spPr/>
    </dgm:pt>
    <dgm:pt modelId="{F1E42842-172C-49FE-95A9-9A89323C86AC}" type="pres">
      <dgm:prSet presAssocID="{401A9220-0D0F-4A98-BE6F-74FA6E103712}" presName="sibTrans" presStyleLbl="sibTrans2D1" presStyleIdx="0" presStyleCnt="0"/>
      <dgm:spPr/>
    </dgm:pt>
    <dgm:pt modelId="{136BD164-7161-454A-A0E1-6D9ABC259024}" type="pres">
      <dgm:prSet presAssocID="{EAB83F08-99EA-4CE5-B022-BF47A5156E5A}" presName="compNode" presStyleCnt="0"/>
      <dgm:spPr/>
    </dgm:pt>
    <dgm:pt modelId="{7C706621-4D58-4A94-85FF-B8A2E8030B87}" type="pres">
      <dgm:prSet presAssocID="{EAB83F08-99EA-4CE5-B022-BF47A5156E5A}" presName="iconBgRect" presStyleLbl="bgShp" presStyleIdx="7" presStyleCnt="8"/>
      <dgm:spPr/>
    </dgm:pt>
    <dgm:pt modelId="{30128CD2-C1E7-4868-8529-AFB586A0C440}" type="pres">
      <dgm:prSet presAssocID="{EAB83F08-99EA-4CE5-B022-BF47A5156E5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0D5ED6BF-8B7A-44AA-88A4-17813D279CD7}" type="pres">
      <dgm:prSet presAssocID="{EAB83F08-99EA-4CE5-B022-BF47A5156E5A}" presName="spaceRect" presStyleCnt="0"/>
      <dgm:spPr/>
    </dgm:pt>
    <dgm:pt modelId="{83E57BD3-EFEE-4D9D-B2C5-533DFB412D8A}" type="pres">
      <dgm:prSet presAssocID="{EAB83F08-99EA-4CE5-B022-BF47A5156E5A}" presName="textRect" presStyleLbl="revTx" presStyleIdx="7" presStyleCnt="8">
        <dgm:presLayoutVars>
          <dgm:chMax val="1"/>
          <dgm:chPref val="1"/>
        </dgm:presLayoutVars>
      </dgm:prSet>
      <dgm:spPr/>
    </dgm:pt>
  </dgm:ptLst>
  <dgm:cxnLst>
    <dgm:cxn modelId="{5524501D-50BE-48E0-BAFE-890866BC0C30}" srcId="{31E2EE71-FBF2-4D34-B319-6864D1F3A2CB}" destId="{D13555AA-75A4-4836-9046-D50BED886F7D}" srcOrd="5" destOrd="0" parTransId="{F3E26939-7C48-4FD2-A3A7-BD82EB8D5EEB}" sibTransId="{6305075B-9DC1-48B8-B977-9C3EE7423030}"/>
    <dgm:cxn modelId="{1961941E-2FFB-486E-954E-254A473D45B7}" type="presOf" srcId="{614594FC-7C75-4765-9312-3B8BE6FF1D36}" destId="{DC8CDA4B-9722-496C-87FE-C86C5186BB34}" srcOrd="0" destOrd="0" presId="urn:microsoft.com/office/officeart/2018/2/layout/IconCircleList"/>
    <dgm:cxn modelId="{8AA7F62C-FB40-4F8A-9BBE-1E59F7724793}" srcId="{31E2EE71-FBF2-4D34-B319-6864D1F3A2CB}" destId="{42C276BB-60EA-4BED-ABDE-08588F00717C}" srcOrd="3" destOrd="0" parTransId="{25EFBF65-3E87-4235-9DF0-68D26AE46702}" sibTransId="{F2B6CEBE-EBC3-4D9A-AD86-11C1C3EF36F7}"/>
    <dgm:cxn modelId="{4D167534-194B-496D-AABD-4C3525434D64}" srcId="{31E2EE71-FBF2-4D34-B319-6864D1F3A2CB}" destId="{EAB83F08-99EA-4CE5-B022-BF47A5156E5A}" srcOrd="7" destOrd="0" parTransId="{31830E01-B91E-4933-B649-27C2FEB38656}" sibTransId="{367FB63B-2369-4CC1-A679-199937190A0F}"/>
    <dgm:cxn modelId="{DF9D0F41-ED19-4228-A2C1-9573DB4564BB}" type="presOf" srcId="{F2B6CEBE-EBC3-4D9A-AD86-11C1C3EF36F7}" destId="{F77BE0B0-9F7D-48D3-A309-16B546299C9A}" srcOrd="0" destOrd="0" presId="urn:microsoft.com/office/officeart/2018/2/layout/IconCircleList"/>
    <dgm:cxn modelId="{7BE35257-24D8-4889-8B71-026F29819F27}" type="presOf" srcId="{CC36C683-81EE-47C3-87FB-14AD34539F6B}" destId="{8734A3FD-DCCE-41F0-AE9C-08D249305234}" srcOrd="0" destOrd="0" presId="urn:microsoft.com/office/officeart/2018/2/layout/IconCircleList"/>
    <dgm:cxn modelId="{C73A7572-DA59-451D-AB8B-725C127C87EA}" type="presOf" srcId="{99355F2B-15AC-4603-A4EA-CB7772607E8A}" destId="{918ADBB7-CC8E-4947-8B26-05FAFAAEB8BC}" srcOrd="0" destOrd="0" presId="urn:microsoft.com/office/officeart/2018/2/layout/IconCircleList"/>
    <dgm:cxn modelId="{A6D26077-8E29-4B28-B173-416AF2810225}" srcId="{31E2EE71-FBF2-4D34-B319-6864D1F3A2CB}" destId="{CC36C683-81EE-47C3-87FB-14AD34539F6B}" srcOrd="0" destOrd="0" parTransId="{21884E13-F90A-4A65-B237-44F8FAB2EB1C}" sibTransId="{05134477-6092-4FE1-8D77-079436A2624B}"/>
    <dgm:cxn modelId="{05FE748B-BD4B-4C47-9516-06E060242F59}" type="presOf" srcId="{EAB83F08-99EA-4CE5-B022-BF47A5156E5A}" destId="{83E57BD3-EFEE-4D9D-B2C5-533DFB412D8A}" srcOrd="0" destOrd="0" presId="urn:microsoft.com/office/officeart/2018/2/layout/IconCircleList"/>
    <dgm:cxn modelId="{7E766893-7831-44DE-A428-C61D62486ADD}" type="presOf" srcId="{6305075B-9DC1-48B8-B977-9C3EE7423030}" destId="{2BCDE89D-2F5D-4A86-A575-5F7D5B68B1E6}" srcOrd="0" destOrd="0" presId="urn:microsoft.com/office/officeart/2018/2/layout/IconCircleList"/>
    <dgm:cxn modelId="{049A2B95-B4F4-4248-B271-EA42E25DBB16}" type="presOf" srcId="{42C276BB-60EA-4BED-ABDE-08588F00717C}" destId="{EA8101AB-026D-460B-8937-0D36F6F3926A}" srcOrd="0" destOrd="0" presId="urn:microsoft.com/office/officeart/2018/2/layout/IconCircleList"/>
    <dgm:cxn modelId="{2AA81A9B-AC97-452D-822C-419EC982B617}" srcId="{31E2EE71-FBF2-4D34-B319-6864D1F3A2CB}" destId="{395A9E6C-8128-4049-B1A7-25C11FE3B9D1}" srcOrd="2" destOrd="0" parTransId="{D0546EAD-1D4C-4AE8-A7BF-0046DF92E6DA}" sibTransId="{614594FC-7C75-4765-9312-3B8BE6FF1D36}"/>
    <dgm:cxn modelId="{04437D9C-C17E-48AF-92A1-D7C82978C586}" type="presOf" srcId="{395A9E6C-8128-4049-B1A7-25C11FE3B9D1}" destId="{3AFE64CD-BC3A-4CF8-916C-CB8338BA7882}" srcOrd="0" destOrd="0" presId="urn:microsoft.com/office/officeart/2018/2/layout/IconCircleList"/>
    <dgm:cxn modelId="{838469A1-A5A7-4D3E-8FCD-4424CA143B67}" type="presOf" srcId="{05134477-6092-4FE1-8D77-079436A2624B}" destId="{5D4B4A43-EA09-43D2-BAB7-AA1ED2350AEE}" srcOrd="0" destOrd="0" presId="urn:microsoft.com/office/officeart/2018/2/layout/IconCircleList"/>
    <dgm:cxn modelId="{D4BAB5A5-58F9-4ACB-8D41-E4EE5EA316A8}" type="presOf" srcId="{427D974E-0490-4560-8CD9-DDAA2A05B06E}" destId="{378B3713-5CFF-4BC1-8681-6AEB9A544DCC}" srcOrd="0" destOrd="0" presId="urn:microsoft.com/office/officeart/2018/2/layout/IconCircleList"/>
    <dgm:cxn modelId="{E22EB9AB-5B28-4889-8701-D2CD4CDA08A6}" type="presOf" srcId="{1EE4AF2E-6BCE-4180-8B88-8A2FB2B0B860}" destId="{C5902630-88A4-42E4-973D-FE7313C44CDE}" srcOrd="0" destOrd="0" presId="urn:microsoft.com/office/officeart/2018/2/layout/IconCircleList"/>
    <dgm:cxn modelId="{A619CFAC-66F6-4E9E-8849-5E1687ACCA6F}" type="presOf" srcId="{C013B878-EF58-4643-ADFC-18E6064BD121}" destId="{FE483A61-51F0-47B8-96BB-C05871B37932}" srcOrd="0" destOrd="0" presId="urn:microsoft.com/office/officeart/2018/2/layout/IconCircleList"/>
    <dgm:cxn modelId="{66345CB9-97C4-4ECF-B891-C630A42529B6}" srcId="{31E2EE71-FBF2-4D34-B319-6864D1F3A2CB}" destId="{427D974E-0490-4560-8CD9-DDAA2A05B06E}" srcOrd="6" destOrd="0" parTransId="{F484730D-A722-443A-9806-4913D7881F19}" sibTransId="{401A9220-0D0F-4A98-BE6F-74FA6E103712}"/>
    <dgm:cxn modelId="{D72C40C2-C642-403B-AF03-A23F2F3C0B25}" type="presOf" srcId="{31E2EE71-FBF2-4D34-B319-6864D1F3A2CB}" destId="{1552F6CF-20AA-4659-B91C-E8079298E44D}" srcOrd="0" destOrd="0" presId="urn:microsoft.com/office/officeart/2018/2/layout/IconCircleList"/>
    <dgm:cxn modelId="{A280EBD2-0A66-42CB-86C2-4BF0C1039655}" type="presOf" srcId="{401A9220-0D0F-4A98-BE6F-74FA6E103712}" destId="{F1E42842-172C-49FE-95A9-9A89323C86AC}" srcOrd="0" destOrd="0" presId="urn:microsoft.com/office/officeart/2018/2/layout/IconCircleList"/>
    <dgm:cxn modelId="{4110A9DD-B247-4795-AC71-BF4671547DC8}" srcId="{31E2EE71-FBF2-4D34-B319-6864D1F3A2CB}" destId="{1EE4AF2E-6BCE-4180-8B88-8A2FB2B0B860}" srcOrd="4" destOrd="0" parTransId="{B8597189-883D-4706-A46C-820558A53358}" sibTransId="{905372A4-57C4-4BF7-972C-16251868DC7D}"/>
    <dgm:cxn modelId="{357CE0DE-7E5F-45F9-BEAF-CD2DC935D6F6}" srcId="{31E2EE71-FBF2-4D34-B319-6864D1F3A2CB}" destId="{C013B878-EF58-4643-ADFC-18E6064BD121}" srcOrd="1" destOrd="0" parTransId="{9E180151-3054-43C0-B669-8658AA4F5E77}" sibTransId="{99355F2B-15AC-4603-A4EA-CB7772607E8A}"/>
    <dgm:cxn modelId="{10BBF7DE-3A63-448C-AADE-3AA6665935D8}" type="presOf" srcId="{905372A4-57C4-4BF7-972C-16251868DC7D}" destId="{8072050F-0681-4308-9C63-D4CC564DF9D3}" srcOrd="0" destOrd="0" presId="urn:microsoft.com/office/officeart/2018/2/layout/IconCircleList"/>
    <dgm:cxn modelId="{A29AE5FA-DF80-4E06-9F30-75C742D58125}" type="presOf" srcId="{D13555AA-75A4-4836-9046-D50BED886F7D}" destId="{69FAF3C6-185E-41CB-BE3B-857020B3153D}" srcOrd="0" destOrd="0" presId="urn:microsoft.com/office/officeart/2018/2/layout/IconCircleList"/>
    <dgm:cxn modelId="{156301F7-C704-4C31-AF2C-70615198DA42}" type="presParOf" srcId="{1552F6CF-20AA-4659-B91C-E8079298E44D}" destId="{9F15FADF-700F-4C2F-A25C-A97124A59031}" srcOrd="0" destOrd="0" presId="urn:microsoft.com/office/officeart/2018/2/layout/IconCircleList"/>
    <dgm:cxn modelId="{D486C039-5EE2-4984-ABCC-19B0B6D4A5F4}" type="presParOf" srcId="{9F15FADF-700F-4C2F-A25C-A97124A59031}" destId="{6E7656CC-EB5E-44D0-A22F-05E815B98E16}" srcOrd="0" destOrd="0" presId="urn:microsoft.com/office/officeart/2018/2/layout/IconCircleList"/>
    <dgm:cxn modelId="{C93AD26F-2367-42A6-BFF8-F4DD2E999F01}" type="presParOf" srcId="{6E7656CC-EB5E-44D0-A22F-05E815B98E16}" destId="{9E667BCB-123B-4688-82D7-8FD3FB0B6FD2}" srcOrd="0" destOrd="0" presId="urn:microsoft.com/office/officeart/2018/2/layout/IconCircleList"/>
    <dgm:cxn modelId="{7E2F6B70-BF70-40CB-9EBA-B42F67205A5B}" type="presParOf" srcId="{6E7656CC-EB5E-44D0-A22F-05E815B98E16}" destId="{D929590B-3D47-430E-9711-2CE6AE18B5BE}" srcOrd="1" destOrd="0" presId="urn:microsoft.com/office/officeart/2018/2/layout/IconCircleList"/>
    <dgm:cxn modelId="{57137CB3-9882-4CDB-97C0-37BCBBA49DC6}" type="presParOf" srcId="{6E7656CC-EB5E-44D0-A22F-05E815B98E16}" destId="{B45FEA98-137D-4B7C-9844-B02FED0B8CC3}" srcOrd="2" destOrd="0" presId="urn:microsoft.com/office/officeart/2018/2/layout/IconCircleList"/>
    <dgm:cxn modelId="{82314455-4E8F-4F2B-8416-B082D74923BD}" type="presParOf" srcId="{6E7656CC-EB5E-44D0-A22F-05E815B98E16}" destId="{8734A3FD-DCCE-41F0-AE9C-08D249305234}" srcOrd="3" destOrd="0" presId="urn:microsoft.com/office/officeart/2018/2/layout/IconCircleList"/>
    <dgm:cxn modelId="{7F8F98B2-B04A-4204-A2F1-10CED8F9919D}" type="presParOf" srcId="{9F15FADF-700F-4C2F-A25C-A97124A59031}" destId="{5D4B4A43-EA09-43D2-BAB7-AA1ED2350AEE}" srcOrd="1" destOrd="0" presId="urn:microsoft.com/office/officeart/2018/2/layout/IconCircleList"/>
    <dgm:cxn modelId="{6E21EA75-4EE1-4BD5-98C2-660AE5893D3A}" type="presParOf" srcId="{9F15FADF-700F-4C2F-A25C-A97124A59031}" destId="{788601FF-5A12-44C1-8518-897C5906C4E9}" srcOrd="2" destOrd="0" presId="urn:microsoft.com/office/officeart/2018/2/layout/IconCircleList"/>
    <dgm:cxn modelId="{81C9D3E9-1A48-4033-BD33-338D448AE50D}" type="presParOf" srcId="{788601FF-5A12-44C1-8518-897C5906C4E9}" destId="{4A51FC7E-6893-45C3-8DE3-F6CE232D61A9}" srcOrd="0" destOrd="0" presId="urn:microsoft.com/office/officeart/2018/2/layout/IconCircleList"/>
    <dgm:cxn modelId="{7A7A6D32-76A9-4E71-877F-8998AE5329FE}" type="presParOf" srcId="{788601FF-5A12-44C1-8518-897C5906C4E9}" destId="{3E9FA09A-2C5E-4DB9-AA0B-7B5E449FE0A1}" srcOrd="1" destOrd="0" presId="urn:microsoft.com/office/officeart/2018/2/layout/IconCircleList"/>
    <dgm:cxn modelId="{3B4058DF-475E-498E-826F-96ED0CA9521D}" type="presParOf" srcId="{788601FF-5A12-44C1-8518-897C5906C4E9}" destId="{6BE1D305-D6F2-4FAD-A221-4B8E9E357A47}" srcOrd="2" destOrd="0" presId="urn:microsoft.com/office/officeart/2018/2/layout/IconCircleList"/>
    <dgm:cxn modelId="{0976DEA8-B747-41BD-ABB4-B8D5EE6BDDB4}" type="presParOf" srcId="{788601FF-5A12-44C1-8518-897C5906C4E9}" destId="{FE483A61-51F0-47B8-96BB-C05871B37932}" srcOrd="3" destOrd="0" presId="urn:microsoft.com/office/officeart/2018/2/layout/IconCircleList"/>
    <dgm:cxn modelId="{1BB7FD12-B3E0-4DDB-8885-833BE42128CA}" type="presParOf" srcId="{9F15FADF-700F-4C2F-A25C-A97124A59031}" destId="{918ADBB7-CC8E-4947-8B26-05FAFAAEB8BC}" srcOrd="3" destOrd="0" presId="urn:microsoft.com/office/officeart/2018/2/layout/IconCircleList"/>
    <dgm:cxn modelId="{E17C7F1B-6DC8-4E83-AF31-485471C05EDB}" type="presParOf" srcId="{9F15FADF-700F-4C2F-A25C-A97124A59031}" destId="{B1E9EB3F-C2CA-4B1F-BDB6-1EC986C61677}" srcOrd="4" destOrd="0" presId="urn:microsoft.com/office/officeart/2018/2/layout/IconCircleList"/>
    <dgm:cxn modelId="{9314C911-6D38-45AA-BE05-3A5BCDF89547}" type="presParOf" srcId="{B1E9EB3F-C2CA-4B1F-BDB6-1EC986C61677}" destId="{4DEE0496-7D4D-41D5-A9DB-E416D3783AA6}" srcOrd="0" destOrd="0" presId="urn:microsoft.com/office/officeart/2018/2/layout/IconCircleList"/>
    <dgm:cxn modelId="{214C9A97-6B42-4368-9A34-1662BB99FC59}" type="presParOf" srcId="{B1E9EB3F-C2CA-4B1F-BDB6-1EC986C61677}" destId="{8092603C-CCE4-48F4-ACE9-A6DD96757076}" srcOrd="1" destOrd="0" presId="urn:microsoft.com/office/officeart/2018/2/layout/IconCircleList"/>
    <dgm:cxn modelId="{9AC293DC-8E9D-467E-AD97-A5F96D43AB8D}" type="presParOf" srcId="{B1E9EB3F-C2CA-4B1F-BDB6-1EC986C61677}" destId="{5E6EEE9C-717E-4F02-B6F5-BB5BCF691298}" srcOrd="2" destOrd="0" presId="urn:microsoft.com/office/officeart/2018/2/layout/IconCircleList"/>
    <dgm:cxn modelId="{247E837A-C742-41C8-9C3F-AC785CDCCA61}" type="presParOf" srcId="{B1E9EB3F-C2CA-4B1F-BDB6-1EC986C61677}" destId="{3AFE64CD-BC3A-4CF8-916C-CB8338BA7882}" srcOrd="3" destOrd="0" presId="urn:microsoft.com/office/officeart/2018/2/layout/IconCircleList"/>
    <dgm:cxn modelId="{501BFF83-528E-4146-BDC5-D3CA5A1BC921}" type="presParOf" srcId="{9F15FADF-700F-4C2F-A25C-A97124A59031}" destId="{DC8CDA4B-9722-496C-87FE-C86C5186BB34}" srcOrd="5" destOrd="0" presId="urn:microsoft.com/office/officeart/2018/2/layout/IconCircleList"/>
    <dgm:cxn modelId="{ABFE9667-9F15-46E3-89A5-AA2125EA9BA9}" type="presParOf" srcId="{9F15FADF-700F-4C2F-A25C-A97124A59031}" destId="{2FE82743-B6AE-4745-8C7E-49B3DD0286B4}" srcOrd="6" destOrd="0" presId="urn:microsoft.com/office/officeart/2018/2/layout/IconCircleList"/>
    <dgm:cxn modelId="{9B1B6372-4FF2-4DC3-B76D-3DD1DCCB68E7}" type="presParOf" srcId="{2FE82743-B6AE-4745-8C7E-49B3DD0286B4}" destId="{02400605-6AE4-41AF-B40D-ACFD0A264046}" srcOrd="0" destOrd="0" presId="urn:microsoft.com/office/officeart/2018/2/layout/IconCircleList"/>
    <dgm:cxn modelId="{638F6EF5-48B2-4725-934D-C093B18D99EA}" type="presParOf" srcId="{2FE82743-B6AE-4745-8C7E-49B3DD0286B4}" destId="{34A37ED6-ACF3-4225-9656-1BF28788DF47}" srcOrd="1" destOrd="0" presId="urn:microsoft.com/office/officeart/2018/2/layout/IconCircleList"/>
    <dgm:cxn modelId="{22F36310-2B47-4107-8332-87C9BC97A50C}" type="presParOf" srcId="{2FE82743-B6AE-4745-8C7E-49B3DD0286B4}" destId="{8A7E89E4-1F9A-4EF9-A920-6999ACF2E583}" srcOrd="2" destOrd="0" presId="urn:microsoft.com/office/officeart/2018/2/layout/IconCircleList"/>
    <dgm:cxn modelId="{4B23CFDA-9AC6-4690-ADE9-9700A0038480}" type="presParOf" srcId="{2FE82743-B6AE-4745-8C7E-49B3DD0286B4}" destId="{EA8101AB-026D-460B-8937-0D36F6F3926A}" srcOrd="3" destOrd="0" presId="urn:microsoft.com/office/officeart/2018/2/layout/IconCircleList"/>
    <dgm:cxn modelId="{752F120C-8452-4A4C-B80A-786F899D0A60}" type="presParOf" srcId="{9F15FADF-700F-4C2F-A25C-A97124A59031}" destId="{F77BE0B0-9F7D-48D3-A309-16B546299C9A}" srcOrd="7" destOrd="0" presId="urn:microsoft.com/office/officeart/2018/2/layout/IconCircleList"/>
    <dgm:cxn modelId="{33EDF248-137C-46B5-9165-BE938D1CFCFD}" type="presParOf" srcId="{9F15FADF-700F-4C2F-A25C-A97124A59031}" destId="{D7DB070F-532C-4799-B0CE-13B2E510A1D7}" srcOrd="8" destOrd="0" presId="urn:microsoft.com/office/officeart/2018/2/layout/IconCircleList"/>
    <dgm:cxn modelId="{47E0EEAD-F422-4787-A2DA-2795251C9670}" type="presParOf" srcId="{D7DB070F-532C-4799-B0CE-13B2E510A1D7}" destId="{7103167A-A23C-4CD3-87ED-4831EB586D7D}" srcOrd="0" destOrd="0" presId="urn:microsoft.com/office/officeart/2018/2/layout/IconCircleList"/>
    <dgm:cxn modelId="{A55923EE-8966-426C-862F-E344E5418226}" type="presParOf" srcId="{D7DB070F-532C-4799-B0CE-13B2E510A1D7}" destId="{CA4DD129-B7CC-457E-8809-07387B92A96D}" srcOrd="1" destOrd="0" presId="urn:microsoft.com/office/officeart/2018/2/layout/IconCircleList"/>
    <dgm:cxn modelId="{A732D16D-597E-46F8-A11C-71C4C76EA918}" type="presParOf" srcId="{D7DB070F-532C-4799-B0CE-13B2E510A1D7}" destId="{903E227D-8094-4217-A9B4-E7F6E64ACE1A}" srcOrd="2" destOrd="0" presId="urn:microsoft.com/office/officeart/2018/2/layout/IconCircleList"/>
    <dgm:cxn modelId="{6DD3B2CE-19BD-40B8-BDC6-62F58909D308}" type="presParOf" srcId="{D7DB070F-532C-4799-B0CE-13B2E510A1D7}" destId="{C5902630-88A4-42E4-973D-FE7313C44CDE}" srcOrd="3" destOrd="0" presId="urn:microsoft.com/office/officeart/2018/2/layout/IconCircleList"/>
    <dgm:cxn modelId="{61C76666-46A8-4771-BC5E-C7D6A518BB61}" type="presParOf" srcId="{9F15FADF-700F-4C2F-A25C-A97124A59031}" destId="{8072050F-0681-4308-9C63-D4CC564DF9D3}" srcOrd="9" destOrd="0" presId="urn:microsoft.com/office/officeart/2018/2/layout/IconCircleList"/>
    <dgm:cxn modelId="{C0E4E4D8-02AE-4762-AB3C-0EC11F7308AD}" type="presParOf" srcId="{9F15FADF-700F-4C2F-A25C-A97124A59031}" destId="{266FD483-5AE4-46B5-87A2-C490CE8F31C7}" srcOrd="10" destOrd="0" presId="urn:microsoft.com/office/officeart/2018/2/layout/IconCircleList"/>
    <dgm:cxn modelId="{07BA3231-A54F-44B3-A30D-4764D2DD3F0D}" type="presParOf" srcId="{266FD483-5AE4-46B5-87A2-C490CE8F31C7}" destId="{3E5C3260-2C65-477D-A3D2-F6CFEF0416AB}" srcOrd="0" destOrd="0" presId="urn:microsoft.com/office/officeart/2018/2/layout/IconCircleList"/>
    <dgm:cxn modelId="{602A3745-0303-42AB-B01B-83980353AB69}" type="presParOf" srcId="{266FD483-5AE4-46B5-87A2-C490CE8F31C7}" destId="{44111181-D75E-48F3-AA8B-6D7DCA0C58D9}" srcOrd="1" destOrd="0" presId="urn:microsoft.com/office/officeart/2018/2/layout/IconCircleList"/>
    <dgm:cxn modelId="{405697B6-9B60-4FAA-822A-6E8C95560DEE}" type="presParOf" srcId="{266FD483-5AE4-46B5-87A2-C490CE8F31C7}" destId="{5D8C75DA-C9F5-4AEA-9521-ABDDAB2EBF2A}" srcOrd="2" destOrd="0" presId="urn:microsoft.com/office/officeart/2018/2/layout/IconCircleList"/>
    <dgm:cxn modelId="{E8EDE484-E677-4F99-8632-88D1D08DC4BB}" type="presParOf" srcId="{266FD483-5AE4-46B5-87A2-C490CE8F31C7}" destId="{69FAF3C6-185E-41CB-BE3B-857020B3153D}" srcOrd="3" destOrd="0" presId="urn:microsoft.com/office/officeart/2018/2/layout/IconCircleList"/>
    <dgm:cxn modelId="{84958E0D-792B-450D-BDCF-3451CF6107E8}" type="presParOf" srcId="{9F15FADF-700F-4C2F-A25C-A97124A59031}" destId="{2BCDE89D-2F5D-4A86-A575-5F7D5B68B1E6}" srcOrd="11" destOrd="0" presId="urn:microsoft.com/office/officeart/2018/2/layout/IconCircleList"/>
    <dgm:cxn modelId="{6E18AF43-C681-44D5-A031-B0ECF3453AB5}" type="presParOf" srcId="{9F15FADF-700F-4C2F-A25C-A97124A59031}" destId="{FF6633BD-AABE-4463-9E03-8151A38AD2DC}" srcOrd="12" destOrd="0" presId="urn:microsoft.com/office/officeart/2018/2/layout/IconCircleList"/>
    <dgm:cxn modelId="{D4739A63-F1A2-4073-8332-54F6DD900366}" type="presParOf" srcId="{FF6633BD-AABE-4463-9E03-8151A38AD2DC}" destId="{915120D4-901B-4C40-A020-B4B48505BF10}" srcOrd="0" destOrd="0" presId="urn:microsoft.com/office/officeart/2018/2/layout/IconCircleList"/>
    <dgm:cxn modelId="{2D88FFC8-66DC-4F15-B2E6-06D9480588C6}" type="presParOf" srcId="{FF6633BD-AABE-4463-9E03-8151A38AD2DC}" destId="{CFE04DA7-372D-41FB-893C-6B3AF9EB93A6}" srcOrd="1" destOrd="0" presId="urn:microsoft.com/office/officeart/2018/2/layout/IconCircleList"/>
    <dgm:cxn modelId="{601FCF31-78EC-4321-97A6-6781CD623B4D}" type="presParOf" srcId="{FF6633BD-AABE-4463-9E03-8151A38AD2DC}" destId="{981CD5CD-0F7B-4ECA-86A9-3FECFB6A85A0}" srcOrd="2" destOrd="0" presId="urn:microsoft.com/office/officeart/2018/2/layout/IconCircleList"/>
    <dgm:cxn modelId="{C3FDECEC-DF40-4B6B-AC1B-03C865B7250C}" type="presParOf" srcId="{FF6633BD-AABE-4463-9E03-8151A38AD2DC}" destId="{378B3713-5CFF-4BC1-8681-6AEB9A544DCC}" srcOrd="3" destOrd="0" presId="urn:microsoft.com/office/officeart/2018/2/layout/IconCircleList"/>
    <dgm:cxn modelId="{91E4D115-4E2F-4359-A770-61669A53F3EC}" type="presParOf" srcId="{9F15FADF-700F-4C2F-A25C-A97124A59031}" destId="{F1E42842-172C-49FE-95A9-9A89323C86AC}" srcOrd="13" destOrd="0" presId="urn:microsoft.com/office/officeart/2018/2/layout/IconCircleList"/>
    <dgm:cxn modelId="{445C54D8-13A4-4DED-B4FA-C346191EFA8F}" type="presParOf" srcId="{9F15FADF-700F-4C2F-A25C-A97124A59031}" destId="{136BD164-7161-454A-A0E1-6D9ABC259024}" srcOrd="14" destOrd="0" presId="urn:microsoft.com/office/officeart/2018/2/layout/IconCircleList"/>
    <dgm:cxn modelId="{892758F0-59E8-4DB4-86E9-8E1249A14298}" type="presParOf" srcId="{136BD164-7161-454A-A0E1-6D9ABC259024}" destId="{7C706621-4D58-4A94-85FF-B8A2E8030B87}" srcOrd="0" destOrd="0" presId="urn:microsoft.com/office/officeart/2018/2/layout/IconCircleList"/>
    <dgm:cxn modelId="{40D3B84E-F2DB-4C71-8C8D-8BA3BBEB026F}" type="presParOf" srcId="{136BD164-7161-454A-A0E1-6D9ABC259024}" destId="{30128CD2-C1E7-4868-8529-AFB586A0C440}" srcOrd="1" destOrd="0" presId="urn:microsoft.com/office/officeart/2018/2/layout/IconCircleList"/>
    <dgm:cxn modelId="{381B885D-FB51-42C6-9198-E0A7DE692E28}" type="presParOf" srcId="{136BD164-7161-454A-A0E1-6D9ABC259024}" destId="{0D5ED6BF-8B7A-44AA-88A4-17813D279CD7}" srcOrd="2" destOrd="0" presId="urn:microsoft.com/office/officeart/2018/2/layout/IconCircleList"/>
    <dgm:cxn modelId="{9989E9B1-9C9B-4DB0-B1D4-AD44D9BDB78D}" type="presParOf" srcId="{136BD164-7161-454A-A0E1-6D9ABC259024}" destId="{83E57BD3-EFEE-4D9D-B2C5-533DFB412D8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2525F0-CFDE-470C-956B-8B8C896B5BA1}"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B47D049C-BB88-4F9F-8E99-558242CABD2C}">
      <dgm:prSet/>
      <dgm:spPr/>
      <dgm:t>
        <a:bodyPr/>
        <a:lstStyle/>
        <a:p>
          <a:r>
            <a:rPr lang="en-US" b="1"/>
            <a:t>Input: </a:t>
          </a:r>
          <a:r>
            <a:rPr lang="en-US"/>
            <a:t>Text and query</a:t>
          </a:r>
        </a:p>
      </dgm:t>
    </dgm:pt>
    <dgm:pt modelId="{59FCB9A4-994A-4D95-A4FE-D196221F64AC}" type="parTrans" cxnId="{CB9CD7C5-7FD5-4CE4-B095-979A59E18E4F}">
      <dgm:prSet/>
      <dgm:spPr/>
      <dgm:t>
        <a:bodyPr/>
        <a:lstStyle/>
        <a:p>
          <a:endParaRPr lang="en-US"/>
        </a:p>
      </dgm:t>
    </dgm:pt>
    <dgm:pt modelId="{97AFE2B3-B2EB-4245-9466-0A2F18668A35}" type="sibTrans" cxnId="{CB9CD7C5-7FD5-4CE4-B095-979A59E18E4F}">
      <dgm:prSet phldrT="1" phldr="0"/>
      <dgm:spPr/>
      <dgm:t>
        <a:bodyPr/>
        <a:lstStyle/>
        <a:p>
          <a:r>
            <a:rPr lang="en-US"/>
            <a:t>1</a:t>
          </a:r>
        </a:p>
      </dgm:t>
    </dgm:pt>
    <dgm:pt modelId="{0F0A395E-60C9-41EE-9689-48D660CFFEEE}">
      <dgm:prSet/>
      <dgm:spPr/>
      <dgm:t>
        <a:bodyPr/>
        <a:lstStyle/>
        <a:p>
          <a:r>
            <a:rPr lang="en-US" b="1"/>
            <a:t>Setup the packages</a:t>
          </a:r>
          <a:endParaRPr lang="en-US"/>
        </a:p>
      </dgm:t>
    </dgm:pt>
    <dgm:pt modelId="{23FF0D09-6737-4EB9-A14A-CFE47DD92CDA}" type="parTrans" cxnId="{D01BC2CC-5FCF-4989-B5B1-CAB3D6DFC0B4}">
      <dgm:prSet/>
      <dgm:spPr/>
      <dgm:t>
        <a:bodyPr/>
        <a:lstStyle/>
        <a:p>
          <a:endParaRPr lang="en-US"/>
        </a:p>
      </dgm:t>
    </dgm:pt>
    <dgm:pt modelId="{B223A66B-8F25-4798-ACA6-3D9A68E686E2}" type="sibTrans" cxnId="{D01BC2CC-5FCF-4989-B5B1-CAB3D6DFC0B4}">
      <dgm:prSet phldrT="2" phldr="0"/>
      <dgm:spPr/>
      <dgm:t>
        <a:bodyPr/>
        <a:lstStyle/>
        <a:p>
          <a:r>
            <a:rPr lang="en-US"/>
            <a:t>2</a:t>
          </a:r>
        </a:p>
      </dgm:t>
    </dgm:pt>
    <dgm:pt modelId="{61F65A7F-AF33-4580-B210-5BFA0064F406}">
      <dgm:prSet/>
      <dgm:spPr/>
      <dgm:t>
        <a:bodyPr/>
        <a:lstStyle/>
        <a:p>
          <a:r>
            <a:rPr lang="en-US" b="1" i="0"/>
            <a:t>Index Creation with Annoy:</a:t>
          </a:r>
          <a:r>
            <a:rPr lang="en-US" b="0" i="0"/>
            <a:t> The Annoy library is employed to construct a search index from the embeddings, facilitating the quick retrieval of closely related items in the vector space.</a:t>
          </a:r>
          <a:endParaRPr lang="en-US"/>
        </a:p>
      </dgm:t>
    </dgm:pt>
    <dgm:pt modelId="{96DE8914-C82A-4470-960F-7A6A0CD16621}" type="parTrans" cxnId="{C48B44EC-763D-4FD5-A297-9239C3C97DE8}">
      <dgm:prSet/>
      <dgm:spPr/>
      <dgm:t>
        <a:bodyPr/>
        <a:lstStyle/>
        <a:p>
          <a:endParaRPr lang="en-US"/>
        </a:p>
      </dgm:t>
    </dgm:pt>
    <dgm:pt modelId="{75C50B0A-BA45-4DAA-AEBB-A4F4CD605940}" type="sibTrans" cxnId="{C48B44EC-763D-4FD5-A297-9239C3C97DE8}">
      <dgm:prSet phldrT="3" phldr="0"/>
      <dgm:spPr/>
      <dgm:t>
        <a:bodyPr/>
        <a:lstStyle/>
        <a:p>
          <a:r>
            <a:rPr lang="en-US"/>
            <a:t>3</a:t>
          </a:r>
        </a:p>
      </dgm:t>
    </dgm:pt>
    <dgm:pt modelId="{B7396D4C-D86D-40E9-829A-594473488BC9}">
      <dgm:prSet/>
      <dgm:spPr/>
      <dgm:t>
        <a:bodyPr/>
        <a:lstStyle/>
        <a:p>
          <a:r>
            <a:rPr lang="en-US" b="1" i="0"/>
            <a:t>Article Search Function:</a:t>
          </a:r>
          <a:r>
            <a:rPr lang="en-US" b="0" i="0"/>
            <a:t> A function is developed to find articles matching specific queries using the search index and Cohere embeddings, providing pertinent context for answer formulation.</a:t>
          </a:r>
          <a:endParaRPr lang="en-US"/>
        </a:p>
      </dgm:t>
    </dgm:pt>
    <dgm:pt modelId="{3F4DFD10-F5DD-43A5-9B30-FB120064CDD3}" type="parTrans" cxnId="{7F5780C4-7783-44EA-803D-8774039AD496}">
      <dgm:prSet/>
      <dgm:spPr/>
      <dgm:t>
        <a:bodyPr/>
        <a:lstStyle/>
        <a:p>
          <a:endParaRPr lang="en-US"/>
        </a:p>
      </dgm:t>
    </dgm:pt>
    <dgm:pt modelId="{6EDB4676-2B45-40E8-A199-99C72BD17A3D}" type="sibTrans" cxnId="{7F5780C4-7783-44EA-803D-8774039AD496}">
      <dgm:prSet phldrT="4" phldr="0"/>
      <dgm:spPr/>
      <dgm:t>
        <a:bodyPr/>
        <a:lstStyle/>
        <a:p>
          <a:r>
            <a:rPr lang="en-US"/>
            <a:t>4</a:t>
          </a:r>
        </a:p>
      </dgm:t>
    </dgm:pt>
    <dgm:pt modelId="{D5B05B66-6444-4ED6-BCC6-CEA5319F32B8}">
      <dgm:prSet/>
      <dgm:spPr/>
      <dgm:t>
        <a:bodyPr/>
        <a:lstStyle/>
        <a:p>
          <a:r>
            <a:rPr lang="en-US" b="1" i="0"/>
            <a:t>Answer Generation Process:</a:t>
          </a:r>
          <a:r>
            <a:rPr lang="en-US" b="0" i="0"/>
            <a:t> A specialized function is crafted to produce responses to queries based on the context derived from the search, using Cohere for response generation.</a:t>
          </a:r>
          <a:endParaRPr lang="en-US"/>
        </a:p>
      </dgm:t>
    </dgm:pt>
    <dgm:pt modelId="{FCB4CA7D-2E67-4B13-83D5-BA373ACAC769}" type="parTrans" cxnId="{CA53CE4F-D2B7-4AFD-A6EE-077507F5BB74}">
      <dgm:prSet/>
      <dgm:spPr/>
      <dgm:t>
        <a:bodyPr/>
        <a:lstStyle/>
        <a:p>
          <a:endParaRPr lang="en-US"/>
        </a:p>
      </dgm:t>
    </dgm:pt>
    <dgm:pt modelId="{D818E9B3-1861-4D28-A80D-C07A28A77EB6}" type="sibTrans" cxnId="{CA53CE4F-D2B7-4AFD-A6EE-077507F5BB74}">
      <dgm:prSet phldrT="5" phldr="0"/>
      <dgm:spPr/>
      <dgm:t>
        <a:bodyPr/>
        <a:lstStyle/>
        <a:p>
          <a:r>
            <a:rPr lang="en-US"/>
            <a:t>5</a:t>
          </a:r>
        </a:p>
      </dgm:t>
    </dgm:pt>
    <dgm:pt modelId="{16156196-C013-4C3E-A359-89EB750AC859}">
      <dgm:prSet/>
      <dgm:spPr/>
      <dgm:t>
        <a:bodyPr/>
        <a:lstStyle/>
        <a:p>
          <a:r>
            <a:rPr lang="en-US" b="1" i="0"/>
            <a:t>Utility Function Development:</a:t>
          </a:r>
          <a:r>
            <a:rPr lang="en-US" b="0" i="0"/>
            <a:t> Essential utility functions like print_result are created for result formatting and display.</a:t>
          </a:r>
          <a:endParaRPr lang="en-US"/>
        </a:p>
      </dgm:t>
    </dgm:pt>
    <dgm:pt modelId="{5CBF195F-481D-43EF-984A-63C5B4A3352C}" type="parTrans" cxnId="{1CA168FD-DB51-4EB2-BDBD-8E724D834CC9}">
      <dgm:prSet/>
      <dgm:spPr/>
      <dgm:t>
        <a:bodyPr/>
        <a:lstStyle/>
        <a:p>
          <a:endParaRPr lang="en-US"/>
        </a:p>
      </dgm:t>
    </dgm:pt>
    <dgm:pt modelId="{05AF280E-494B-44DE-8B52-FA6EFAA35F03}" type="sibTrans" cxnId="{1CA168FD-DB51-4EB2-BDBD-8E724D834CC9}">
      <dgm:prSet phldrT="6" phldr="0"/>
      <dgm:spPr/>
      <dgm:t>
        <a:bodyPr/>
        <a:lstStyle/>
        <a:p>
          <a:r>
            <a:rPr lang="en-US"/>
            <a:t>6</a:t>
          </a:r>
        </a:p>
      </dgm:t>
    </dgm:pt>
    <dgm:pt modelId="{A7589C71-576C-42F9-A5EC-8600EB486E0E}">
      <dgm:prSet/>
      <dgm:spPr/>
      <dgm:t>
        <a:bodyPr/>
        <a:lstStyle/>
        <a:p>
          <a:r>
            <a:rPr lang="en-US" b="1" i="0"/>
            <a:t>Non-Active Functions:</a:t>
          </a:r>
          <a:r>
            <a:rPr lang="en-US" b="0" i="0"/>
            <a:t> Some functions, such as search_wikipedia_subset and generate_given_context, are included in the script but remain unused in the current implementation</a:t>
          </a:r>
          <a:endParaRPr lang="en-US"/>
        </a:p>
      </dgm:t>
    </dgm:pt>
    <dgm:pt modelId="{80AF0C0A-9F9C-4E73-A4C6-369696A49E79}" type="parTrans" cxnId="{8F2F87E3-E9B4-4671-A97F-47B4106A2C74}">
      <dgm:prSet/>
      <dgm:spPr/>
      <dgm:t>
        <a:bodyPr/>
        <a:lstStyle/>
        <a:p>
          <a:endParaRPr lang="en-US"/>
        </a:p>
      </dgm:t>
    </dgm:pt>
    <dgm:pt modelId="{51E7A3F2-1DFC-4E96-BF80-5172D957BAF1}" type="sibTrans" cxnId="{8F2F87E3-E9B4-4671-A97F-47B4106A2C74}">
      <dgm:prSet phldrT="7" phldr="0"/>
      <dgm:spPr/>
      <dgm:t>
        <a:bodyPr/>
        <a:lstStyle/>
        <a:p>
          <a:r>
            <a:rPr lang="en-US"/>
            <a:t>7</a:t>
          </a:r>
        </a:p>
      </dgm:t>
    </dgm:pt>
    <dgm:pt modelId="{6B00F92A-BEC5-CC4E-BD6E-A71ADDB3E589}" type="pres">
      <dgm:prSet presAssocID="{9A2525F0-CFDE-470C-956B-8B8C896B5BA1}" presName="linearFlow" presStyleCnt="0">
        <dgm:presLayoutVars>
          <dgm:dir/>
          <dgm:animLvl val="lvl"/>
          <dgm:resizeHandles val="exact"/>
        </dgm:presLayoutVars>
      </dgm:prSet>
      <dgm:spPr/>
    </dgm:pt>
    <dgm:pt modelId="{6376E645-4CDC-F845-B8E1-813AC10C108E}" type="pres">
      <dgm:prSet presAssocID="{B47D049C-BB88-4F9F-8E99-558242CABD2C}" presName="compositeNode" presStyleCnt="0"/>
      <dgm:spPr/>
    </dgm:pt>
    <dgm:pt modelId="{5CE4F216-EA4B-5648-9331-A3CEBF87273F}" type="pres">
      <dgm:prSet presAssocID="{B47D049C-BB88-4F9F-8E99-558242CABD2C}" presName="parTx" presStyleLbl="node1" presStyleIdx="0" presStyleCnt="0">
        <dgm:presLayoutVars>
          <dgm:chMax val="0"/>
          <dgm:chPref val="0"/>
          <dgm:bulletEnabled val="1"/>
        </dgm:presLayoutVars>
      </dgm:prSet>
      <dgm:spPr/>
    </dgm:pt>
    <dgm:pt modelId="{6E38CE65-2192-0844-8E4F-D5259F00165D}" type="pres">
      <dgm:prSet presAssocID="{B47D049C-BB88-4F9F-8E99-558242CABD2C}" presName="parSh" presStyleCnt="0"/>
      <dgm:spPr/>
    </dgm:pt>
    <dgm:pt modelId="{61870F7A-80BA-734C-B6B7-DE686E593397}" type="pres">
      <dgm:prSet presAssocID="{B47D049C-BB88-4F9F-8E99-558242CABD2C}" presName="lineNode" presStyleLbl="alignAccFollowNode1" presStyleIdx="0" presStyleCnt="21"/>
      <dgm:spPr/>
    </dgm:pt>
    <dgm:pt modelId="{BB9161BC-45E7-3E46-838C-30701FC8A4DB}" type="pres">
      <dgm:prSet presAssocID="{B47D049C-BB88-4F9F-8E99-558242CABD2C}" presName="lineArrowNode" presStyleLbl="alignAccFollowNode1" presStyleIdx="1" presStyleCnt="21"/>
      <dgm:spPr/>
    </dgm:pt>
    <dgm:pt modelId="{A674BD51-9B4B-EF4F-B18B-52D4B3F1004D}" type="pres">
      <dgm:prSet presAssocID="{97AFE2B3-B2EB-4245-9466-0A2F18668A35}" presName="sibTransNodeCircle" presStyleLbl="alignNode1" presStyleIdx="0" presStyleCnt="7">
        <dgm:presLayoutVars>
          <dgm:chMax val="0"/>
          <dgm:bulletEnabled/>
        </dgm:presLayoutVars>
      </dgm:prSet>
      <dgm:spPr/>
    </dgm:pt>
    <dgm:pt modelId="{F7B6491C-B683-304B-BF58-7FE242B395C0}" type="pres">
      <dgm:prSet presAssocID="{97AFE2B3-B2EB-4245-9466-0A2F18668A35}" presName="spacerBetweenCircleAndCallout" presStyleCnt="0">
        <dgm:presLayoutVars/>
      </dgm:prSet>
      <dgm:spPr/>
    </dgm:pt>
    <dgm:pt modelId="{E5FF1AEF-A796-A54F-A1F4-54A04038A3DC}" type="pres">
      <dgm:prSet presAssocID="{B47D049C-BB88-4F9F-8E99-558242CABD2C}" presName="nodeText" presStyleLbl="alignAccFollowNode1" presStyleIdx="2" presStyleCnt="21">
        <dgm:presLayoutVars>
          <dgm:bulletEnabled val="1"/>
        </dgm:presLayoutVars>
      </dgm:prSet>
      <dgm:spPr/>
    </dgm:pt>
    <dgm:pt modelId="{FCEAE546-EEAB-7544-8CC6-48F05F2CA389}" type="pres">
      <dgm:prSet presAssocID="{97AFE2B3-B2EB-4245-9466-0A2F18668A35}" presName="sibTransComposite" presStyleCnt="0"/>
      <dgm:spPr/>
    </dgm:pt>
    <dgm:pt modelId="{A8E96DB2-7AA2-0544-AC95-D5D205F060A0}" type="pres">
      <dgm:prSet presAssocID="{0F0A395E-60C9-41EE-9689-48D660CFFEEE}" presName="compositeNode" presStyleCnt="0"/>
      <dgm:spPr/>
    </dgm:pt>
    <dgm:pt modelId="{05503178-ADBB-B448-A210-7F3A4F882CCA}" type="pres">
      <dgm:prSet presAssocID="{0F0A395E-60C9-41EE-9689-48D660CFFEEE}" presName="parTx" presStyleLbl="node1" presStyleIdx="0" presStyleCnt="0">
        <dgm:presLayoutVars>
          <dgm:chMax val="0"/>
          <dgm:chPref val="0"/>
          <dgm:bulletEnabled val="1"/>
        </dgm:presLayoutVars>
      </dgm:prSet>
      <dgm:spPr/>
    </dgm:pt>
    <dgm:pt modelId="{4358B741-8D31-1647-AC7B-C582215711E3}" type="pres">
      <dgm:prSet presAssocID="{0F0A395E-60C9-41EE-9689-48D660CFFEEE}" presName="parSh" presStyleCnt="0"/>
      <dgm:spPr/>
    </dgm:pt>
    <dgm:pt modelId="{FF886830-A6B4-854B-9143-FCE93A876270}" type="pres">
      <dgm:prSet presAssocID="{0F0A395E-60C9-41EE-9689-48D660CFFEEE}" presName="lineNode" presStyleLbl="alignAccFollowNode1" presStyleIdx="3" presStyleCnt="21"/>
      <dgm:spPr/>
    </dgm:pt>
    <dgm:pt modelId="{BD8AFFC2-114C-9147-99C8-3ECF781D1F1A}" type="pres">
      <dgm:prSet presAssocID="{0F0A395E-60C9-41EE-9689-48D660CFFEEE}" presName="lineArrowNode" presStyleLbl="alignAccFollowNode1" presStyleIdx="4" presStyleCnt="21"/>
      <dgm:spPr/>
    </dgm:pt>
    <dgm:pt modelId="{77D84683-CEF8-0447-9341-3512F37B9D16}" type="pres">
      <dgm:prSet presAssocID="{B223A66B-8F25-4798-ACA6-3D9A68E686E2}" presName="sibTransNodeCircle" presStyleLbl="alignNode1" presStyleIdx="1" presStyleCnt="7">
        <dgm:presLayoutVars>
          <dgm:chMax val="0"/>
          <dgm:bulletEnabled/>
        </dgm:presLayoutVars>
      </dgm:prSet>
      <dgm:spPr/>
    </dgm:pt>
    <dgm:pt modelId="{F9C38B7F-2AA0-BE47-A348-FAEFD91F72A2}" type="pres">
      <dgm:prSet presAssocID="{B223A66B-8F25-4798-ACA6-3D9A68E686E2}" presName="spacerBetweenCircleAndCallout" presStyleCnt="0">
        <dgm:presLayoutVars/>
      </dgm:prSet>
      <dgm:spPr/>
    </dgm:pt>
    <dgm:pt modelId="{8C973345-4410-E145-BB40-95DE58133D76}" type="pres">
      <dgm:prSet presAssocID="{0F0A395E-60C9-41EE-9689-48D660CFFEEE}" presName="nodeText" presStyleLbl="alignAccFollowNode1" presStyleIdx="5" presStyleCnt="21">
        <dgm:presLayoutVars>
          <dgm:bulletEnabled val="1"/>
        </dgm:presLayoutVars>
      </dgm:prSet>
      <dgm:spPr/>
    </dgm:pt>
    <dgm:pt modelId="{7922CCA6-3ABD-B948-BDAA-BCDDC06300CA}" type="pres">
      <dgm:prSet presAssocID="{B223A66B-8F25-4798-ACA6-3D9A68E686E2}" presName="sibTransComposite" presStyleCnt="0"/>
      <dgm:spPr/>
    </dgm:pt>
    <dgm:pt modelId="{FCD1BDAA-DDA9-5343-B6BB-3F3475AA3983}" type="pres">
      <dgm:prSet presAssocID="{61F65A7F-AF33-4580-B210-5BFA0064F406}" presName="compositeNode" presStyleCnt="0"/>
      <dgm:spPr/>
    </dgm:pt>
    <dgm:pt modelId="{8E81BC26-6098-154E-8167-F8E88E38B974}" type="pres">
      <dgm:prSet presAssocID="{61F65A7F-AF33-4580-B210-5BFA0064F406}" presName="parTx" presStyleLbl="node1" presStyleIdx="0" presStyleCnt="0">
        <dgm:presLayoutVars>
          <dgm:chMax val="0"/>
          <dgm:chPref val="0"/>
          <dgm:bulletEnabled val="1"/>
        </dgm:presLayoutVars>
      </dgm:prSet>
      <dgm:spPr/>
    </dgm:pt>
    <dgm:pt modelId="{FC405315-2F60-A64F-AC74-B5E2B35FFE8C}" type="pres">
      <dgm:prSet presAssocID="{61F65A7F-AF33-4580-B210-5BFA0064F406}" presName="parSh" presStyleCnt="0"/>
      <dgm:spPr/>
    </dgm:pt>
    <dgm:pt modelId="{E0EF2836-92B7-484C-ABE2-E775D8E6EBCA}" type="pres">
      <dgm:prSet presAssocID="{61F65A7F-AF33-4580-B210-5BFA0064F406}" presName="lineNode" presStyleLbl="alignAccFollowNode1" presStyleIdx="6" presStyleCnt="21"/>
      <dgm:spPr/>
    </dgm:pt>
    <dgm:pt modelId="{972A948F-F64F-7943-A9FA-D39516C397E3}" type="pres">
      <dgm:prSet presAssocID="{61F65A7F-AF33-4580-B210-5BFA0064F406}" presName="lineArrowNode" presStyleLbl="alignAccFollowNode1" presStyleIdx="7" presStyleCnt="21"/>
      <dgm:spPr/>
    </dgm:pt>
    <dgm:pt modelId="{F79E325D-2CBA-604D-8FAD-C0D477F8E5A9}" type="pres">
      <dgm:prSet presAssocID="{75C50B0A-BA45-4DAA-AEBB-A4F4CD605940}" presName="sibTransNodeCircle" presStyleLbl="alignNode1" presStyleIdx="2" presStyleCnt="7">
        <dgm:presLayoutVars>
          <dgm:chMax val="0"/>
          <dgm:bulletEnabled/>
        </dgm:presLayoutVars>
      </dgm:prSet>
      <dgm:spPr/>
    </dgm:pt>
    <dgm:pt modelId="{05CA5AC5-FE46-714E-A576-326A28925598}" type="pres">
      <dgm:prSet presAssocID="{75C50B0A-BA45-4DAA-AEBB-A4F4CD605940}" presName="spacerBetweenCircleAndCallout" presStyleCnt="0">
        <dgm:presLayoutVars/>
      </dgm:prSet>
      <dgm:spPr/>
    </dgm:pt>
    <dgm:pt modelId="{EDC65F2F-C440-A440-8389-086A0C073891}" type="pres">
      <dgm:prSet presAssocID="{61F65A7F-AF33-4580-B210-5BFA0064F406}" presName="nodeText" presStyleLbl="alignAccFollowNode1" presStyleIdx="8" presStyleCnt="21">
        <dgm:presLayoutVars>
          <dgm:bulletEnabled val="1"/>
        </dgm:presLayoutVars>
      </dgm:prSet>
      <dgm:spPr/>
    </dgm:pt>
    <dgm:pt modelId="{1FDD2E98-7C82-644B-958D-8F66E167DA1C}" type="pres">
      <dgm:prSet presAssocID="{75C50B0A-BA45-4DAA-AEBB-A4F4CD605940}" presName="sibTransComposite" presStyleCnt="0"/>
      <dgm:spPr/>
    </dgm:pt>
    <dgm:pt modelId="{BFB8A8F6-4269-304F-9B05-6A6F18F01322}" type="pres">
      <dgm:prSet presAssocID="{B7396D4C-D86D-40E9-829A-594473488BC9}" presName="compositeNode" presStyleCnt="0"/>
      <dgm:spPr/>
    </dgm:pt>
    <dgm:pt modelId="{57A73FC0-C14E-E546-B997-874ABCF7BD6A}" type="pres">
      <dgm:prSet presAssocID="{B7396D4C-D86D-40E9-829A-594473488BC9}" presName="parTx" presStyleLbl="node1" presStyleIdx="0" presStyleCnt="0">
        <dgm:presLayoutVars>
          <dgm:chMax val="0"/>
          <dgm:chPref val="0"/>
          <dgm:bulletEnabled val="1"/>
        </dgm:presLayoutVars>
      </dgm:prSet>
      <dgm:spPr/>
    </dgm:pt>
    <dgm:pt modelId="{68367E38-0191-C147-A0CE-43A4966315E7}" type="pres">
      <dgm:prSet presAssocID="{B7396D4C-D86D-40E9-829A-594473488BC9}" presName="parSh" presStyleCnt="0"/>
      <dgm:spPr/>
    </dgm:pt>
    <dgm:pt modelId="{2D50F785-699B-7B45-88E3-E02EF928676B}" type="pres">
      <dgm:prSet presAssocID="{B7396D4C-D86D-40E9-829A-594473488BC9}" presName="lineNode" presStyleLbl="alignAccFollowNode1" presStyleIdx="9" presStyleCnt="21"/>
      <dgm:spPr/>
    </dgm:pt>
    <dgm:pt modelId="{DFBD45BB-6008-ED4B-8053-36A05731F248}" type="pres">
      <dgm:prSet presAssocID="{B7396D4C-D86D-40E9-829A-594473488BC9}" presName="lineArrowNode" presStyleLbl="alignAccFollowNode1" presStyleIdx="10" presStyleCnt="21"/>
      <dgm:spPr/>
    </dgm:pt>
    <dgm:pt modelId="{3AAC8197-CD9E-8A46-899B-AAB1066264E1}" type="pres">
      <dgm:prSet presAssocID="{6EDB4676-2B45-40E8-A199-99C72BD17A3D}" presName="sibTransNodeCircle" presStyleLbl="alignNode1" presStyleIdx="3" presStyleCnt="7">
        <dgm:presLayoutVars>
          <dgm:chMax val="0"/>
          <dgm:bulletEnabled/>
        </dgm:presLayoutVars>
      </dgm:prSet>
      <dgm:spPr/>
    </dgm:pt>
    <dgm:pt modelId="{66AB1FF7-5913-0E43-89A1-3F4BBA4826CB}" type="pres">
      <dgm:prSet presAssocID="{6EDB4676-2B45-40E8-A199-99C72BD17A3D}" presName="spacerBetweenCircleAndCallout" presStyleCnt="0">
        <dgm:presLayoutVars/>
      </dgm:prSet>
      <dgm:spPr/>
    </dgm:pt>
    <dgm:pt modelId="{8ABDD3CD-3724-3A46-B4EE-7F852AF656AA}" type="pres">
      <dgm:prSet presAssocID="{B7396D4C-D86D-40E9-829A-594473488BC9}" presName="nodeText" presStyleLbl="alignAccFollowNode1" presStyleIdx="11" presStyleCnt="21">
        <dgm:presLayoutVars>
          <dgm:bulletEnabled val="1"/>
        </dgm:presLayoutVars>
      </dgm:prSet>
      <dgm:spPr/>
    </dgm:pt>
    <dgm:pt modelId="{EF296600-7B93-0E43-8A5E-03DF54578A4C}" type="pres">
      <dgm:prSet presAssocID="{6EDB4676-2B45-40E8-A199-99C72BD17A3D}" presName="sibTransComposite" presStyleCnt="0"/>
      <dgm:spPr/>
    </dgm:pt>
    <dgm:pt modelId="{C2CB1BD1-CFFC-0C4F-B913-89056B10B36C}" type="pres">
      <dgm:prSet presAssocID="{D5B05B66-6444-4ED6-BCC6-CEA5319F32B8}" presName="compositeNode" presStyleCnt="0"/>
      <dgm:spPr/>
    </dgm:pt>
    <dgm:pt modelId="{83739D41-CFCD-944B-B933-24FF8D82F9FD}" type="pres">
      <dgm:prSet presAssocID="{D5B05B66-6444-4ED6-BCC6-CEA5319F32B8}" presName="parTx" presStyleLbl="node1" presStyleIdx="0" presStyleCnt="0">
        <dgm:presLayoutVars>
          <dgm:chMax val="0"/>
          <dgm:chPref val="0"/>
          <dgm:bulletEnabled val="1"/>
        </dgm:presLayoutVars>
      </dgm:prSet>
      <dgm:spPr/>
    </dgm:pt>
    <dgm:pt modelId="{949BFDDD-B1E7-0C44-8C91-F02E482D1C4B}" type="pres">
      <dgm:prSet presAssocID="{D5B05B66-6444-4ED6-BCC6-CEA5319F32B8}" presName="parSh" presStyleCnt="0"/>
      <dgm:spPr/>
    </dgm:pt>
    <dgm:pt modelId="{20BB194D-37B1-C04B-8CEA-2A076B436C42}" type="pres">
      <dgm:prSet presAssocID="{D5B05B66-6444-4ED6-BCC6-CEA5319F32B8}" presName="lineNode" presStyleLbl="alignAccFollowNode1" presStyleIdx="12" presStyleCnt="21"/>
      <dgm:spPr/>
    </dgm:pt>
    <dgm:pt modelId="{324A1ECC-3731-B849-8046-85181A70955E}" type="pres">
      <dgm:prSet presAssocID="{D5B05B66-6444-4ED6-BCC6-CEA5319F32B8}" presName="lineArrowNode" presStyleLbl="alignAccFollowNode1" presStyleIdx="13" presStyleCnt="21"/>
      <dgm:spPr/>
    </dgm:pt>
    <dgm:pt modelId="{E5A610D7-43A8-0641-B7C2-7CC90F63C157}" type="pres">
      <dgm:prSet presAssocID="{D818E9B3-1861-4D28-A80D-C07A28A77EB6}" presName="sibTransNodeCircle" presStyleLbl="alignNode1" presStyleIdx="4" presStyleCnt="7">
        <dgm:presLayoutVars>
          <dgm:chMax val="0"/>
          <dgm:bulletEnabled/>
        </dgm:presLayoutVars>
      </dgm:prSet>
      <dgm:spPr/>
    </dgm:pt>
    <dgm:pt modelId="{88999E41-3565-B248-B59D-2B11D3560D25}" type="pres">
      <dgm:prSet presAssocID="{D818E9B3-1861-4D28-A80D-C07A28A77EB6}" presName="spacerBetweenCircleAndCallout" presStyleCnt="0">
        <dgm:presLayoutVars/>
      </dgm:prSet>
      <dgm:spPr/>
    </dgm:pt>
    <dgm:pt modelId="{E747FA9C-3277-7C4E-988B-043D548556A7}" type="pres">
      <dgm:prSet presAssocID="{D5B05B66-6444-4ED6-BCC6-CEA5319F32B8}" presName="nodeText" presStyleLbl="alignAccFollowNode1" presStyleIdx="14" presStyleCnt="21">
        <dgm:presLayoutVars>
          <dgm:bulletEnabled val="1"/>
        </dgm:presLayoutVars>
      </dgm:prSet>
      <dgm:spPr/>
    </dgm:pt>
    <dgm:pt modelId="{E52475C1-0C49-8D40-B200-57C5E0CAF21D}" type="pres">
      <dgm:prSet presAssocID="{D818E9B3-1861-4D28-A80D-C07A28A77EB6}" presName="sibTransComposite" presStyleCnt="0"/>
      <dgm:spPr/>
    </dgm:pt>
    <dgm:pt modelId="{37FEC600-0BDB-6D47-81FB-5E879A4333BA}" type="pres">
      <dgm:prSet presAssocID="{16156196-C013-4C3E-A359-89EB750AC859}" presName="compositeNode" presStyleCnt="0"/>
      <dgm:spPr/>
    </dgm:pt>
    <dgm:pt modelId="{BEDFB1DA-46B2-F84A-8A09-84D5A3268E5A}" type="pres">
      <dgm:prSet presAssocID="{16156196-C013-4C3E-A359-89EB750AC859}" presName="parTx" presStyleLbl="node1" presStyleIdx="0" presStyleCnt="0">
        <dgm:presLayoutVars>
          <dgm:chMax val="0"/>
          <dgm:chPref val="0"/>
          <dgm:bulletEnabled val="1"/>
        </dgm:presLayoutVars>
      </dgm:prSet>
      <dgm:spPr/>
    </dgm:pt>
    <dgm:pt modelId="{A184D76A-8371-2844-BE00-79851EA79989}" type="pres">
      <dgm:prSet presAssocID="{16156196-C013-4C3E-A359-89EB750AC859}" presName="parSh" presStyleCnt="0"/>
      <dgm:spPr/>
    </dgm:pt>
    <dgm:pt modelId="{9581E6AC-B5B5-604A-B76A-DD11FC07E542}" type="pres">
      <dgm:prSet presAssocID="{16156196-C013-4C3E-A359-89EB750AC859}" presName="lineNode" presStyleLbl="alignAccFollowNode1" presStyleIdx="15" presStyleCnt="21"/>
      <dgm:spPr/>
    </dgm:pt>
    <dgm:pt modelId="{0F8E09F0-46C3-7643-A6AF-E736C95EC1FF}" type="pres">
      <dgm:prSet presAssocID="{16156196-C013-4C3E-A359-89EB750AC859}" presName="lineArrowNode" presStyleLbl="alignAccFollowNode1" presStyleIdx="16" presStyleCnt="21"/>
      <dgm:spPr/>
    </dgm:pt>
    <dgm:pt modelId="{58B351B0-8C9D-D144-B7E0-D23DF27DA4FF}" type="pres">
      <dgm:prSet presAssocID="{05AF280E-494B-44DE-8B52-FA6EFAA35F03}" presName="sibTransNodeCircle" presStyleLbl="alignNode1" presStyleIdx="5" presStyleCnt="7">
        <dgm:presLayoutVars>
          <dgm:chMax val="0"/>
          <dgm:bulletEnabled/>
        </dgm:presLayoutVars>
      </dgm:prSet>
      <dgm:spPr/>
    </dgm:pt>
    <dgm:pt modelId="{E2E330AC-C068-5D44-B885-6ED2A7629B15}" type="pres">
      <dgm:prSet presAssocID="{05AF280E-494B-44DE-8B52-FA6EFAA35F03}" presName="spacerBetweenCircleAndCallout" presStyleCnt="0">
        <dgm:presLayoutVars/>
      </dgm:prSet>
      <dgm:spPr/>
    </dgm:pt>
    <dgm:pt modelId="{F4609620-D0B0-684A-A483-629A3699CA5A}" type="pres">
      <dgm:prSet presAssocID="{16156196-C013-4C3E-A359-89EB750AC859}" presName="nodeText" presStyleLbl="alignAccFollowNode1" presStyleIdx="17" presStyleCnt="21">
        <dgm:presLayoutVars>
          <dgm:bulletEnabled val="1"/>
        </dgm:presLayoutVars>
      </dgm:prSet>
      <dgm:spPr/>
    </dgm:pt>
    <dgm:pt modelId="{579DC231-14B9-7C47-ABD7-12105A78A21A}" type="pres">
      <dgm:prSet presAssocID="{05AF280E-494B-44DE-8B52-FA6EFAA35F03}" presName="sibTransComposite" presStyleCnt="0"/>
      <dgm:spPr/>
    </dgm:pt>
    <dgm:pt modelId="{2173D7BB-65D8-E242-BD96-D268990A23DB}" type="pres">
      <dgm:prSet presAssocID="{A7589C71-576C-42F9-A5EC-8600EB486E0E}" presName="compositeNode" presStyleCnt="0"/>
      <dgm:spPr/>
    </dgm:pt>
    <dgm:pt modelId="{95539059-77FA-094C-A74C-B973555C567C}" type="pres">
      <dgm:prSet presAssocID="{A7589C71-576C-42F9-A5EC-8600EB486E0E}" presName="parTx" presStyleLbl="node1" presStyleIdx="0" presStyleCnt="0">
        <dgm:presLayoutVars>
          <dgm:chMax val="0"/>
          <dgm:chPref val="0"/>
          <dgm:bulletEnabled val="1"/>
        </dgm:presLayoutVars>
      </dgm:prSet>
      <dgm:spPr/>
    </dgm:pt>
    <dgm:pt modelId="{23693960-8C6D-F248-AA9E-6F595A739D65}" type="pres">
      <dgm:prSet presAssocID="{A7589C71-576C-42F9-A5EC-8600EB486E0E}" presName="parSh" presStyleCnt="0"/>
      <dgm:spPr/>
    </dgm:pt>
    <dgm:pt modelId="{0A812AFC-F185-7749-B153-E638AFE497E6}" type="pres">
      <dgm:prSet presAssocID="{A7589C71-576C-42F9-A5EC-8600EB486E0E}" presName="lineNode" presStyleLbl="alignAccFollowNode1" presStyleIdx="18" presStyleCnt="21"/>
      <dgm:spPr/>
    </dgm:pt>
    <dgm:pt modelId="{5846593C-F8A5-8044-8CA5-2A8F0B17A29D}" type="pres">
      <dgm:prSet presAssocID="{A7589C71-576C-42F9-A5EC-8600EB486E0E}" presName="lineArrowNode" presStyleLbl="alignAccFollowNode1" presStyleIdx="19" presStyleCnt="21"/>
      <dgm:spPr/>
    </dgm:pt>
    <dgm:pt modelId="{2C663F54-166F-9743-BFF9-2748851D9FB6}" type="pres">
      <dgm:prSet presAssocID="{51E7A3F2-1DFC-4E96-BF80-5172D957BAF1}" presName="sibTransNodeCircle" presStyleLbl="alignNode1" presStyleIdx="6" presStyleCnt="7">
        <dgm:presLayoutVars>
          <dgm:chMax val="0"/>
          <dgm:bulletEnabled/>
        </dgm:presLayoutVars>
      </dgm:prSet>
      <dgm:spPr/>
    </dgm:pt>
    <dgm:pt modelId="{51F8C21D-40C5-BC45-B7B5-16DF62F383D1}" type="pres">
      <dgm:prSet presAssocID="{51E7A3F2-1DFC-4E96-BF80-5172D957BAF1}" presName="spacerBetweenCircleAndCallout" presStyleCnt="0">
        <dgm:presLayoutVars/>
      </dgm:prSet>
      <dgm:spPr/>
    </dgm:pt>
    <dgm:pt modelId="{875A6FB0-734A-C347-A0DF-88DAA5D6B290}" type="pres">
      <dgm:prSet presAssocID="{A7589C71-576C-42F9-A5EC-8600EB486E0E}" presName="nodeText" presStyleLbl="alignAccFollowNode1" presStyleIdx="20" presStyleCnt="21">
        <dgm:presLayoutVars>
          <dgm:bulletEnabled val="1"/>
        </dgm:presLayoutVars>
      </dgm:prSet>
      <dgm:spPr/>
    </dgm:pt>
  </dgm:ptLst>
  <dgm:cxnLst>
    <dgm:cxn modelId="{E6630D05-756D-2344-9A2C-DB3E65F0AD3B}" type="presOf" srcId="{05AF280E-494B-44DE-8B52-FA6EFAA35F03}" destId="{58B351B0-8C9D-D144-B7E0-D23DF27DA4FF}" srcOrd="0" destOrd="0" presId="urn:microsoft.com/office/officeart/2016/7/layout/LinearArrowProcessNumbered"/>
    <dgm:cxn modelId="{B9F05B0C-705F-254E-93ED-108D9C510167}" type="presOf" srcId="{6EDB4676-2B45-40E8-A199-99C72BD17A3D}" destId="{3AAC8197-CD9E-8A46-899B-AAB1066264E1}" srcOrd="0" destOrd="0" presId="urn:microsoft.com/office/officeart/2016/7/layout/LinearArrowProcessNumbered"/>
    <dgm:cxn modelId="{C32B6628-8BC0-1B41-AFC6-6112FA841546}" type="presOf" srcId="{51E7A3F2-1DFC-4E96-BF80-5172D957BAF1}" destId="{2C663F54-166F-9743-BFF9-2748851D9FB6}" srcOrd="0" destOrd="0" presId="urn:microsoft.com/office/officeart/2016/7/layout/LinearArrowProcessNumbered"/>
    <dgm:cxn modelId="{A83E1A39-48B5-BB42-B1BE-921721D46849}" type="presOf" srcId="{A7589C71-576C-42F9-A5EC-8600EB486E0E}" destId="{875A6FB0-734A-C347-A0DF-88DAA5D6B290}" srcOrd="0" destOrd="0" presId="urn:microsoft.com/office/officeart/2016/7/layout/LinearArrowProcessNumbered"/>
    <dgm:cxn modelId="{CA53CE4F-D2B7-4AFD-A6EE-077507F5BB74}" srcId="{9A2525F0-CFDE-470C-956B-8B8C896B5BA1}" destId="{D5B05B66-6444-4ED6-BCC6-CEA5319F32B8}" srcOrd="4" destOrd="0" parTransId="{FCB4CA7D-2E67-4B13-83D5-BA373ACAC769}" sibTransId="{D818E9B3-1861-4D28-A80D-C07A28A77EB6}"/>
    <dgm:cxn modelId="{367D3453-DCF9-2F4A-971F-A097FCC38A2B}" type="presOf" srcId="{61F65A7F-AF33-4580-B210-5BFA0064F406}" destId="{EDC65F2F-C440-A440-8389-086A0C073891}" srcOrd="0" destOrd="0" presId="urn:microsoft.com/office/officeart/2016/7/layout/LinearArrowProcessNumbered"/>
    <dgm:cxn modelId="{72C1785C-5EE8-E948-B7B4-E5DBFF450D34}" type="presOf" srcId="{B7396D4C-D86D-40E9-829A-594473488BC9}" destId="{8ABDD3CD-3724-3A46-B4EE-7F852AF656AA}" srcOrd="0" destOrd="0" presId="urn:microsoft.com/office/officeart/2016/7/layout/LinearArrowProcessNumbered"/>
    <dgm:cxn modelId="{A0734C9E-FCE2-3044-B713-154584F2E400}" type="presOf" srcId="{75C50B0A-BA45-4DAA-AEBB-A4F4CD605940}" destId="{F79E325D-2CBA-604D-8FAD-C0D477F8E5A9}" srcOrd="0" destOrd="0" presId="urn:microsoft.com/office/officeart/2016/7/layout/LinearArrowProcessNumbered"/>
    <dgm:cxn modelId="{789652A0-4AE0-0040-B482-72F90F2665D4}" type="presOf" srcId="{D818E9B3-1861-4D28-A80D-C07A28A77EB6}" destId="{E5A610D7-43A8-0641-B7C2-7CC90F63C157}" srcOrd="0" destOrd="0" presId="urn:microsoft.com/office/officeart/2016/7/layout/LinearArrowProcessNumbered"/>
    <dgm:cxn modelId="{9A5D8EAC-C3EC-7F42-A5D7-63C08AD015ED}" type="presOf" srcId="{16156196-C013-4C3E-A359-89EB750AC859}" destId="{F4609620-D0B0-684A-A483-629A3699CA5A}" srcOrd="0" destOrd="0" presId="urn:microsoft.com/office/officeart/2016/7/layout/LinearArrowProcessNumbered"/>
    <dgm:cxn modelId="{20C79FB2-258B-2F41-A847-8CB5F17835CC}" type="presOf" srcId="{9A2525F0-CFDE-470C-956B-8B8C896B5BA1}" destId="{6B00F92A-BEC5-CC4E-BD6E-A71ADDB3E589}" srcOrd="0" destOrd="0" presId="urn:microsoft.com/office/officeart/2016/7/layout/LinearArrowProcessNumbered"/>
    <dgm:cxn modelId="{7F5780C4-7783-44EA-803D-8774039AD496}" srcId="{9A2525F0-CFDE-470C-956B-8B8C896B5BA1}" destId="{B7396D4C-D86D-40E9-829A-594473488BC9}" srcOrd="3" destOrd="0" parTransId="{3F4DFD10-F5DD-43A5-9B30-FB120064CDD3}" sibTransId="{6EDB4676-2B45-40E8-A199-99C72BD17A3D}"/>
    <dgm:cxn modelId="{CB9CD7C5-7FD5-4CE4-B095-979A59E18E4F}" srcId="{9A2525F0-CFDE-470C-956B-8B8C896B5BA1}" destId="{B47D049C-BB88-4F9F-8E99-558242CABD2C}" srcOrd="0" destOrd="0" parTransId="{59FCB9A4-994A-4D95-A4FE-D196221F64AC}" sibTransId="{97AFE2B3-B2EB-4245-9466-0A2F18668A35}"/>
    <dgm:cxn modelId="{D01BC2CC-5FCF-4989-B5B1-CAB3D6DFC0B4}" srcId="{9A2525F0-CFDE-470C-956B-8B8C896B5BA1}" destId="{0F0A395E-60C9-41EE-9689-48D660CFFEEE}" srcOrd="1" destOrd="0" parTransId="{23FF0D09-6737-4EB9-A14A-CFE47DD92CDA}" sibTransId="{B223A66B-8F25-4798-ACA6-3D9A68E686E2}"/>
    <dgm:cxn modelId="{C7CA0ADE-ED01-DD45-815C-0B5A260D367E}" type="presOf" srcId="{97AFE2B3-B2EB-4245-9466-0A2F18668A35}" destId="{A674BD51-9B4B-EF4F-B18B-52D4B3F1004D}" srcOrd="0" destOrd="0" presId="urn:microsoft.com/office/officeart/2016/7/layout/LinearArrowProcessNumbered"/>
    <dgm:cxn modelId="{8F2F87E3-E9B4-4671-A97F-47B4106A2C74}" srcId="{9A2525F0-CFDE-470C-956B-8B8C896B5BA1}" destId="{A7589C71-576C-42F9-A5EC-8600EB486E0E}" srcOrd="6" destOrd="0" parTransId="{80AF0C0A-9F9C-4E73-A4C6-369696A49E79}" sibTransId="{51E7A3F2-1DFC-4E96-BF80-5172D957BAF1}"/>
    <dgm:cxn modelId="{FE485DEB-E4C4-BC43-80FF-C89E60D1D2D8}" type="presOf" srcId="{B223A66B-8F25-4798-ACA6-3D9A68E686E2}" destId="{77D84683-CEF8-0447-9341-3512F37B9D16}" srcOrd="0" destOrd="0" presId="urn:microsoft.com/office/officeart/2016/7/layout/LinearArrowProcessNumbered"/>
    <dgm:cxn modelId="{C48B44EC-763D-4FD5-A297-9239C3C97DE8}" srcId="{9A2525F0-CFDE-470C-956B-8B8C896B5BA1}" destId="{61F65A7F-AF33-4580-B210-5BFA0064F406}" srcOrd="2" destOrd="0" parTransId="{96DE8914-C82A-4470-960F-7A6A0CD16621}" sibTransId="{75C50B0A-BA45-4DAA-AEBB-A4F4CD605940}"/>
    <dgm:cxn modelId="{EE7A1DEF-860B-B74C-B459-8BF25C817AFC}" type="presOf" srcId="{B47D049C-BB88-4F9F-8E99-558242CABD2C}" destId="{E5FF1AEF-A796-A54F-A1F4-54A04038A3DC}" srcOrd="0" destOrd="0" presId="urn:microsoft.com/office/officeart/2016/7/layout/LinearArrowProcessNumbered"/>
    <dgm:cxn modelId="{8E2291F2-ADE8-3947-BA5C-C1F428EF67D8}" type="presOf" srcId="{0F0A395E-60C9-41EE-9689-48D660CFFEEE}" destId="{8C973345-4410-E145-BB40-95DE58133D76}" srcOrd="0" destOrd="0" presId="urn:microsoft.com/office/officeart/2016/7/layout/LinearArrowProcessNumbered"/>
    <dgm:cxn modelId="{398298F9-54FD-1E45-A398-DB0CD4C6C1DC}" type="presOf" srcId="{D5B05B66-6444-4ED6-BCC6-CEA5319F32B8}" destId="{E747FA9C-3277-7C4E-988B-043D548556A7}" srcOrd="0" destOrd="0" presId="urn:microsoft.com/office/officeart/2016/7/layout/LinearArrowProcessNumbered"/>
    <dgm:cxn modelId="{1CA168FD-DB51-4EB2-BDBD-8E724D834CC9}" srcId="{9A2525F0-CFDE-470C-956B-8B8C896B5BA1}" destId="{16156196-C013-4C3E-A359-89EB750AC859}" srcOrd="5" destOrd="0" parTransId="{5CBF195F-481D-43EF-984A-63C5B4A3352C}" sibTransId="{05AF280E-494B-44DE-8B52-FA6EFAA35F03}"/>
    <dgm:cxn modelId="{46AB6721-7BAE-8C48-A120-AB4480EFDA8B}" type="presParOf" srcId="{6B00F92A-BEC5-CC4E-BD6E-A71ADDB3E589}" destId="{6376E645-4CDC-F845-B8E1-813AC10C108E}" srcOrd="0" destOrd="0" presId="urn:microsoft.com/office/officeart/2016/7/layout/LinearArrowProcessNumbered"/>
    <dgm:cxn modelId="{64B405DD-0AD7-9144-A673-E2471FD68250}" type="presParOf" srcId="{6376E645-4CDC-F845-B8E1-813AC10C108E}" destId="{5CE4F216-EA4B-5648-9331-A3CEBF87273F}" srcOrd="0" destOrd="0" presId="urn:microsoft.com/office/officeart/2016/7/layout/LinearArrowProcessNumbered"/>
    <dgm:cxn modelId="{549B485A-5CD1-554C-A379-690EBF42C908}" type="presParOf" srcId="{6376E645-4CDC-F845-B8E1-813AC10C108E}" destId="{6E38CE65-2192-0844-8E4F-D5259F00165D}" srcOrd="1" destOrd="0" presId="urn:microsoft.com/office/officeart/2016/7/layout/LinearArrowProcessNumbered"/>
    <dgm:cxn modelId="{592E7E12-1AB4-9B41-953A-73E13EAD0BE9}" type="presParOf" srcId="{6E38CE65-2192-0844-8E4F-D5259F00165D}" destId="{61870F7A-80BA-734C-B6B7-DE686E593397}" srcOrd="0" destOrd="0" presId="urn:microsoft.com/office/officeart/2016/7/layout/LinearArrowProcessNumbered"/>
    <dgm:cxn modelId="{D4C9B729-2FC9-4044-879F-6683B4B4613B}" type="presParOf" srcId="{6E38CE65-2192-0844-8E4F-D5259F00165D}" destId="{BB9161BC-45E7-3E46-838C-30701FC8A4DB}" srcOrd="1" destOrd="0" presId="urn:microsoft.com/office/officeart/2016/7/layout/LinearArrowProcessNumbered"/>
    <dgm:cxn modelId="{2E463759-5460-AB47-801B-F787D46B3453}" type="presParOf" srcId="{6E38CE65-2192-0844-8E4F-D5259F00165D}" destId="{A674BD51-9B4B-EF4F-B18B-52D4B3F1004D}" srcOrd="2" destOrd="0" presId="urn:microsoft.com/office/officeart/2016/7/layout/LinearArrowProcessNumbered"/>
    <dgm:cxn modelId="{C06091D6-11FC-0746-AFB1-803C2D898A46}" type="presParOf" srcId="{6E38CE65-2192-0844-8E4F-D5259F00165D}" destId="{F7B6491C-B683-304B-BF58-7FE242B395C0}" srcOrd="3" destOrd="0" presId="urn:microsoft.com/office/officeart/2016/7/layout/LinearArrowProcessNumbered"/>
    <dgm:cxn modelId="{FBFDA62D-EE69-EA4C-89F8-344193C367BC}" type="presParOf" srcId="{6376E645-4CDC-F845-B8E1-813AC10C108E}" destId="{E5FF1AEF-A796-A54F-A1F4-54A04038A3DC}" srcOrd="2" destOrd="0" presId="urn:microsoft.com/office/officeart/2016/7/layout/LinearArrowProcessNumbered"/>
    <dgm:cxn modelId="{C26EA72A-719C-474A-ABC6-3BD6CC859580}" type="presParOf" srcId="{6B00F92A-BEC5-CC4E-BD6E-A71ADDB3E589}" destId="{FCEAE546-EEAB-7544-8CC6-48F05F2CA389}" srcOrd="1" destOrd="0" presId="urn:microsoft.com/office/officeart/2016/7/layout/LinearArrowProcessNumbered"/>
    <dgm:cxn modelId="{B0B5BEE5-BB5A-0E4A-898E-3A0F905E3384}" type="presParOf" srcId="{6B00F92A-BEC5-CC4E-BD6E-A71ADDB3E589}" destId="{A8E96DB2-7AA2-0544-AC95-D5D205F060A0}" srcOrd="2" destOrd="0" presId="urn:microsoft.com/office/officeart/2016/7/layout/LinearArrowProcessNumbered"/>
    <dgm:cxn modelId="{A1730447-24F2-C747-8BC3-A382666899D3}" type="presParOf" srcId="{A8E96DB2-7AA2-0544-AC95-D5D205F060A0}" destId="{05503178-ADBB-B448-A210-7F3A4F882CCA}" srcOrd="0" destOrd="0" presId="urn:microsoft.com/office/officeart/2016/7/layout/LinearArrowProcessNumbered"/>
    <dgm:cxn modelId="{81266D03-C006-324B-B475-D8C12808AE07}" type="presParOf" srcId="{A8E96DB2-7AA2-0544-AC95-D5D205F060A0}" destId="{4358B741-8D31-1647-AC7B-C582215711E3}" srcOrd="1" destOrd="0" presId="urn:microsoft.com/office/officeart/2016/7/layout/LinearArrowProcessNumbered"/>
    <dgm:cxn modelId="{4C5C07E8-CD14-BF46-ABCA-B16A991F3933}" type="presParOf" srcId="{4358B741-8D31-1647-AC7B-C582215711E3}" destId="{FF886830-A6B4-854B-9143-FCE93A876270}" srcOrd="0" destOrd="0" presId="urn:microsoft.com/office/officeart/2016/7/layout/LinearArrowProcessNumbered"/>
    <dgm:cxn modelId="{FF2D2565-62FD-9140-938D-BD680BDF0667}" type="presParOf" srcId="{4358B741-8D31-1647-AC7B-C582215711E3}" destId="{BD8AFFC2-114C-9147-99C8-3ECF781D1F1A}" srcOrd="1" destOrd="0" presId="urn:microsoft.com/office/officeart/2016/7/layout/LinearArrowProcessNumbered"/>
    <dgm:cxn modelId="{AFE4AE2A-6834-024D-8154-E0149186AF5E}" type="presParOf" srcId="{4358B741-8D31-1647-AC7B-C582215711E3}" destId="{77D84683-CEF8-0447-9341-3512F37B9D16}" srcOrd="2" destOrd="0" presId="urn:microsoft.com/office/officeart/2016/7/layout/LinearArrowProcessNumbered"/>
    <dgm:cxn modelId="{4ADC41D5-7B30-7E48-8051-AF1B45CF5A8C}" type="presParOf" srcId="{4358B741-8D31-1647-AC7B-C582215711E3}" destId="{F9C38B7F-2AA0-BE47-A348-FAEFD91F72A2}" srcOrd="3" destOrd="0" presId="urn:microsoft.com/office/officeart/2016/7/layout/LinearArrowProcessNumbered"/>
    <dgm:cxn modelId="{5B4B1EC5-C4E5-E247-ABDA-BF5B66ADDF9A}" type="presParOf" srcId="{A8E96DB2-7AA2-0544-AC95-D5D205F060A0}" destId="{8C973345-4410-E145-BB40-95DE58133D76}" srcOrd="2" destOrd="0" presId="urn:microsoft.com/office/officeart/2016/7/layout/LinearArrowProcessNumbered"/>
    <dgm:cxn modelId="{FB70DD9E-4547-0E42-9FD4-3F818F566F91}" type="presParOf" srcId="{6B00F92A-BEC5-CC4E-BD6E-A71ADDB3E589}" destId="{7922CCA6-3ABD-B948-BDAA-BCDDC06300CA}" srcOrd="3" destOrd="0" presId="urn:microsoft.com/office/officeart/2016/7/layout/LinearArrowProcessNumbered"/>
    <dgm:cxn modelId="{61F5E154-02E7-2142-BFE5-72BBB92E7EAB}" type="presParOf" srcId="{6B00F92A-BEC5-CC4E-BD6E-A71ADDB3E589}" destId="{FCD1BDAA-DDA9-5343-B6BB-3F3475AA3983}" srcOrd="4" destOrd="0" presId="urn:microsoft.com/office/officeart/2016/7/layout/LinearArrowProcessNumbered"/>
    <dgm:cxn modelId="{D7C36C59-A16C-B84A-A4DC-C3508880B778}" type="presParOf" srcId="{FCD1BDAA-DDA9-5343-B6BB-3F3475AA3983}" destId="{8E81BC26-6098-154E-8167-F8E88E38B974}" srcOrd="0" destOrd="0" presId="urn:microsoft.com/office/officeart/2016/7/layout/LinearArrowProcessNumbered"/>
    <dgm:cxn modelId="{5248E216-3A8C-8745-B255-E8C6ADC51B22}" type="presParOf" srcId="{FCD1BDAA-DDA9-5343-B6BB-3F3475AA3983}" destId="{FC405315-2F60-A64F-AC74-B5E2B35FFE8C}" srcOrd="1" destOrd="0" presId="urn:microsoft.com/office/officeart/2016/7/layout/LinearArrowProcessNumbered"/>
    <dgm:cxn modelId="{E7CA5EA4-8DFF-914E-B0D1-F460C2640242}" type="presParOf" srcId="{FC405315-2F60-A64F-AC74-B5E2B35FFE8C}" destId="{E0EF2836-92B7-484C-ABE2-E775D8E6EBCA}" srcOrd="0" destOrd="0" presId="urn:microsoft.com/office/officeart/2016/7/layout/LinearArrowProcessNumbered"/>
    <dgm:cxn modelId="{6D9E97E5-4967-0B4F-AC30-0535E81E65CE}" type="presParOf" srcId="{FC405315-2F60-A64F-AC74-B5E2B35FFE8C}" destId="{972A948F-F64F-7943-A9FA-D39516C397E3}" srcOrd="1" destOrd="0" presId="urn:microsoft.com/office/officeart/2016/7/layout/LinearArrowProcessNumbered"/>
    <dgm:cxn modelId="{4698A83F-736C-B24E-92A2-C91783EA42DA}" type="presParOf" srcId="{FC405315-2F60-A64F-AC74-B5E2B35FFE8C}" destId="{F79E325D-2CBA-604D-8FAD-C0D477F8E5A9}" srcOrd="2" destOrd="0" presId="urn:microsoft.com/office/officeart/2016/7/layout/LinearArrowProcessNumbered"/>
    <dgm:cxn modelId="{25583DE5-F98B-274A-8535-B421FD575791}" type="presParOf" srcId="{FC405315-2F60-A64F-AC74-B5E2B35FFE8C}" destId="{05CA5AC5-FE46-714E-A576-326A28925598}" srcOrd="3" destOrd="0" presId="urn:microsoft.com/office/officeart/2016/7/layout/LinearArrowProcessNumbered"/>
    <dgm:cxn modelId="{84793148-AAC0-644E-B615-3A51F7E1507E}" type="presParOf" srcId="{FCD1BDAA-DDA9-5343-B6BB-3F3475AA3983}" destId="{EDC65F2F-C440-A440-8389-086A0C073891}" srcOrd="2" destOrd="0" presId="urn:microsoft.com/office/officeart/2016/7/layout/LinearArrowProcessNumbered"/>
    <dgm:cxn modelId="{A654F21B-4803-0742-8D26-A5BDCC80527D}" type="presParOf" srcId="{6B00F92A-BEC5-CC4E-BD6E-A71ADDB3E589}" destId="{1FDD2E98-7C82-644B-958D-8F66E167DA1C}" srcOrd="5" destOrd="0" presId="urn:microsoft.com/office/officeart/2016/7/layout/LinearArrowProcessNumbered"/>
    <dgm:cxn modelId="{7DE6D753-D402-0B42-BB6E-FCF782640A99}" type="presParOf" srcId="{6B00F92A-BEC5-CC4E-BD6E-A71ADDB3E589}" destId="{BFB8A8F6-4269-304F-9B05-6A6F18F01322}" srcOrd="6" destOrd="0" presId="urn:microsoft.com/office/officeart/2016/7/layout/LinearArrowProcessNumbered"/>
    <dgm:cxn modelId="{98D9C65D-02C7-644B-82BD-05DAF8A5BDDE}" type="presParOf" srcId="{BFB8A8F6-4269-304F-9B05-6A6F18F01322}" destId="{57A73FC0-C14E-E546-B997-874ABCF7BD6A}" srcOrd="0" destOrd="0" presId="urn:microsoft.com/office/officeart/2016/7/layout/LinearArrowProcessNumbered"/>
    <dgm:cxn modelId="{54751170-FA06-644D-AE95-00CF5C094A47}" type="presParOf" srcId="{BFB8A8F6-4269-304F-9B05-6A6F18F01322}" destId="{68367E38-0191-C147-A0CE-43A4966315E7}" srcOrd="1" destOrd="0" presId="urn:microsoft.com/office/officeart/2016/7/layout/LinearArrowProcessNumbered"/>
    <dgm:cxn modelId="{EB09CAE8-B443-6D44-B4DC-845351DD11B9}" type="presParOf" srcId="{68367E38-0191-C147-A0CE-43A4966315E7}" destId="{2D50F785-699B-7B45-88E3-E02EF928676B}" srcOrd="0" destOrd="0" presId="urn:microsoft.com/office/officeart/2016/7/layout/LinearArrowProcessNumbered"/>
    <dgm:cxn modelId="{642FA609-509D-7144-9F6A-F609F89F44DD}" type="presParOf" srcId="{68367E38-0191-C147-A0CE-43A4966315E7}" destId="{DFBD45BB-6008-ED4B-8053-36A05731F248}" srcOrd="1" destOrd="0" presId="urn:microsoft.com/office/officeart/2016/7/layout/LinearArrowProcessNumbered"/>
    <dgm:cxn modelId="{DD742323-02E0-954F-A2A2-CF025016B16E}" type="presParOf" srcId="{68367E38-0191-C147-A0CE-43A4966315E7}" destId="{3AAC8197-CD9E-8A46-899B-AAB1066264E1}" srcOrd="2" destOrd="0" presId="urn:microsoft.com/office/officeart/2016/7/layout/LinearArrowProcessNumbered"/>
    <dgm:cxn modelId="{D05F8B63-D56E-6745-A04C-8A52C8483B8B}" type="presParOf" srcId="{68367E38-0191-C147-A0CE-43A4966315E7}" destId="{66AB1FF7-5913-0E43-89A1-3F4BBA4826CB}" srcOrd="3" destOrd="0" presId="urn:microsoft.com/office/officeart/2016/7/layout/LinearArrowProcessNumbered"/>
    <dgm:cxn modelId="{E70D3ECC-C551-4340-96BA-8979484756EC}" type="presParOf" srcId="{BFB8A8F6-4269-304F-9B05-6A6F18F01322}" destId="{8ABDD3CD-3724-3A46-B4EE-7F852AF656AA}" srcOrd="2" destOrd="0" presId="urn:microsoft.com/office/officeart/2016/7/layout/LinearArrowProcessNumbered"/>
    <dgm:cxn modelId="{B6AA7D94-DFFF-8E4D-AB76-6A1B2AA4B749}" type="presParOf" srcId="{6B00F92A-BEC5-CC4E-BD6E-A71ADDB3E589}" destId="{EF296600-7B93-0E43-8A5E-03DF54578A4C}" srcOrd="7" destOrd="0" presId="urn:microsoft.com/office/officeart/2016/7/layout/LinearArrowProcessNumbered"/>
    <dgm:cxn modelId="{F868DABD-47EF-E54E-94FE-64DDAC58AB5D}" type="presParOf" srcId="{6B00F92A-BEC5-CC4E-BD6E-A71ADDB3E589}" destId="{C2CB1BD1-CFFC-0C4F-B913-89056B10B36C}" srcOrd="8" destOrd="0" presId="urn:microsoft.com/office/officeart/2016/7/layout/LinearArrowProcessNumbered"/>
    <dgm:cxn modelId="{979A6B25-1501-2F41-B453-490932CC9248}" type="presParOf" srcId="{C2CB1BD1-CFFC-0C4F-B913-89056B10B36C}" destId="{83739D41-CFCD-944B-B933-24FF8D82F9FD}" srcOrd="0" destOrd="0" presId="urn:microsoft.com/office/officeart/2016/7/layout/LinearArrowProcessNumbered"/>
    <dgm:cxn modelId="{91F60A0A-8B2D-274B-AEDC-7F297B8345CD}" type="presParOf" srcId="{C2CB1BD1-CFFC-0C4F-B913-89056B10B36C}" destId="{949BFDDD-B1E7-0C44-8C91-F02E482D1C4B}" srcOrd="1" destOrd="0" presId="urn:microsoft.com/office/officeart/2016/7/layout/LinearArrowProcessNumbered"/>
    <dgm:cxn modelId="{3F731D47-5F63-0143-9FA9-E5A6FDE63EC8}" type="presParOf" srcId="{949BFDDD-B1E7-0C44-8C91-F02E482D1C4B}" destId="{20BB194D-37B1-C04B-8CEA-2A076B436C42}" srcOrd="0" destOrd="0" presId="urn:microsoft.com/office/officeart/2016/7/layout/LinearArrowProcessNumbered"/>
    <dgm:cxn modelId="{59B0BABD-9422-8545-A9EF-40E9289BCBDB}" type="presParOf" srcId="{949BFDDD-B1E7-0C44-8C91-F02E482D1C4B}" destId="{324A1ECC-3731-B849-8046-85181A70955E}" srcOrd="1" destOrd="0" presId="urn:microsoft.com/office/officeart/2016/7/layout/LinearArrowProcessNumbered"/>
    <dgm:cxn modelId="{F64BEF18-9753-274E-A299-8159E20F4481}" type="presParOf" srcId="{949BFDDD-B1E7-0C44-8C91-F02E482D1C4B}" destId="{E5A610D7-43A8-0641-B7C2-7CC90F63C157}" srcOrd="2" destOrd="0" presId="urn:microsoft.com/office/officeart/2016/7/layout/LinearArrowProcessNumbered"/>
    <dgm:cxn modelId="{48A088EE-EE6F-7845-BCB7-0CE39309CBD5}" type="presParOf" srcId="{949BFDDD-B1E7-0C44-8C91-F02E482D1C4B}" destId="{88999E41-3565-B248-B59D-2B11D3560D25}" srcOrd="3" destOrd="0" presId="urn:microsoft.com/office/officeart/2016/7/layout/LinearArrowProcessNumbered"/>
    <dgm:cxn modelId="{4BDF5429-6910-D546-B76E-FC921E4D922B}" type="presParOf" srcId="{C2CB1BD1-CFFC-0C4F-B913-89056B10B36C}" destId="{E747FA9C-3277-7C4E-988B-043D548556A7}" srcOrd="2" destOrd="0" presId="urn:microsoft.com/office/officeart/2016/7/layout/LinearArrowProcessNumbered"/>
    <dgm:cxn modelId="{321367D6-91D5-8548-BF8C-3DDCFE42BF62}" type="presParOf" srcId="{6B00F92A-BEC5-CC4E-BD6E-A71ADDB3E589}" destId="{E52475C1-0C49-8D40-B200-57C5E0CAF21D}" srcOrd="9" destOrd="0" presId="urn:microsoft.com/office/officeart/2016/7/layout/LinearArrowProcessNumbered"/>
    <dgm:cxn modelId="{D10F618B-CD06-D64C-9C42-8E7163C2AF7C}" type="presParOf" srcId="{6B00F92A-BEC5-CC4E-BD6E-A71ADDB3E589}" destId="{37FEC600-0BDB-6D47-81FB-5E879A4333BA}" srcOrd="10" destOrd="0" presId="urn:microsoft.com/office/officeart/2016/7/layout/LinearArrowProcessNumbered"/>
    <dgm:cxn modelId="{56021075-069B-834C-9A47-CF830D59C734}" type="presParOf" srcId="{37FEC600-0BDB-6D47-81FB-5E879A4333BA}" destId="{BEDFB1DA-46B2-F84A-8A09-84D5A3268E5A}" srcOrd="0" destOrd="0" presId="urn:microsoft.com/office/officeart/2016/7/layout/LinearArrowProcessNumbered"/>
    <dgm:cxn modelId="{DA143E5E-7263-5B4C-86BB-37688A985986}" type="presParOf" srcId="{37FEC600-0BDB-6D47-81FB-5E879A4333BA}" destId="{A184D76A-8371-2844-BE00-79851EA79989}" srcOrd="1" destOrd="0" presId="urn:microsoft.com/office/officeart/2016/7/layout/LinearArrowProcessNumbered"/>
    <dgm:cxn modelId="{A0D2073B-0B52-4E41-80B6-92FE4DF64C37}" type="presParOf" srcId="{A184D76A-8371-2844-BE00-79851EA79989}" destId="{9581E6AC-B5B5-604A-B76A-DD11FC07E542}" srcOrd="0" destOrd="0" presId="urn:microsoft.com/office/officeart/2016/7/layout/LinearArrowProcessNumbered"/>
    <dgm:cxn modelId="{EFF34A4D-AC12-1D43-A510-1EB1266739B4}" type="presParOf" srcId="{A184D76A-8371-2844-BE00-79851EA79989}" destId="{0F8E09F0-46C3-7643-A6AF-E736C95EC1FF}" srcOrd="1" destOrd="0" presId="urn:microsoft.com/office/officeart/2016/7/layout/LinearArrowProcessNumbered"/>
    <dgm:cxn modelId="{EE5D9783-8B6B-164A-B81F-2D56FF060B0A}" type="presParOf" srcId="{A184D76A-8371-2844-BE00-79851EA79989}" destId="{58B351B0-8C9D-D144-B7E0-D23DF27DA4FF}" srcOrd="2" destOrd="0" presId="urn:microsoft.com/office/officeart/2016/7/layout/LinearArrowProcessNumbered"/>
    <dgm:cxn modelId="{5DCF0DDF-01FD-CF4B-BB72-E059633E7DD2}" type="presParOf" srcId="{A184D76A-8371-2844-BE00-79851EA79989}" destId="{E2E330AC-C068-5D44-B885-6ED2A7629B15}" srcOrd="3" destOrd="0" presId="urn:microsoft.com/office/officeart/2016/7/layout/LinearArrowProcessNumbered"/>
    <dgm:cxn modelId="{7FB7FE3E-A073-DF4D-814E-133DF7F972CB}" type="presParOf" srcId="{37FEC600-0BDB-6D47-81FB-5E879A4333BA}" destId="{F4609620-D0B0-684A-A483-629A3699CA5A}" srcOrd="2" destOrd="0" presId="urn:microsoft.com/office/officeart/2016/7/layout/LinearArrowProcessNumbered"/>
    <dgm:cxn modelId="{79C7A3D1-7776-CF4C-8FD6-52DE195E6973}" type="presParOf" srcId="{6B00F92A-BEC5-CC4E-BD6E-A71ADDB3E589}" destId="{579DC231-14B9-7C47-ABD7-12105A78A21A}" srcOrd="11" destOrd="0" presId="urn:microsoft.com/office/officeart/2016/7/layout/LinearArrowProcessNumbered"/>
    <dgm:cxn modelId="{E320DFCD-C7F8-2141-A928-797820A8AA7D}" type="presParOf" srcId="{6B00F92A-BEC5-CC4E-BD6E-A71ADDB3E589}" destId="{2173D7BB-65D8-E242-BD96-D268990A23DB}" srcOrd="12" destOrd="0" presId="urn:microsoft.com/office/officeart/2016/7/layout/LinearArrowProcessNumbered"/>
    <dgm:cxn modelId="{470A7C74-F870-A647-BD07-95D09B2C484B}" type="presParOf" srcId="{2173D7BB-65D8-E242-BD96-D268990A23DB}" destId="{95539059-77FA-094C-A74C-B973555C567C}" srcOrd="0" destOrd="0" presId="urn:microsoft.com/office/officeart/2016/7/layout/LinearArrowProcessNumbered"/>
    <dgm:cxn modelId="{2D5D7877-6491-B44B-922C-D17544385931}" type="presParOf" srcId="{2173D7BB-65D8-E242-BD96-D268990A23DB}" destId="{23693960-8C6D-F248-AA9E-6F595A739D65}" srcOrd="1" destOrd="0" presId="urn:microsoft.com/office/officeart/2016/7/layout/LinearArrowProcessNumbered"/>
    <dgm:cxn modelId="{6BB46B90-B25E-524E-A31A-BBC4BCD5754B}" type="presParOf" srcId="{23693960-8C6D-F248-AA9E-6F595A739D65}" destId="{0A812AFC-F185-7749-B153-E638AFE497E6}" srcOrd="0" destOrd="0" presId="urn:microsoft.com/office/officeart/2016/7/layout/LinearArrowProcessNumbered"/>
    <dgm:cxn modelId="{8CD33535-45D8-E04F-BE8F-8B6DE0B6689C}" type="presParOf" srcId="{23693960-8C6D-F248-AA9E-6F595A739D65}" destId="{5846593C-F8A5-8044-8CA5-2A8F0B17A29D}" srcOrd="1" destOrd="0" presId="urn:microsoft.com/office/officeart/2016/7/layout/LinearArrowProcessNumbered"/>
    <dgm:cxn modelId="{5518DF0A-3160-3747-88BC-FCB1DB6BA6A8}" type="presParOf" srcId="{23693960-8C6D-F248-AA9E-6F595A739D65}" destId="{2C663F54-166F-9743-BFF9-2748851D9FB6}" srcOrd="2" destOrd="0" presId="urn:microsoft.com/office/officeart/2016/7/layout/LinearArrowProcessNumbered"/>
    <dgm:cxn modelId="{A0B71457-6FE3-DF4E-8856-3D265F10FAEB}" type="presParOf" srcId="{23693960-8C6D-F248-AA9E-6F595A739D65}" destId="{51F8C21D-40C5-BC45-B7B5-16DF62F383D1}" srcOrd="3" destOrd="0" presId="urn:microsoft.com/office/officeart/2016/7/layout/LinearArrowProcessNumbered"/>
    <dgm:cxn modelId="{EF07068D-81D3-934E-8290-1EF99E1AA314}" type="presParOf" srcId="{2173D7BB-65D8-E242-BD96-D268990A23DB}" destId="{875A6FB0-734A-C347-A0DF-88DAA5D6B29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67BCB-123B-4688-82D7-8FD3FB0B6FD2}">
      <dsp:nvSpPr>
        <dsp:cNvPr id="0" name=""/>
        <dsp:cNvSpPr/>
      </dsp:nvSpPr>
      <dsp:spPr>
        <a:xfrm>
          <a:off x="113240" y="14298"/>
          <a:ext cx="604800" cy="6048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9590B-3D47-430E-9711-2CE6AE18B5BE}">
      <dsp:nvSpPr>
        <dsp:cNvPr id="0" name=""/>
        <dsp:cNvSpPr/>
      </dsp:nvSpPr>
      <dsp:spPr>
        <a:xfrm>
          <a:off x="240248" y="141306"/>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34A3FD-DCCE-41F0-AE9C-08D249305234}">
      <dsp:nvSpPr>
        <dsp:cNvPr id="0" name=""/>
        <dsp:cNvSpPr/>
      </dsp:nvSpPr>
      <dsp:spPr>
        <a:xfrm>
          <a:off x="847640" y="14298"/>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Input text : whole information as Text or you can pass PDF using Langchain</a:t>
          </a:r>
        </a:p>
      </dsp:txBody>
      <dsp:txXfrm>
        <a:off x="847640" y="14298"/>
        <a:ext cx="1425600" cy="604800"/>
      </dsp:txXfrm>
    </dsp:sp>
    <dsp:sp modelId="{4A51FC7E-6893-45C3-8DE3-F6CE232D61A9}">
      <dsp:nvSpPr>
        <dsp:cNvPr id="0" name=""/>
        <dsp:cNvSpPr/>
      </dsp:nvSpPr>
      <dsp:spPr>
        <a:xfrm>
          <a:off x="2521640" y="14298"/>
          <a:ext cx="604800" cy="6048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FA09A-2C5E-4DB9-AA0B-7B5E449FE0A1}">
      <dsp:nvSpPr>
        <dsp:cNvPr id="0" name=""/>
        <dsp:cNvSpPr/>
      </dsp:nvSpPr>
      <dsp:spPr>
        <a:xfrm>
          <a:off x="2648648" y="141306"/>
          <a:ext cx="350784" cy="350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483A61-51F0-47B8-96BB-C05871B37932}">
      <dsp:nvSpPr>
        <dsp:cNvPr id="0" name=""/>
        <dsp:cNvSpPr/>
      </dsp:nvSpPr>
      <dsp:spPr>
        <a:xfrm>
          <a:off x="3256040" y="14298"/>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Chunking : split the data into parts</a:t>
          </a:r>
        </a:p>
      </dsp:txBody>
      <dsp:txXfrm>
        <a:off x="3256040" y="14298"/>
        <a:ext cx="1425600" cy="604800"/>
      </dsp:txXfrm>
    </dsp:sp>
    <dsp:sp modelId="{4DEE0496-7D4D-41D5-A9DB-E416D3783AA6}">
      <dsp:nvSpPr>
        <dsp:cNvPr id="0" name=""/>
        <dsp:cNvSpPr/>
      </dsp:nvSpPr>
      <dsp:spPr>
        <a:xfrm>
          <a:off x="4930040" y="14298"/>
          <a:ext cx="604800" cy="6048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2603C-CCE4-48F4-ACE9-A6DD96757076}">
      <dsp:nvSpPr>
        <dsp:cNvPr id="0" name=""/>
        <dsp:cNvSpPr/>
      </dsp:nvSpPr>
      <dsp:spPr>
        <a:xfrm>
          <a:off x="5057048" y="141306"/>
          <a:ext cx="350784" cy="350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FE64CD-BC3A-4CF8-916C-CB8338BA7882}">
      <dsp:nvSpPr>
        <dsp:cNvPr id="0" name=""/>
        <dsp:cNvSpPr/>
      </dsp:nvSpPr>
      <dsp:spPr>
        <a:xfrm>
          <a:off x="5664440" y="14298"/>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Embedding: generate the Vector Space</a:t>
          </a:r>
        </a:p>
      </dsp:txBody>
      <dsp:txXfrm>
        <a:off x="5664440" y="14298"/>
        <a:ext cx="1425600" cy="604800"/>
      </dsp:txXfrm>
    </dsp:sp>
    <dsp:sp modelId="{02400605-6AE4-41AF-B40D-ACFD0A264046}">
      <dsp:nvSpPr>
        <dsp:cNvPr id="0" name=""/>
        <dsp:cNvSpPr/>
      </dsp:nvSpPr>
      <dsp:spPr>
        <a:xfrm>
          <a:off x="113240" y="1093810"/>
          <a:ext cx="604800" cy="6048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37ED6-ACF3-4225-9656-1BF28788DF47}">
      <dsp:nvSpPr>
        <dsp:cNvPr id="0" name=""/>
        <dsp:cNvSpPr/>
      </dsp:nvSpPr>
      <dsp:spPr>
        <a:xfrm>
          <a:off x="240248" y="1220818"/>
          <a:ext cx="350784" cy="3507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8101AB-026D-460B-8937-0D36F6F3926A}">
      <dsp:nvSpPr>
        <dsp:cNvPr id="0" name=""/>
        <dsp:cNvSpPr/>
      </dsp:nvSpPr>
      <dsp:spPr>
        <a:xfrm>
          <a:off x="847640" y="1093810"/>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Search Index: Search using index</a:t>
          </a:r>
        </a:p>
      </dsp:txBody>
      <dsp:txXfrm>
        <a:off x="847640" y="1093810"/>
        <a:ext cx="1425600" cy="604800"/>
      </dsp:txXfrm>
    </dsp:sp>
    <dsp:sp modelId="{7103167A-A23C-4CD3-87ED-4831EB586D7D}">
      <dsp:nvSpPr>
        <dsp:cNvPr id="0" name=""/>
        <dsp:cNvSpPr/>
      </dsp:nvSpPr>
      <dsp:spPr>
        <a:xfrm>
          <a:off x="2521640" y="1093810"/>
          <a:ext cx="604800" cy="6048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DD129-B7CC-457E-8809-07387B92A96D}">
      <dsp:nvSpPr>
        <dsp:cNvPr id="0" name=""/>
        <dsp:cNvSpPr/>
      </dsp:nvSpPr>
      <dsp:spPr>
        <a:xfrm>
          <a:off x="2648648" y="1220818"/>
          <a:ext cx="350784" cy="3507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902630-88A4-42E4-973D-FE7313C44CDE}">
      <dsp:nvSpPr>
        <dsp:cNvPr id="0" name=""/>
        <dsp:cNvSpPr/>
      </dsp:nvSpPr>
      <dsp:spPr>
        <a:xfrm>
          <a:off x="3256040" y="1093810"/>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Query: Pass the query or question from that text</a:t>
          </a:r>
        </a:p>
      </dsp:txBody>
      <dsp:txXfrm>
        <a:off x="3256040" y="1093810"/>
        <a:ext cx="1425600" cy="604800"/>
      </dsp:txXfrm>
    </dsp:sp>
    <dsp:sp modelId="{3E5C3260-2C65-477D-A3D2-F6CFEF0416AB}">
      <dsp:nvSpPr>
        <dsp:cNvPr id="0" name=""/>
        <dsp:cNvSpPr/>
      </dsp:nvSpPr>
      <dsp:spPr>
        <a:xfrm>
          <a:off x="4930040" y="1093810"/>
          <a:ext cx="604800" cy="6048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11181-D75E-48F3-AA8B-6D7DCA0C58D9}">
      <dsp:nvSpPr>
        <dsp:cNvPr id="0" name=""/>
        <dsp:cNvSpPr/>
      </dsp:nvSpPr>
      <dsp:spPr>
        <a:xfrm>
          <a:off x="5057048" y="1220818"/>
          <a:ext cx="350784" cy="3507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FAF3C6-185E-41CB-BE3B-857020B3153D}">
      <dsp:nvSpPr>
        <dsp:cNvPr id="0" name=""/>
        <dsp:cNvSpPr/>
      </dsp:nvSpPr>
      <dsp:spPr>
        <a:xfrm>
          <a:off x="5664440" y="1093810"/>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Search: it searches using semantic search with Dense retrieval</a:t>
          </a:r>
        </a:p>
      </dsp:txBody>
      <dsp:txXfrm>
        <a:off x="5664440" y="1093810"/>
        <a:ext cx="1425600" cy="604800"/>
      </dsp:txXfrm>
    </dsp:sp>
    <dsp:sp modelId="{915120D4-901B-4C40-A020-B4B48505BF10}">
      <dsp:nvSpPr>
        <dsp:cNvPr id="0" name=""/>
        <dsp:cNvSpPr/>
      </dsp:nvSpPr>
      <dsp:spPr>
        <a:xfrm>
          <a:off x="113240" y="2173322"/>
          <a:ext cx="604800" cy="6048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04DA7-372D-41FB-893C-6B3AF9EB93A6}">
      <dsp:nvSpPr>
        <dsp:cNvPr id="0" name=""/>
        <dsp:cNvSpPr/>
      </dsp:nvSpPr>
      <dsp:spPr>
        <a:xfrm>
          <a:off x="240248" y="2300330"/>
          <a:ext cx="350784" cy="35078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8B3713-5CFF-4BC1-8681-6AEB9A544DCC}">
      <dsp:nvSpPr>
        <dsp:cNvPr id="0" name=""/>
        <dsp:cNvSpPr/>
      </dsp:nvSpPr>
      <dsp:spPr>
        <a:xfrm>
          <a:off x="847640" y="2173322"/>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Question: follow up Question or new question</a:t>
          </a:r>
        </a:p>
      </dsp:txBody>
      <dsp:txXfrm>
        <a:off x="847640" y="2173322"/>
        <a:ext cx="1425600" cy="604800"/>
      </dsp:txXfrm>
    </dsp:sp>
    <dsp:sp modelId="{7C706621-4D58-4A94-85FF-B8A2E8030B87}">
      <dsp:nvSpPr>
        <dsp:cNvPr id="0" name=""/>
        <dsp:cNvSpPr/>
      </dsp:nvSpPr>
      <dsp:spPr>
        <a:xfrm>
          <a:off x="2521640" y="2173322"/>
          <a:ext cx="604800" cy="6048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28CD2-C1E7-4868-8529-AFB586A0C440}">
      <dsp:nvSpPr>
        <dsp:cNvPr id="0" name=""/>
        <dsp:cNvSpPr/>
      </dsp:nvSpPr>
      <dsp:spPr>
        <a:xfrm>
          <a:off x="2648648" y="2300330"/>
          <a:ext cx="350784" cy="35078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E57BD3-EFEE-4D9D-B2C5-533DFB412D8A}">
      <dsp:nvSpPr>
        <dsp:cNvPr id="0" name=""/>
        <dsp:cNvSpPr/>
      </dsp:nvSpPr>
      <dsp:spPr>
        <a:xfrm>
          <a:off x="3256040" y="2173322"/>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Answers: Result</a:t>
          </a:r>
        </a:p>
      </dsp:txBody>
      <dsp:txXfrm>
        <a:off x="3256040" y="2173322"/>
        <a:ext cx="1425600" cy="60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70F7A-80BA-734C-B6B7-DE686E593397}">
      <dsp:nvSpPr>
        <dsp:cNvPr id="0" name=""/>
        <dsp:cNvSpPr/>
      </dsp:nvSpPr>
      <dsp:spPr>
        <a:xfrm>
          <a:off x="581356" y="492392"/>
          <a:ext cx="456974"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9161BC-45E7-3E46-838C-30701FC8A4DB}">
      <dsp:nvSpPr>
        <dsp:cNvPr id="0" name=""/>
        <dsp:cNvSpPr/>
      </dsp:nvSpPr>
      <dsp:spPr>
        <a:xfrm>
          <a:off x="1065749" y="454005"/>
          <a:ext cx="52552" cy="9875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74BD51-9B4B-EF4F-B18B-52D4B3F1004D}">
      <dsp:nvSpPr>
        <dsp:cNvPr id="0" name=""/>
        <dsp:cNvSpPr/>
      </dsp:nvSpPr>
      <dsp:spPr>
        <a:xfrm>
          <a:off x="332542" y="300736"/>
          <a:ext cx="383384" cy="3833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7" tIns="14877" rIns="14877" bIns="14877" numCol="1" spcCol="1270" anchor="ctr" anchorCtr="0">
          <a:noAutofit/>
        </a:bodyPr>
        <a:lstStyle/>
        <a:p>
          <a:pPr marL="0" lvl="0" indent="0" algn="ctr" defTabSz="800100">
            <a:lnSpc>
              <a:spcPct val="90000"/>
            </a:lnSpc>
            <a:spcBef>
              <a:spcPct val="0"/>
            </a:spcBef>
            <a:spcAft>
              <a:spcPct val="35000"/>
            </a:spcAft>
            <a:buNone/>
          </a:pPr>
          <a:r>
            <a:rPr lang="en-US" sz="1800" kern="1200"/>
            <a:t>1</a:t>
          </a:r>
        </a:p>
      </dsp:txBody>
      <dsp:txXfrm>
        <a:off x="388687" y="356881"/>
        <a:ext cx="271094" cy="271094"/>
      </dsp:txXfrm>
    </dsp:sp>
    <dsp:sp modelId="{E5FF1AEF-A796-A54F-A1F4-54A04038A3DC}">
      <dsp:nvSpPr>
        <dsp:cNvPr id="0" name=""/>
        <dsp:cNvSpPr/>
      </dsp:nvSpPr>
      <dsp:spPr>
        <a:xfrm>
          <a:off x="10137" y="849642"/>
          <a:ext cx="102819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105" tIns="165100" rIns="81105" bIns="165100" numCol="1" spcCol="1270" anchor="t" anchorCtr="0">
          <a:noAutofit/>
        </a:bodyPr>
        <a:lstStyle/>
        <a:p>
          <a:pPr marL="0" lvl="0" indent="0" algn="l" defTabSz="488950">
            <a:lnSpc>
              <a:spcPct val="90000"/>
            </a:lnSpc>
            <a:spcBef>
              <a:spcPct val="0"/>
            </a:spcBef>
            <a:spcAft>
              <a:spcPct val="35000"/>
            </a:spcAft>
            <a:buNone/>
          </a:pPr>
          <a:r>
            <a:rPr lang="en-US" sz="1100" b="1" kern="1200"/>
            <a:t>Input: </a:t>
          </a:r>
          <a:r>
            <a:rPr lang="en-US" sz="1100" kern="1200"/>
            <a:t>Text and query</a:t>
          </a:r>
        </a:p>
      </dsp:txBody>
      <dsp:txXfrm>
        <a:off x="10137" y="1055281"/>
        <a:ext cx="1028193" cy="1759961"/>
      </dsp:txXfrm>
    </dsp:sp>
    <dsp:sp modelId="{FF886830-A6B4-854B-9143-FCE93A876270}">
      <dsp:nvSpPr>
        <dsp:cNvPr id="0" name=""/>
        <dsp:cNvSpPr/>
      </dsp:nvSpPr>
      <dsp:spPr>
        <a:xfrm>
          <a:off x="1152575" y="492483"/>
          <a:ext cx="1028193"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8AFFC2-114C-9147-99C8-3ECF781D1F1A}">
      <dsp:nvSpPr>
        <dsp:cNvPr id="0" name=""/>
        <dsp:cNvSpPr/>
      </dsp:nvSpPr>
      <dsp:spPr>
        <a:xfrm>
          <a:off x="2208187" y="454077"/>
          <a:ext cx="52552" cy="98849"/>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84683-CEF8-0447-9341-3512F37B9D16}">
      <dsp:nvSpPr>
        <dsp:cNvPr id="0" name=""/>
        <dsp:cNvSpPr/>
      </dsp:nvSpPr>
      <dsp:spPr>
        <a:xfrm>
          <a:off x="1474979" y="300826"/>
          <a:ext cx="383384" cy="3833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7" tIns="14877" rIns="14877" bIns="14877" numCol="1" spcCol="1270" anchor="ctr" anchorCtr="0">
          <a:noAutofit/>
        </a:bodyPr>
        <a:lstStyle/>
        <a:p>
          <a:pPr marL="0" lvl="0" indent="0" algn="ctr" defTabSz="800100">
            <a:lnSpc>
              <a:spcPct val="90000"/>
            </a:lnSpc>
            <a:spcBef>
              <a:spcPct val="0"/>
            </a:spcBef>
            <a:spcAft>
              <a:spcPct val="35000"/>
            </a:spcAft>
            <a:buNone/>
          </a:pPr>
          <a:r>
            <a:rPr lang="en-US" sz="1800" kern="1200"/>
            <a:t>2</a:t>
          </a:r>
        </a:p>
      </dsp:txBody>
      <dsp:txXfrm>
        <a:off x="1531124" y="356971"/>
        <a:ext cx="271094" cy="271094"/>
      </dsp:txXfrm>
    </dsp:sp>
    <dsp:sp modelId="{8C973345-4410-E145-BB40-95DE58133D76}">
      <dsp:nvSpPr>
        <dsp:cNvPr id="0" name=""/>
        <dsp:cNvSpPr/>
      </dsp:nvSpPr>
      <dsp:spPr>
        <a:xfrm>
          <a:off x="1152575" y="849901"/>
          <a:ext cx="102819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105" tIns="165100" rIns="81105" bIns="165100" numCol="1" spcCol="1270" anchor="t" anchorCtr="0">
          <a:noAutofit/>
        </a:bodyPr>
        <a:lstStyle/>
        <a:p>
          <a:pPr marL="0" lvl="0" indent="0" algn="l" defTabSz="488950">
            <a:lnSpc>
              <a:spcPct val="90000"/>
            </a:lnSpc>
            <a:spcBef>
              <a:spcPct val="0"/>
            </a:spcBef>
            <a:spcAft>
              <a:spcPct val="35000"/>
            </a:spcAft>
            <a:buNone/>
          </a:pPr>
          <a:r>
            <a:rPr lang="en-US" sz="1100" b="1" kern="1200"/>
            <a:t>Setup the packages</a:t>
          </a:r>
          <a:endParaRPr lang="en-US" sz="1100" kern="1200"/>
        </a:p>
      </dsp:txBody>
      <dsp:txXfrm>
        <a:off x="1152575" y="1055540"/>
        <a:ext cx="1028193" cy="1759961"/>
      </dsp:txXfrm>
    </dsp:sp>
    <dsp:sp modelId="{E0EF2836-92B7-484C-ABE2-E775D8E6EBCA}">
      <dsp:nvSpPr>
        <dsp:cNvPr id="0" name=""/>
        <dsp:cNvSpPr/>
      </dsp:nvSpPr>
      <dsp:spPr>
        <a:xfrm>
          <a:off x="2295012" y="492483"/>
          <a:ext cx="1028193"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A948F-F64F-7943-A9FA-D39516C397E3}">
      <dsp:nvSpPr>
        <dsp:cNvPr id="0" name=""/>
        <dsp:cNvSpPr/>
      </dsp:nvSpPr>
      <dsp:spPr>
        <a:xfrm>
          <a:off x="3350624" y="454077"/>
          <a:ext cx="52552" cy="98849"/>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9E325D-2CBA-604D-8FAD-C0D477F8E5A9}">
      <dsp:nvSpPr>
        <dsp:cNvPr id="0" name=""/>
        <dsp:cNvSpPr/>
      </dsp:nvSpPr>
      <dsp:spPr>
        <a:xfrm>
          <a:off x="2617417" y="300826"/>
          <a:ext cx="383384" cy="3833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7" tIns="14877" rIns="14877" bIns="14877" numCol="1" spcCol="1270" anchor="ctr" anchorCtr="0">
          <a:noAutofit/>
        </a:bodyPr>
        <a:lstStyle/>
        <a:p>
          <a:pPr marL="0" lvl="0" indent="0" algn="ctr" defTabSz="800100">
            <a:lnSpc>
              <a:spcPct val="90000"/>
            </a:lnSpc>
            <a:spcBef>
              <a:spcPct val="0"/>
            </a:spcBef>
            <a:spcAft>
              <a:spcPct val="35000"/>
            </a:spcAft>
            <a:buNone/>
          </a:pPr>
          <a:r>
            <a:rPr lang="en-US" sz="1800" kern="1200"/>
            <a:t>3</a:t>
          </a:r>
        </a:p>
      </dsp:txBody>
      <dsp:txXfrm>
        <a:off x="2673562" y="356971"/>
        <a:ext cx="271094" cy="271094"/>
      </dsp:txXfrm>
    </dsp:sp>
    <dsp:sp modelId="{EDC65F2F-C440-A440-8389-086A0C073891}">
      <dsp:nvSpPr>
        <dsp:cNvPr id="0" name=""/>
        <dsp:cNvSpPr/>
      </dsp:nvSpPr>
      <dsp:spPr>
        <a:xfrm>
          <a:off x="2295012" y="849901"/>
          <a:ext cx="102819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105" tIns="165100" rIns="81105" bIns="165100" numCol="1" spcCol="1270" anchor="t" anchorCtr="0">
          <a:noAutofit/>
        </a:bodyPr>
        <a:lstStyle/>
        <a:p>
          <a:pPr marL="0" lvl="0" indent="0" algn="l" defTabSz="488950">
            <a:lnSpc>
              <a:spcPct val="90000"/>
            </a:lnSpc>
            <a:spcBef>
              <a:spcPct val="0"/>
            </a:spcBef>
            <a:spcAft>
              <a:spcPct val="35000"/>
            </a:spcAft>
            <a:buNone/>
          </a:pPr>
          <a:r>
            <a:rPr lang="en-US" sz="1100" b="1" i="0" kern="1200"/>
            <a:t>Index Creation with Annoy:</a:t>
          </a:r>
          <a:r>
            <a:rPr lang="en-US" sz="1100" b="0" i="0" kern="1200"/>
            <a:t> The Annoy library is employed to construct a search index from the embeddings, facilitating the quick retrieval of closely related items in the vector space.</a:t>
          </a:r>
          <a:endParaRPr lang="en-US" sz="1100" kern="1200"/>
        </a:p>
      </dsp:txBody>
      <dsp:txXfrm>
        <a:off x="2295012" y="1055540"/>
        <a:ext cx="1028193" cy="1759961"/>
      </dsp:txXfrm>
    </dsp:sp>
    <dsp:sp modelId="{2D50F785-699B-7B45-88E3-E02EF928676B}">
      <dsp:nvSpPr>
        <dsp:cNvPr id="0" name=""/>
        <dsp:cNvSpPr/>
      </dsp:nvSpPr>
      <dsp:spPr>
        <a:xfrm>
          <a:off x="3437450" y="492483"/>
          <a:ext cx="1028193"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BD45BB-6008-ED4B-8053-36A05731F248}">
      <dsp:nvSpPr>
        <dsp:cNvPr id="0" name=""/>
        <dsp:cNvSpPr/>
      </dsp:nvSpPr>
      <dsp:spPr>
        <a:xfrm>
          <a:off x="4493062" y="454077"/>
          <a:ext cx="52552" cy="98849"/>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AC8197-CD9E-8A46-899B-AAB1066264E1}">
      <dsp:nvSpPr>
        <dsp:cNvPr id="0" name=""/>
        <dsp:cNvSpPr/>
      </dsp:nvSpPr>
      <dsp:spPr>
        <a:xfrm>
          <a:off x="3759854" y="300826"/>
          <a:ext cx="383384" cy="3833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7" tIns="14877" rIns="14877" bIns="14877" numCol="1" spcCol="1270" anchor="ctr" anchorCtr="0">
          <a:noAutofit/>
        </a:bodyPr>
        <a:lstStyle/>
        <a:p>
          <a:pPr marL="0" lvl="0" indent="0" algn="ctr" defTabSz="800100">
            <a:lnSpc>
              <a:spcPct val="90000"/>
            </a:lnSpc>
            <a:spcBef>
              <a:spcPct val="0"/>
            </a:spcBef>
            <a:spcAft>
              <a:spcPct val="35000"/>
            </a:spcAft>
            <a:buNone/>
          </a:pPr>
          <a:r>
            <a:rPr lang="en-US" sz="1800" kern="1200"/>
            <a:t>4</a:t>
          </a:r>
        </a:p>
      </dsp:txBody>
      <dsp:txXfrm>
        <a:off x="3815999" y="356971"/>
        <a:ext cx="271094" cy="271094"/>
      </dsp:txXfrm>
    </dsp:sp>
    <dsp:sp modelId="{8ABDD3CD-3724-3A46-B4EE-7F852AF656AA}">
      <dsp:nvSpPr>
        <dsp:cNvPr id="0" name=""/>
        <dsp:cNvSpPr/>
      </dsp:nvSpPr>
      <dsp:spPr>
        <a:xfrm>
          <a:off x="3437450" y="849901"/>
          <a:ext cx="102819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105" tIns="165100" rIns="81105" bIns="165100" numCol="1" spcCol="1270" anchor="t" anchorCtr="0">
          <a:noAutofit/>
        </a:bodyPr>
        <a:lstStyle/>
        <a:p>
          <a:pPr marL="0" lvl="0" indent="0" algn="l" defTabSz="488950">
            <a:lnSpc>
              <a:spcPct val="90000"/>
            </a:lnSpc>
            <a:spcBef>
              <a:spcPct val="0"/>
            </a:spcBef>
            <a:spcAft>
              <a:spcPct val="35000"/>
            </a:spcAft>
            <a:buNone/>
          </a:pPr>
          <a:r>
            <a:rPr lang="en-US" sz="1100" b="1" i="0" kern="1200"/>
            <a:t>Article Search Function:</a:t>
          </a:r>
          <a:r>
            <a:rPr lang="en-US" sz="1100" b="0" i="0" kern="1200"/>
            <a:t> A function is developed to find articles matching specific queries using the search index and Cohere embeddings, providing pertinent context for answer formulation.</a:t>
          </a:r>
          <a:endParaRPr lang="en-US" sz="1100" kern="1200"/>
        </a:p>
      </dsp:txBody>
      <dsp:txXfrm>
        <a:off x="3437450" y="1055540"/>
        <a:ext cx="1028193" cy="1759961"/>
      </dsp:txXfrm>
    </dsp:sp>
    <dsp:sp modelId="{20BB194D-37B1-C04B-8CEA-2A076B436C42}">
      <dsp:nvSpPr>
        <dsp:cNvPr id="0" name=""/>
        <dsp:cNvSpPr/>
      </dsp:nvSpPr>
      <dsp:spPr>
        <a:xfrm>
          <a:off x="4579887" y="492483"/>
          <a:ext cx="1028193"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4A1ECC-3731-B849-8046-85181A70955E}">
      <dsp:nvSpPr>
        <dsp:cNvPr id="0" name=""/>
        <dsp:cNvSpPr/>
      </dsp:nvSpPr>
      <dsp:spPr>
        <a:xfrm>
          <a:off x="5635499" y="454077"/>
          <a:ext cx="52552" cy="98849"/>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A610D7-43A8-0641-B7C2-7CC90F63C157}">
      <dsp:nvSpPr>
        <dsp:cNvPr id="0" name=""/>
        <dsp:cNvSpPr/>
      </dsp:nvSpPr>
      <dsp:spPr>
        <a:xfrm>
          <a:off x="4902292" y="300826"/>
          <a:ext cx="383384" cy="3833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7" tIns="14877" rIns="14877" bIns="14877" numCol="1" spcCol="1270" anchor="ctr" anchorCtr="0">
          <a:noAutofit/>
        </a:bodyPr>
        <a:lstStyle/>
        <a:p>
          <a:pPr marL="0" lvl="0" indent="0" algn="ctr" defTabSz="800100">
            <a:lnSpc>
              <a:spcPct val="90000"/>
            </a:lnSpc>
            <a:spcBef>
              <a:spcPct val="0"/>
            </a:spcBef>
            <a:spcAft>
              <a:spcPct val="35000"/>
            </a:spcAft>
            <a:buNone/>
          </a:pPr>
          <a:r>
            <a:rPr lang="en-US" sz="1800" kern="1200"/>
            <a:t>5</a:t>
          </a:r>
        </a:p>
      </dsp:txBody>
      <dsp:txXfrm>
        <a:off x="4958437" y="356971"/>
        <a:ext cx="271094" cy="271094"/>
      </dsp:txXfrm>
    </dsp:sp>
    <dsp:sp modelId="{E747FA9C-3277-7C4E-988B-043D548556A7}">
      <dsp:nvSpPr>
        <dsp:cNvPr id="0" name=""/>
        <dsp:cNvSpPr/>
      </dsp:nvSpPr>
      <dsp:spPr>
        <a:xfrm>
          <a:off x="4579887" y="849901"/>
          <a:ext cx="102819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105" tIns="165100" rIns="81105" bIns="165100" numCol="1" spcCol="1270" anchor="t" anchorCtr="0">
          <a:noAutofit/>
        </a:bodyPr>
        <a:lstStyle/>
        <a:p>
          <a:pPr marL="0" lvl="0" indent="0" algn="l" defTabSz="488950">
            <a:lnSpc>
              <a:spcPct val="90000"/>
            </a:lnSpc>
            <a:spcBef>
              <a:spcPct val="0"/>
            </a:spcBef>
            <a:spcAft>
              <a:spcPct val="35000"/>
            </a:spcAft>
            <a:buNone/>
          </a:pPr>
          <a:r>
            <a:rPr lang="en-US" sz="1100" b="1" i="0" kern="1200"/>
            <a:t>Answer Generation Process:</a:t>
          </a:r>
          <a:r>
            <a:rPr lang="en-US" sz="1100" b="0" i="0" kern="1200"/>
            <a:t> A specialized function is crafted to produce responses to queries based on the context derived from the search, using Cohere for response generation.</a:t>
          </a:r>
          <a:endParaRPr lang="en-US" sz="1100" kern="1200"/>
        </a:p>
      </dsp:txBody>
      <dsp:txXfrm>
        <a:off x="4579887" y="1055540"/>
        <a:ext cx="1028193" cy="1759961"/>
      </dsp:txXfrm>
    </dsp:sp>
    <dsp:sp modelId="{9581E6AC-B5B5-604A-B76A-DD11FC07E542}">
      <dsp:nvSpPr>
        <dsp:cNvPr id="0" name=""/>
        <dsp:cNvSpPr/>
      </dsp:nvSpPr>
      <dsp:spPr>
        <a:xfrm>
          <a:off x="5722325" y="492483"/>
          <a:ext cx="1028193"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8E09F0-46C3-7643-A6AF-E736C95EC1FF}">
      <dsp:nvSpPr>
        <dsp:cNvPr id="0" name=""/>
        <dsp:cNvSpPr/>
      </dsp:nvSpPr>
      <dsp:spPr>
        <a:xfrm>
          <a:off x="6777937" y="454077"/>
          <a:ext cx="52552" cy="98849"/>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B351B0-8C9D-D144-B7E0-D23DF27DA4FF}">
      <dsp:nvSpPr>
        <dsp:cNvPr id="0" name=""/>
        <dsp:cNvSpPr/>
      </dsp:nvSpPr>
      <dsp:spPr>
        <a:xfrm>
          <a:off x="6044729" y="300826"/>
          <a:ext cx="383384" cy="3833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7" tIns="14877" rIns="14877" bIns="14877" numCol="1" spcCol="1270" anchor="ctr" anchorCtr="0">
          <a:noAutofit/>
        </a:bodyPr>
        <a:lstStyle/>
        <a:p>
          <a:pPr marL="0" lvl="0" indent="0" algn="ctr" defTabSz="800100">
            <a:lnSpc>
              <a:spcPct val="90000"/>
            </a:lnSpc>
            <a:spcBef>
              <a:spcPct val="0"/>
            </a:spcBef>
            <a:spcAft>
              <a:spcPct val="35000"/>
            </a:spcAft>
            <a:buNone/>
          </a:pPr>
          <a:r>
            <a:rPr lang="en-US" sz="1800" kern="1200"/>
            <a:t>6</a:t>
          </a:r>
        </a:p>
      </dsp:txBody>
      <dsp:txXfrm>
        <a:off x="6100874" y="356971"/>
        <a:ext cx="271094" cy="271094"/>
      </dsp:txXfrm>
    </dsp:sp>
    <dsp:sp modelId="{F4609620-D0B0-684A-A483-629A3699CA5A}">
      <dsp:nvSpPr>
        <dsp:cNvPr id="0" name=""/>
        <dsp:cNvSpPr/>
      </dsp:nvSpPr>
      <dsp:spPr>
        <a:xfrm>
          <a:off x="5722325" y="849901"/>
          <a:ext cx="102819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105" tIns="165100" rIns="81105" bIns="165100" numCol="1" spcCol="1270" anchor="t" anchorCtr="0">
          <a:noAutofit/>
        </a:bodyPr>
        <a:lstStyle/>
        <a:p>
          <a:pPr marL="0" lvl="0" indent="0" algn="l" defTabSz="488950">
            <a:lnSpc>
              <a:spcPct val="90000"/>
            </a:lnSpc>
            <a:spcBef>
              <a:spcPct val="0"/>
            </a:spcBef>
            <a:spcAft>
              <a:spcPct val="35000"/>
            </a:spcAft>
            <a:buNone/>
          </a:pPr>
          <a:r>
            <a:rPr lang="en-US" sz="1100" b="1" i="0" kern="1200"/>
            <a:t>Utility Function Development:</a:t>
          </a:r>
          <a:r>
            <a:rPr lang="en-US" sz="1100" b="0" i="0" kern="1200"/>
            <a:t> Essential utility functions like print_result are created for result formatting and display.</a:t>
          </a:r>
          <a:endParaRPr lang="en-US" sz="1100" kern="1200"/>
        </a:p>
      </dsp:txBody>
      <dsp:txXfrm>
        <a:off x="5722325" y="1055540"/>
        <a:ext cx="1028193" cy="1759961"/>
      </dsp:txXfrm>
    </dsp:sp>
    <dsp:sp modelId="{0A812AFC-F185-7749-B153-E638AFE497E6}">
      <dsp:nvSpPr>
        <dsp:cNvPr id="0" name=""/>
        <dsp:cNvSpPr/>
      </dsp:nvSpPr>
      <dsp:spPr>
        <a:xfrm>
          <a:off x="6864762" y="492483"/>
          <a:ext cx="514599"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663F54-166F-9743-BFF9-2748851D9FB6}">
      <dsp:nvSpPr>
        <dsp:cNvPr id="0" name=""/>
        <dsp:cNvSpPr/>
      </dsp:nvSpPr>
      <dsp:spPr>
        <a:xfrm>
          <a:off x="7187669" y="300826"/>
          <a:ext cx="383384" cy="3833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7" tIns="14877" rIns="14877" bIns="14877" numCol="1" spcCol="1270" anchor="ctr" anchorCtr="0">
          <a:noAutofit/>
        </a:bodyPr>
        <a:lstStyle/>
        <a:p>
          <a:pPr marL="0" lvl="0" indent="0" algn="ctr" defTabSz="800100">
            <a:lnSpc>
              <a:spcPct val="90000"/>
            </a:lnSpc>
            <a:spcBef>
              <a:spcPct val="0"/>
            </a:spcBef>
            <a:spcAft>
              <a:spcPct val="35000"/>
            </a:spcAft>
            <a:buNone/>
          </a:pPr>
          <a:r>
            <a:rPr lang="en-US" sz="1800" kern="1200"/>
            <a:t>7</a:t>
          </a:r>
        </a:p>
      </dsp:txBody>
      <dsp:txXfrm>
        <a:off x="7243814" y="356971"/>
        <a:ext cx="271094" cy="271094"/>
      </dsp:txXfrm>
    </dsp:sp>
    <dsp:sp modelId="{875A6FB0-734A-C347-A0DF-88DAA5D6B290}">
      <dsp:nvSpPr>
        <dsp:cNvPr id="0" name=""/>
        <dsp:cNvSpPr/>
      </dsp:nvSpPr>
      <dsp:spPr>
        <a:xfrm>
          <a:off x="6864762" y="849901"/>
          <a:ext cx="106835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273" tIns="165100" rIns="84273" bIns="165100" numCol="1" spcCol="1270" anchor="t" anchorCtr="0">
          <a:noAutofit/>
        </a:bodyPr>
        <a:lstStyle/>
        <a:p>
          <a:pPr marL="0" lvl="0" indent="0" algn="l" defTabSz="488950">
            <a:lnSpc>
              <a:spcPct val="90000"/>
            </a:lnSpc>
            <a:spcBef>
              <a:spcPct val="0"/>
            </a:spcBef>
            <a:spcAft>
              <a:spcPct val="35000"/>
            </a:spcAft>
            <a:buNone/>
          </a:pPr>
          <a:r>
            <a:rPr lang="en-US" sz="1100" b="1" i="0" kern="1200"/>
            <a:t>Non-Active Functions:</a:t>
          </a:r>
          <a:r>
            <a:rPr lang="en-US" sz="1100" b="0" i="0" kern="1200"/>
            <a:t> Some functions, such as search_wikipedia_subset and generate_given_context, are included in the script but remain unused in the current implementation</a:t>
          </a:r>
          <a:endParaRPr lang="en-US" sz="1100" kern="1200"/>
        </a:p>
      </dsp:txBody>
      <dsp:txXfrm>
        <a:off x="6864762" y="1063571"/>
        <a:ext cx="1068352" cy="175193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11/22/23</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B6F15528-21DE-4FAA-801E-634DDDAF4B2B}"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50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94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6558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501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96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754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46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73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826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3"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34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1D8BD707-D9CF-40AE-B4C6-C98DA3205C09}" type="datetimeFigureOut">
              <a:rPr lang="en-US" smtClean="0"/>
              <a:t>11/22/23</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512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1D8BD707-D9CF-40AE-B4C6-C98DA3205C09}" type="datetimeFigureOut">
              <a:rPr lang="en-US" smtClean="0"/>
              <a:t>11/22/23</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B6F15528-21DE-4FAA-801E-634DDDAF4B2B}"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32840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deeplearning.ai/large-language-models-semantic-search/lesson/6/generating-answers" TargetMode="External"/><Relationship Id="rId2" Type="http://schemas.openxmlformats.org/officeDocument/2006/relationships/hyperlink" Target="https://hc.labnet.sfbu.edu/~henry/sfbu/course/deeplearning_ai/llm_semantic_search/slide/exercise_llm_semantic_search.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600"/>
            <a:ext cx="8178800" cy="417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175" y="846073"/>
            <a:ext cx="6825173" cy="3448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1636098" y="1206290"/>
            <a:ext cx="4741933" cy="1312539"/>
          </a:xfrm>
          <a:prstGeom prst="rect">
            <a:avLst/>
          </a:prstGeom>
          <a:noFill/>
          <a:ln w="28574">
            <a:solidFill>
              <a:srgbClr val="FFFFFF"/>
            </a:solidFill>
          </a:ln>
        </p:spPr>
        <p:txBody>
          <a:bodyPr vert="horz" wrap="square" lIns="0" tIns="455295" rIns="0" bIns="0" rtlCol="0">
            <a:spAutoFit/>
          </a:bodyPr>
          <a:lstStyle/>
          <a:p>
            <a:pPr defTabSz="395844">
              <a:spcBef>
                <a:spcPts val="3104"/>
              </a:spcBef>
            </a:pPr>
            <a:endParaRPr lang="en-US" sz="2771" kern="1200">
              <a:solidFill>
                <a:schemeClr val="tx1"/>
              </a:solidFill>
              <a:latin typeface="Times New Roman"/>
              <a:ea typeface="+mn-ea"/>
              <a:cs typeface="Times New Roman"/>
            </a:endParaRPr>
          </a:p>
          <a:p>
            <a:pPr marL="483259" marR="478312" algn="ctr" defTabSz="395844"/>
            <a:r>
              <a:rPr lang="en-US" sz="2771" kern="1200" spc="-169">
                <a:solidFill>
                  <a:schemeClr val="tx2"/>
                </a:solidFill>
                <a:latin typeface="Tahoma"/>
                <a:ea typeface="+mn-ea"/>
                <a:cs typeface="Tahoma"/>
              </a:rPr>
              <a:t>Generating </a:t>
            </a:r>
            <a:r>
              <a:rPr lang="en-US" sz="2771" kern="1200" spc="-44">
                <a:solidFill>
                  <a:schemeClr val="tx2"/>
                </a:solidFill>
                <a:latin typeface="Tahoma"/>
                <a:ea typeface="+mn-ea"/>
                <a:cs typeface="Tahoma"/>
              </a:rPr>
              <a:t>Answers</a:t>
            </a:r>
            <a:endParaRPr lang="en-US" sz="3200">
              <a:solidFill>
                <a:schemeClr val="tx2"/>
              </a:solidFill>
              <a:latin typeface="Tahoma"/>
              <a:cs typeface="Tahoma"/>
            </a:endParaRPr>
          </a:p>
        </p:txBody>
      </p:sp>
      <p:sp>
        <p:nvSpPr>
          <p:cNvPr id="3" name="TextBox 2">
            <a:extLst>
              <a:ext uri="{FF2B5EF4-FFF2-40B4-BE49-F238E27FC236}">
                <a16:creationId xmlns:a16="http://schemas.microsoft.com/office/drawing/2014/main" id="{13B598BD-FF6B-B28F-8A45-186158DF979F}"/>
              </a:ext>
            </a:extLst>
          </p:cNvPr>
          <p:cNvSpPr txBox="1"/>
          <p:nvPr/>
        </p:nvSpPr>
        <p:spPr>
          <a:xfrm>
            <a:off x="5843729" y="3610651"/>
            <a:ext cx="1669695" cy="332079"/>
          </a:xfrm>
          <a:prstGeom prst="rect">
            <a:avLst/>
          </a:prstGeom>
          <a:noFill/>
        </p:spPr>
        <p:txBody>
          <a:bodyPr wrap="square" rtlCol="0">
            <a:spAutoFit/>
          </a:bodyPr>
          <a:lstStyle/>
          <a:p>
            <a:pPr defTabSz="395844">
              <a:spcAft>
                <a:spcPts val="444"/>
              </a:spcAft>
            </a:pPr>
            <a:r>
              <a:rPr lang="en-US" sz="1558" kern="1200">
                <a:solidFill>
                  <a:schemeClr val="tx1"/>
                </a:solidFill>
                <a:latin typeface="+mn-lt"/>
                <a:ea typeface="+mn-ea"/>
                <a:cs typeface="+mn-cs"/>
              </a:rPr>
              <a:t>Maryam Zubair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33357" y="1200149"/>
            <a:ext cx="2654449" cy="3223260"/>
          </a:xfrm>
          <a:prstGeom prst="rect">
            <a:avLst/>
          </a:prstGeom>
        </p:spPr>
        <p:txBody>
          <a:bodyPr vert="horz" lIns="91440" tIns="45720" rIns="91440" bIns="45720" rtlCol="0" anchor="ctr">
            <a:normAutofit/>
          </a:bodyPr>
          <a:lstStyle/>
          <a:p>
            <a:pPr marL="12700" defTabSz="914400"/>
            <a:r>
              <a:rPr lang="en-US" sz="3200" b="0" i="0" kern="1200" cap="all" spc="-10" dirty="0">
                <a:solidFill>
                  <a:schemeClr val="tx1"/>
                </a:solidFill>
                <a:effectLst/>
                <a:latin typeface="+mj-lt"/>
                <a:ea typeface="+mj-ea"/>
                <a:cs typeface="+mj-cs"/>
              </a:rPr>
              <a:t>Table</a:t>
            </a:r>
            <a:r>
              <a:rPr lang="en-US" sz="3200" b="0" i="0" kern="1200" cap="all" spc="-140" dirty="0">
                <a:solidFill>
                  <a:schemeClr val="tx1"/>
                </a:solidFill>
                <a:effectLst/>
                <a:latin typeface="+mj-lt"/>
                <a:ea typeface="+mj-ea"/>
                <a:cs typeface="+mj-cs"/>
              </a:rPr>
              <a:t> </a:t>
            </a:r>
            <a:r>
              <a:rPr lang="en-US" sz="3200" b="0" i="0" kern="1200" cap="all" dirty="0">
                <a:solidFill>
                  <a:schemeClr val="tx1"/>
                </a:solidFill>
                <a:effectLst/>
                <a:latin typeface="+mj-lt"/>
                <a:ea typeface="+mj-ea"/>
                <a:cs typeface="+mj-cs"/>
              </a:rPr>
              <a:t>of</a:t>
            </a:r>
            <a:r>
              <a:rPr lang="en-US" sz="3200" b="0" i="0" kern="1200" cap="all" spc="-140" dirty="0">
                <a:solidFill>
                  <a:schemeClr val="tx1"/>
                </a:solidFill>
                <a:effectLst/>
                <a:latin typeface="+mj-lt"/>
                <a:ea typeface="+mj-ea"/>
                <a:cs typeface="+mj-cs"/>
              </a:rPr>
              <a:t> </a:t>
            </a:r>
            <a:r>
              <a:rPr lang="en-US" sz="3200" b="0" i="0" kern="1200" cap="all" spc="-10" dirty="0">
                <a:solidFill>
                  <a:schemeClr val="tx1"/>
                </a:solidFill>
                <a:effectLst/>
                <a:latin typeface="+mj-lt"/>
                <a:ea typeface="+mj-ea"/>
                <a:cs typeface="+mj-cs"/>
              </a:rPr>
              <a:t>content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object 3"/>
          <p:cNvSpPr txBox="1"/>
          <p:nvPr/>
        </p:nvSpPr>
        <p:spPr>
          <a:xfrm>
            <a:off x="3693638" y="1200149"/>
            <a:ext cx="4597502" cy="3223260"/>
          </a:xfrm>
          <a:prstGeom prst="rect">
            <a:avLst/>
          </a:prstGeom>
        </p:spPr>
        <p:txBody>
          <a:bodyPr vert="horz" lIns="91440" tIns="45720" rIns="91440" bIns="45720" rtlCol="0" anchor="ctr">
            <a:normAutofit/>
          </a:bodyPr>
          <a:lstStyle/>
          <a:p>
            <a:pPr marL="393065" indent="-228600" defTabSz="914400">
              <a:lnSpc>
                <a:spcPct val="120000"/>
              </a:lnSpc>
              <a:spcBef>
                <a:spcPts val="385"/>
              </a:spcBef>
              <a:buClr>
                <a:schemeClr val="accent1"/>
              </a:buClr>
              <a:buSzPct val="100000"/>
              <a:buFont typeface="Arial" panose="020B0604020202020204" pitchFamily="34" charset="0"/>
              <a:buChar char="•"/>
              <a:tabLst>
                <a:tab pos="393065" algn="l"/>
              </a:tabLst>
            </a:pPr>
            <a:r>
              <a:rPr lang="en-US" spc="-10"/>
              <a:t>Introduction</a:t>
            </a:r>
            <a:endParaRPr lang="en-US"/>
          </a:p>
          <a:p>
            <a:pPr marL="393065" indent="-228600" defTabSz="914400">
              <a:lnSpc>
                <a:spcPct val="120000"/>
              </a:lnSpc>
              <a:spcBef>
                <a:spcPts val="290"/>
              </a:spcBef>
              <a:buClr>
                <a:schemeClr val="accent1"/>
              </a:buClr>
              <a:buSzPct val="100000"/>
              <a:buFont typeface="Arial" panose="020B0604020202020204" pitchFamily="34" charset="0"/>
              <a:buChar char="•"/>
              <a:tabLst>
                <a:tab pos="393065" algn="l"/>
              </a:tabLst>
            </a:pPr>
            <a:r>
              <a:rPr lang="en-US" spc="-10"/>
              <a:t>Design</a:t>
            </a:r>
            <a:endParaRPr lang="en-US"/>
          </a:p>
          <a:p>
            <a:pPr marL="393065" indent="-228600" defTabSz="914400">
              <a:lnSpc>
                <a:spcPct val="120000"/>
              </a:lnSpc>
              <a:spcBef>
                <a:spcPts val="285"/>
              </a:spcBef>
              <a:buClr>
                <a:schemeClr val="accent1"/>
              </a:buClr>
              <a:buSzPct val="100000"/>
              <a:buFont typeface="Arial" panose="020B0604020202020204" pitchFamily="34" charset="0"/>
              <a:buChar char="•"/>
              <a:tabLst>
                <a:tab pos="393065" algn="l"/>
              </a:tabLst>
            </a:pPr>
            <a:r>
              <a:rPr lang="en-US" spc="-10"/>
              <a:t>Implementation</a:t>
            </a:r>
            <a:endParaRPr lang="en-US"/>
          </a:p>
          <a:p>
            <a:pPr marL="393065" indent="-228600" defTabSz="914400">
              <a:lnSpc>
                <a:spcPct val="120000"/>
              </a:lnSpc>
              <a:spcBef>
                <a:spcPts val="290"/>
              </a:spcBef>
              <a:buClr>
                <a:schemeClr val="accent1"/>
              </a:buClr>
              <a:buSzPct val="100000"/>
              <a:buFont typeface="Arial" panose="020B0604020202020204" pitchFamily="34" charset="0"/>
              <a:buChar char="•"/>
              <a:tabLst>
                <a:tab pos="393065" algn="l"/>
              </a:tabLst>
            </a:pPr>
            <a:r>
              <a:rPr lang="en-US" spc="-20"/>
              <a:t>Test</a:t>
            </a:r>
            <a:endParaRPr lang="en-US"/>
          </a:p>
          <a:p>
            <a:pPr marL="393065" indent="-228600" defTabSz="914400">
              <a:lnSpc>
                <a:spcPct val="120000"/>
              </a:lnSpc>
              <a:spcBef>
                <a:spcPts val="290"/>
              </a:spcBef>
              <a:buClr>
                <a:schemeClr val="accent1"/>
              </a:buClr>
              <a:buSzPct val="100000"/>
              <a:buFont typeface="Arial" panose="020B0604020202020204" pitchFamily="34" charset="0"/>
              <a:buChar char="•"/>
              <a:tabLst>
                <a:tab pos="393065" algn="l"/>
              </a:tabLst>
            </a:pPr>
            <a:r>
              <a:rPr lang="en-US" spc="-10"/>
              <a:t>Conclusion</a:t>
            </a:r>
            <a:endParaRPr lang="en-US"/>
          </a:p>
          <a:p>
            <a:pPr marL="393065" indent="-228600" defTabSz="914400">
              <a:lnSpc>
                <a:spcPct val="120000"/>
              </a:lnSpc>
              <a:spcBef>
                <a:spcPts val="285"/>
              </a:spcBef>
              <a:buClr>
                <a:schemeClr val="accent1"/>
              </a:buClr>
              <a:buSzPct val="100000"/>
              <a:buFont typeface="Arial" panose="020B0604020202020204" pitchFamily="34" charset="0"/>
              <a:buChar char="•"/>
              <a:tabLst>
                <a:tab pos="393065" algn="l"/>
              </a:tabLst>
            </a:pPr>
            <a:r>
              <a:rPr lang="en-US"/>
              <a:t>Github</a:t>
            </a:r>
            <a:r>
              <a:rPr lang="en-US" spc="-55"/>
              <a:t> </a:t>
            </a:r>
            <a:r>
              <a:rPr lang="en-US"/>
              <a:t>repository</a:t>
            </a:r>
            <a:r>
              <a:rPr lang="en-US" spc="-55"/>
              <a:t> </a:t>
            </a:r>
            <a:r>
              <a:rPr lang="en-US" spc="-10"/>
              <a:t>Link:</a:t>
            </a:r>
            <a:endParaRPr lang="en-US"/>
          </a:p>
          <a:p>
            <a:pPr marL="393065" indent="-228600" defTabSz="914400">
              <a:lnSpc>
                <a:spcPct val="120000"/>
              </a:lnSpc>
              <a:spcBef>
                <a:spcPts val="290"/>
              </a:spcBef>
              <a:buClr>
                <a:schemeClr val="accent1"/>
              </a:buClr>
              <a:buSzPct val="100000"/>
              <a:buFont typeface="Arial" panose="020B0604020202020204" pitchFamily="34" charset="0"/>
              <a:buChar char="•"/>
              <a:tabLst>
                <a:tab pos="393065" algn="l"/>
              </a:tabLst>
            </a:pPr>
            <a:r>
              <a:rPr lang="en-US"/>
              <a:t>Bibliography</a:t>
            </a:r>
            <a:r>
              <a:rPr lang="en-US" spc="-50"/>
              <a:t> </a:t>
            </a:r>
            <a:r>
              <a:rPr lang="en-US"/>
              <a:t>/</a:t>
            </a:r>
            <a:r>
              <a:rPr lang="en-US" spc="-50"/>
              <a:t> </a:t>
            </a:r>
            <a:r>
              <a:rPr lang="en-US" spc="-10"/>
              <a:t>References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op view of books with different cover colours">
            <a:extLst>
              <a:ext uri="{FF2B5EF4-FFF2-40B4-BE49-F238E27FC236}">
                <a16:creationId xmlns:a16="http://schemas.microsoft.com/office/drawing/2014/main" id="{A453B319-E317-FD30-A527-A765C618C434}"/>
              </a:ext>
            </a:extLst>
          </p:cNvPr>
          <p:cNvPicPr>
            <a:picLocks noChangeAspect="1"/>
          </p:cNvPicPr>
          <p:nvPr/>
        </p:nvPicPr>
        <p:blipFill rotWithShape="1">
          <a:blip r:embed="rId2">
            <a:duotone>
              <a:schemeClr val="bg2">
                <a:shade val="45000"/>
                <a:satMod val="135000"/>
              </a:schemeClr>
              <a:prstClr val="white"/>
            </a:duotone>
            <a:alphaModFix amt="50000"/>
          </a:blip>
          <a:srcRect t="24187" r="-2" b="19561"/>
          <a:stretch/>
        </p:blipFill>
        <p:spPr>
          <a:xfrm>
            <a:off x="228" y="10"/>
            <a:ext cx="9143772" cy="5143490"/>
          </a:xfrm>
          <a:prstGeom prst="rect">
            <a:avLst/>
          </a:prstGeom>
        </p:spPr>
      </p:pic>
      <p:cxnSp>
        <p:nvCxnSpPr>
          <p:cNvPr id="13" name="Straight Connector 12">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object 2"/>
          <p:cNvSpPr txBox="1">
            <a:spLocks noGrp="1"/>
          </p:cNvSpPr>
          <p:nvPr>
            <p:ph type="title"/>
          </p:nvPr>
        </p:nvSpPr>
        <p:spPr>
          <a:xfrm>
            <a:off x="1088684" y="603389"/>
            <a:ext cx="7202456" cy="786926"/>
          </a:xfrm>
          <a:prstGeom prst="rect">
            <a:avLst/>
          </a:prstGeom>
        </p:spPr>
        <p:txBody>
          <a:bodyPr vert="horz" lIns="91440" tIns="45720" rIns="91440" bIns="45720" rtlCol="0" anchor="t">
            <a:normAutofit/>
          </a:bodyPr>
          <a:lstStyle/>
          <a:p>
            <a:pPr marL="12700" defTabSz="914400"/>
            <a:r>
              <a:rPr lang="en-US" sz="3200" spc="-10"/>
              <a:t>Introduction</a:t>
            </a:r>
          </a:p>
        </p:txBody>
      </p:sp>
      <p:sp>
        <p:nvSpPr>
          <p:cNvPr id="15" name="Rectangle 14">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B99800-B157-8E66-D64C-60AF465693F6}"/>
              </a:ext>
            </a:extLst>
          </p:cNvPr>
          <p:cNvSpPr txBox="1"/>
          <p:nvPr/>
        </p:nvSpPr>
        <p:spPr>
          <a:xfrm>
            <a:off x="1088684" y="1511799"/>
            <a:ext cx="7202456" cy="2587959"/>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0" i="0" u="none" strike="noStrike"/>
              <a:t>This initiative is centered on producing responses to queries within a predefined context, demonstrating the combined use of the Cohere API for generating embeddings and the Annoy library for effective nearest neighbor searches. The main objective is to develop a system adept at comprehending and addressing questions relevant to a particular field.</a:t>
            </a:r>
            <a:endParaRPr lang="en-US"/>
          </a:p>
        </p:txBody>
      </p:sp>
      <p:pic>
        <p:nvPicPr>
          <p:cNvPr id="17" name="Picture 16">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9" name="Straight Connector 18">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088684" y="603389"/>
            <a:ext cx="7202456" cy="786926"/>
          </a:xfrm>
          <a:prstGeom prst="rect">
            <a:avLst/>
          </a:prstGeom>
        </p:spPr>
        <p:txBody>
          <a:bodyPr vert="horz" lIns="91440" tIns="45720" rIns="91440" bIns="45720" rtlCol="0" anchor="t">
            <a:normAutofit/>
          </a:bodyPr>
          <a:lstStyle/>
          <a:p>
            <a:pPr marL="12700" defTabSz="914400"/>
            <a:r>
              <a:rPr lang="en-US" sz="3200"/>
              <a:t>Design</a:t>
            </a:r>
            <a:endParaRPr lang="en-US" sz="3200" spc="-1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object 3">
            <a:extLst>
              <a:ext uri="{FF2B5EF4-FFF2-40B4-BE49-F238E27FC236}">
                <a16:creationId xmlns:a16="http://schemas.microsoft.com/office/drawing/2014/main" id="{19340AB1-CD71-9305-8AE5-A487013B1536}"/>
              </a:ext>
            </a:extLst>
          </p:cNvPr>
          <p:cNvGraphicFramePr/>
          <p:nvPr>
            <p:extLst>
              <p:ext uri="{D42A27DB-BD31-4B8C-83A1-F6EECF244321}">
                <p14:modId xmlns:p14="http://schemas.microsoft.com/office/powerpoint/2010/main" val="3375942419"/>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0772" y="133350"/>
            <a:ext cx="7202456" cy="636474"/>
          </a:xfrm>
          <a:prstGeom prst="rect">
            <a:avLst/>
          </a:prstGeom>
        </p:spPr>
        <p:txBody>
          <a:bodyPr vert="horz" wrap="square" lIns="0" tIns="264559" rIns="0" bIns="0" rtlCol="0">
            <a:spAutoFit/>
          </a:bodyPr>
          <a:lstStyle/>
          <a:p>
            <a:pPr marL="12700">
              <a:lnSpc>
                <a:spcPct val="100000"/>
              </a:lnSpc>
              <a:spcBef>
                <a:spcPts val="130"/>
              </a:spcBef>
            </a:pPr>
            <a:r>
              <a:rPr dirty="0"/>
              <a:t>Implementation</a:t>
            </a:r>
            <a:endParaRPr spc="-10" dirty="0"/>
          </a:p>
        </p:txBody>
      </p:sp>
      <p:graphicFrame>
        <p:nvGraphicFramePr>
          <p:cNvPr id="9" name="object 7">
            <a:extLst>
              <a:ext uri="{FF2B5EF4-FFF2-40B4-BE49-F238E27FC236}">
                <a16:creationId xmlns:a16="http://schemas.microsoft.com/office/drawing/2014/main" id="{72E100A6-2DBE-6937-0C33-3B80A746E086}"/>
              </a:ext>
            </a:extLst>
          </p:cNvPr>
          <p:cNvGraphicFramePr/>
          <p:nvPr>
            <p:extLst>
              <p:ext uri="{D42A27DB-BD31-4B8C-83A1-F6EECF244321}">
                <p14:modId xmlns:p14="http://schemas.microsoft.com/office/powerpoint/2010/main" val="3813224542"/>
              </p:ext>
            </p:extLst>
          </p:nvPr>
        </p:nvGraphicFramePr>
        <p:xfrm>
          <a:off x="838200" y="636474"/>
          <a:ext cx="8061959" cy="3116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559" rIns="0" bIns="0" rtlCol="0">
            <a:spAutoFit/>
          </a:bodyPr>
          <a:lstStyle/>
          <a:p>
            <a:pPr marL="12700">
              <a:lnSpc>
                <a:spcPct val="100000"/>
              </a:lnSpc>
              <a:spcBef>
                <a:spcPts val="130"/>
              </a:spcBef>
            </a:pPr>
            <a:r>
              <a:rPr spc="-20" dirty="0"/>
              <a:t>Test</a:t>
            </a:r>
          </a:p>
        </p:txBody>
      </p:sp>
      <p:pic>
        <p:nvPicPr>
          <p:cNvPr id="3" name="object 3"/>
          <p:cNvPicPr/>
          <p:nvPr/>
        </p:nvPicPr>
        <p:blipFill>
          <a:blip r:embed="rId2" cstate="print"/>
          <a:stretch>
            <a:fillRect/>
          </a:stretch>
        </p:blipFill>
        <p:spPr>
          <a:xfrm>
            <a:off x="838200" y="1885950"/>
            <a:ext cx="7994100" cy="23404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645459" y="853671"/>
            <a:ext cx="2845263" cy="2894075"/>
          </a:xfrm>
          <a:prstGeom prst="rect">
            <a:avLst/>
          </a:prstGeom>
        </p:spPr>
        <p:txBody>
          <a:bodyPr vert="horz" lIns="91440" tIns="45720" rIns="91440" bIns="45720" rtlCol="0" anchor="ctr">
            <a:normAutofit/>
          </a:bodyPr>
          <a:lstStyle/>
          <a:p>
            <a:pPr marL="12700" defTabSz="914400"/>
            <a:r>
              <a:rPr lang="en-US" sz="2700" b="0" i="0" kern="1200" cap="all" spc="-10">
                <a:solidFill>
                  <a:schemeClr val="tx1"/>
                </a:solidFill>
                <a:effectLst/>
                <a:latin typeface="+mj-lt"/>
                <a:ea typeface="+mj-ea"/>
                <a:cs typeface="+mj-cs"/>
              </a:rPr>
              <a:t>Conclusion</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25015" y="478725"/>
            <a:ext cx="4807204" cy="3643968"/>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918" y="730227"/>
            <a:ext cx="4327398" cy="3140964"/>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4188362" y="853671"/>
            <a:ext cx="4080510" cy="2894076"/>
          </a:xfrm>
          <a:prstGeom prst="rect">
            <a:avLst/>
          </a:prstGeom>
        </p:spPr>
        <p:txBody>
          <a:bodyPr vert="horz" lIns="91440" tIns="45720" rIns="91440" bIns="45720" rtlCol="0" anchor="ctr">
            <a:normAutofit/>
          </a:bodyPr>
          <a:lstStyle/>
          <a:p>
            <a:pPr marL="12700" marR="5080" indent="-228600" defTabSz="914400">
              <a:lnSpc>
                <a:spcPct val="110000"/>
              </a:lnSpc>
              <a:spcBef>
                <a:spcPts val="100"/>
              </a:spcBef>
              <a:buClr>
                <a:schemeClr val="accent1"/>
              </a:buClr>
              <a:buSzPct val="100000"/>
              <a:buFont typeface="Arial" panose="020B0604020202020204" pitchFamily="34" charset="0"/>
              <a:buChar char="•"/>
            </a:pPr>
            <a:r>
              <a:rPr lang="en-US" sz="1400" b="0" i="0" u="none" strike="noStrike">
                <a:solidFill>
                  <a:srgbClr val="000000"/>
                </a:solidFill>
              </a:rPr>
              <a:t>The "Generating Answers" initiative highlights a dynamic integration of the Cohere API and the Annoy library, presenting an efficient method for interpreting and answering queries in natural language. The project skillfully combines data processing, the creation of embeddings, and the development of a search index, illustrating a comprehensive method for improving semantic comprehension. This integration of technologies enables the system to effectively produce articulate responses rooted in contextual insights, showcasing a solid foundation for constructing advanced question-answering systems.</a:t>
            </a:r>
            <a:endParaRPr lang="en-US" sz="140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6595"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37262" y="930057"/>
            <a:ext cx="2045860" cy="3438395"/>
          </a:xfrm>
          <a:prstGeom prst="rect">
            <a:avLst/>
          </a:prstGeom>
        </p:spPr>
        <p:txBody>
          <a:bodyPr vert="horz" lIns="0" tIns="264559" rIns="0" bIns="0" rtlCol="0">
            <a:normAutofit/>
          </a:bodyPr>
          <a:lstStyle/>
          <a:p>
            <a:pPr marL="12700">
              <a:spcBef>
                <a:spcPts val="130"/>
              </a:spcBef>
            </a:pPr>
            <a:r>
              <a:rPr lang="en-US" spc="-10">
                <a:solidFill>
                  <a:srgbClr val="FFFFFF"/>
                </a:solidFill>
              </a:rPr>
              <a:t>References</a:t>
            </a:r>
          </a:p>
        </p:txBody>
      </p:sp>
      <p:sp>
        <p:nvSpPr>
          <p:cNvPr id="3" name="object 3"/>
          <p:cNvSpPr txBox="1">
            <a:spLocks noGrp="1"/>
          </p:cNvSpPr>
          <p:nvPr>
            <p:ph idx="1"/>
          </p:nvPr>
        </p:nvSpPr>
        <p:spPr>
          <a:xfrm>
            <a:off x="3529195" y="930057"/>
            <a:ext cx="4526120" cy="3687349"/>
          </a:xfrm>
          <a:prstGeom prst="rect">
            <a:avLst/>
          </a:prstGeom>
        </p:spPr>
        <p:txBody>
          <a:bodyPr vert="horz" lIns="0" tIns="12700" rIns="0" bIns="0" rtlCol="0" anchor="t">
            <a:normAutofit/>
          </a:bodyPr>
          <a:lstStyle/>
          <a:p>
            <a:pPr marL="379095" marR="15240" indent="-367030">
              <a:spcBef>
                <a:spcPts val="100"/>
              </a:spcBef>
              <a:buClr>
                <a:srgbClr val="5E686C"/>
              </a:buClr>
              <a:buFont typeface="Arial"/>
              <a:buChar char="●"/>
              <a:tabLst>
                <a:tab pos="379095" algn="l"/>
              </a:tabLst>
            </a:pPr>
            <a:r>
              <a:rPr lang="en-US" spc="-10">
                <a:hlinkClick r:id="rId2">
                  <a:extLst>
                    <a:ext uri="{A12FA001-AC4F-418D-AE19-62706E023703}">
                      <ahyp:hlinkClr xmlns:ahyp="http://schemas.microsoft.com/office/drawing/2018/hyperlinkcolor" val="tx"/>
                    </a:ext>
                  </a:extLst>
                </a:hlinkClick>
              </a:rPr>
              <a:t>https://hc.labnet.sfbu.edu/~henry/sfbu/course/deeplearning_ai/llm_semantic_search/sl</a:t>
            </a:r>
            <a:r>
              <a:rPr lang="en-US" u="none" spc="-10"/>
              <a:t> </a:t>
            </a:r>
            <a:r>
              <a:rPr lang="en-US" spc="-10">
                <a:hlinkClick r:id="rId2">
                  <a:extLst>
                    <a:ext uri="{A12FA001-AC4F-418D-AE19-62706E023703}">
                      <ahyp:hlinkClr xmlns:ahyp="http://schemas.microsoft.com/office/drawing/2018/hyperlinkcolor" val="tx"/>
                    </a:ext>
                  </a:extLst>
                </a:hlinkClick>
              </a:rPr>
              <a:t>ide/exercise_llm_semantic_search.html</a:t>
            </a:r>
          </a:p>
          <a:p>
            <a:pPr marL="379095" marR="5080" indent="-367030">
              <a:buClr>
                <a:srgbClr val="5E686C"/>
              </a:buClr>
              <a:buFont typeface="Arial"/>
              <a:buChar char="●"/>
              <a:tabLst>
                <a:tab pos="379095" algn="l"/>
              </a:tabLst>
            </a:pPr>
            <a:r>
              <a:rPr lang="en-US" spc="-10">
                <a:hlinkClick r:id="rId3">
                  <a:extLst>
                    <a:ext uri="{A12FA001-AC4F-418D-AE19-62706E023703}">
                      <ahyp:hlinkClr xmlns:ahyp="http://schemas.microsoft.com/office/drawing/2018/hyperlinkcolor" val="tx"/>
                    </a:ext>
                  </a:extLst>
                </a:hlinkClick>
              </a:rPr>
              <a:t>https://learn.deeplearning.ai/large-</a:t>
            </a:r>
            <a:r>
              <a:rPr lang="en-US" spc="-20">
                <a:hlinkClick r:id="rId3">
                  <a:extLst>
                    <a:ext uri="{A12FA001-AC4F-418D-AE19-62706E023703}">
                      <ahyp:hlinkClr xmlns:ahyp="http://schemas.microsoft.com/office/drawing/2018/hyperlinkcolor" val="tx"/>
                    </a:ext>
                  </a:extLst>
                </a:hlinkClick>
              </a:rPr>
              <a:t>language-models-semantic-</a:t>
            </a:r>
            <a:r>
              <a:rPr lang="en-US" spc="-10">
                <a:hlinkClick r:id="rId3">
                  <a:extLst>
                    <a:ext uri="{A12FA001-AC4F-418D-AE19-62706E023703}">
                      <ahyp:hlinkClr xmlns:ahyp="http://schemas.microsoft.com/office/drawing/2018/hyperlinkcolor" val="tx"/>
                    </a:ext>
                  </a:extLst>
                </a:hlinkClick>
              </a:rPr>
              <a:t>search/lesson/6/generati</a:t>
            </a:r>
            <a:r>
              <a:rPr lang="en-US" u="none" spc="-10"/>
              <a:t> </a:t>
            </a:r>
            <a:r>
              <a:rPr lang="en-US" spc="-20">
                <a:hlinkClick r:id="rId3">
                  <a:extLst>
                    <a:ext uri="{A12FA001-AC4F-418D-AE19-62706E023703}">
                      <ahyp:hlinkClr xmlns:ahyp="http://schemas.microsoft.com/office/drawing/2018/hyperlinkcolor" val="tx"/>
                    </a:ext>
                  </a:extLst>
                </a:hlinkClick>
              </a:rPr>
              <a:t>ng-</a:t>
            </a:r>
            <a:r>
              <a:rPr lang="en-US" spc="-10">
                <a:hlinkClick r:id="rId3">
                  <a:extLst>
                    <a:ext uri="{A12FA001-AC4F-418D-AE19-62706E023703}">
                      <ahyp:hlinkClr xmlns:ahyp="http://schemas.microsoft.com/office/drawing/2018/hyperlinkcolor" val="tx"/>
                    </a:ext>
                  </a:extLst>
                </a:hlinkClick>
              </a:rPr>
              <a:t>answers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1C6A7-4A0A-179F-E582-B70C55D260D5}"/>
              </a:ext>
            </a:extLst>
          </p:cNvPr>
          <p:cNvSpPr>
            <a:spLocks noGrp="1"/>
          </p:cNvSpPr>
          <p:nvPr>
            <p:ph type="title"/>
          </p:nvPr>
        </p:nvSpPr>
        <p:spPr>
          <a:xfrm>
            <a:off x="633357" y="1200149"/>
            <a:ext cx="2654449" cy="3223260"/>
          </a:xfrm>
        </p:spPr>
        <p:txBody>
          <a:bodyPr anchor="ctr">
            <a:normAutofit/>
          </a:bodyPr>
          <a:lstStyle/>
          <a:p>
            <a:r>
              <a:rPr lang="en-US"/>
              <a:t>GitHub:</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B24F4A-D40B-BF75-8803-FB8384D94365}"/>
              </a:ext>
            </a:extLst>
          </p:cNvPr>
          <p:cNvSpPr>
            <a:spLocks noGrp="1"/>
          </p:cNvSpPr>
          <p:nvPr>
            <p:ph idx="1"/>
          </p:nvPr>
        </p:nvSpPr>
        <p:spPr>
          <a:xfrm>
            <a:off x="3693638" y="1200149"/>
            <a:ext cx="4597502" cy="3223260"/>
          </a:xfrm>
        </p:spPr>
        <p:txBody>
          <a:bodyPr anchor="ctr">
            <a:normAutofit/>
          </a:bodyPr>
          <a:lstStyle/>
          <a:p>
            <a:pPr marL="0" indent="0">
              <a:buNone/>
            </a:pPr>
            <a:r>
              <a:rPr lang="en-US"/>
              <a:t>https://github.com/Maryam-Zubair/MachineLearning_Assignment/tree/main/ChatGPT/Generating%20Answer</a:t>
            </a:r>
            <a:endParaRPr lang="en-US" dirty="0"/>
          </a:p>
        </p:txBody>
      </p:sp>
    </p:spTree>
    <p:extLst>
      <p:ext uri="{BB962C8B-B14F-4D97-AF65-F5344CB8AC3E}">
        <p14:creationId xmlns:p14="http://schemas.microsoft.com/office/powerpoint/2010/main" val="21535508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{D127D190-3D7C-1241-A3A4-5047394410F3}tf10001119</Template>
  <TotalTime>16</TotalTime>
  <Words>465</Words>
  <Application>Microsoft Macintosh PowerPoint</Application>
  <PresentationFormat>On-screen Show (16:9)</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Tahoma</vt:lpstr>
      <vt:lpstr>Times New Roman</vt:lpstr>
      <vt:lpstr>Gallery</vt:lpstr>
      <vt:lpstr>PowerPoint Presentation</vt:lpstr>
      <vt:lpstr>Table of content</vt:lpstr>
      <vt:lpstr>Introduction</vt:lpstr>
      <vt:lpstr>Design</vt:lpstr>
      <vt:lpstr>Implementation</vt:lpstr>
      <vt:lpstr>Test</vt:lpstr>
      <vt:lpstr>Conclusion</vt:lpstr>
      <vt:lpstr>References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Answers</dc:title>
  <cp:lastModifiedBy>19709</cp:lastModifiedBy>
  <cp:revision>1</cp:revision>
  <dcterms:created xsi:type="dcterms:W3CDTF">2023-11-23T05:38:24Z</dcterms:created>
  <dcterms:modified xsi:type="dcterms:W3CDTF">2023-11-23T05:55:25Z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