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E1B1A-E906-4011-8455-AA7D4F0243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04E950-CEB2-4162-8624-CD99906E6443}">
      <dgm:prSet/>
      <dgm:spPr/>
      <dgm:t>
        <a:bodyPr/>
        <a:lstStyle/>
        <a:p>
          <a:r>
            <a:rPr lang="en-US"/>
            <a:t>The system uses pydub and simpleaudio for audio processing and playback.</a:t>
          </a:r>
        </a:p>
      </dgm:t>
    </dgm:pt>
    <dgm:pt modelId="{5DDA7874-8D25-47FF-8F0E-5152EB166073}" type="parTrans" cxnId="{E974B493-B950-4063-A6B3-20F5CAAB3BE1}">
      <dgm:prSet/>
      <dgm:spPr/>
      <dgm:t>
        <a:bodyPr/>
        <a:lstStyle/>
        <a:p>
          <a:endParaRPr lang="en-US"/>
        </a:p>
      </dgm:t>
    </dgm:pt>
    <dgm:pt modelId="{BC222E9D-E00E-47BC-AC84-D2306AF2A1CB}" type="sibTrans" cxnId="{E974B493-B950-4063-A6B3-20F5CAAB3BE1}">
      <dgm:prSet/>
      <dgm:spPr/>
      <dgm:t>
        <a:bodyPr/>
        <a:lstStyle/>
        <a:p>
          <a:endParaRPr lang="en-US"/>
        </a:p>
      </dgm:t>
    </dgm:pt>
    <dgm:pt modelId="{DF594571-86A8-447D-82A7-05C59A273C46}">
      <dgm:prSet/>
      <dgm:spPr/>
      <dgm:t>
        <a:bodyPr/>
        <a:lstStyle/>
        <a:p>
          <a:r>
            <a:rPr lang="en-US"/>
            <a:t>A continuous audio recording thread captures user speech through the microphone.</a:t>
          </a:r>
        </a:p>
      </dgm:t>
    </dgm:pt>
    <dgm:pt modelId="{6774532B-D195-4A90-8EAF-B489049995D9}" type="parTrans" cxnId="{5F798286-B173-4672-8579-2C6336C90DF1}">
      <dgm:prSet/>
      <dgm:spPr/>
      <dgm:t>
        <a:bodyPr/>
        <a:lstStyle/>
        <a:p>
          <a:endParaRPr lang="en-US"/>
        </a:p>
      </dgm:t>
    </dgm:pt>
    <dgm:pt modelId="{9A3E2869-1697-410E-9C1A-D7968F45487E}" type="sibTrans" cxnId="{5F798286-B173-4672-8579-2C6336C90DF1}">
      <dgm:prSet/>
      <dgm:spPr/>
      <dgm:t>
        <a:bodyPr/>
        <a:lstStyle/>
        <a:p>
          <a:endParaRPr lang="en-US"/>
        </a:p>
      </dgm:t>
    </dgm:pt>
    <dgm:pt modelId="{76F35373-D46A-4410-B720-30105439AC73}">
      <dgm:prSet/>
      <dgm:spPr/>
      <dgm:t>
        <a:bodyPr/>
        <a:lstStyle/>
        <a:p>
          <a:r>
            <a:rPr lang="en-US"/>
            <a:t>The recorded audio is then processed and formatted for further transcription.</a:t>
          </a:r>
        </a:p>
      </dgm:t>
    </dgm:pt>
    <dgm:pt modelId="{98548929-1BB5-4508-AE6E-27B1F6A6E8CE}" type="parTrans" cxnId="{48C0B124-30AE-4D4B-8107-550EFA8AC7D2}">
      <dgm:prSet/>
      <dgm:spPr/>
      <dgm:t>
        <a:bodyPr/>
        <a:lstStyle/>
        <a:p>
          <a:endParaRPr lang="en-US"/>
        </a:p>
      </dgm:t>
    </dgm:pt>
    <dgm:pt modelId="{D8256A2A-7ABC-417B-87B8-6E6E67E15256}" type="sibTrans" cxnId="{48C0B124-30AE-4D4B-8107-550EFA8AC7D2}">
      <dgm:prSet/>
      <dgm:spPr/>
      <dgm:t>
        <a:bodyPr/>
        <a:lstStyle/>
        <a:p>
          <a:endParaRPr lang="en-US"/>
        </a:p>
      </dgm:t>
    </dgm:pt>
    <dgm:pt modelId="{76E2173F-B255-4632-83FE-1A9E69EA0C44}" type="pres">
      <dgm:prSet presAssocID="{E15E1B1A-E906-4011-8455-AA7D4F024395}" presName="root" presStyleCnt="0">
        <dgm:presLayoutVars>
          <dgm:dir/>
          <dgm:resizeHandles val="exact"/>
        </dgm:presLayoutVars>
      </dgm:prSet>
      <dgm:spPr/>
    </dgm:pt>
    <dgm:pt modelId="{C3DA1F36-37A4-4498-851B-095F8C613478}" type="pres">
      <dgm:prSet presAssocID="{E15E1B1A-E906-4011-8455-AA7D4F024395}" presName="container" presStyleCnt="0">
        <dgm:presLayoutVars>
          <dgm:dir/>
          <dgm:resizeHandles val="exact"/>
        </dgm:presLayoutVars>
      </dgm:prSet>
      <dgm:spPr/>
    </dgm:pt>
    <dgm:pt modelId="{0D5954F7-8B6F-4A6C-A7A8-27F9267794E8}" type="pres">
      <dgm:prSet presAssocID="{5104E950-CEB2-4162-8624-CD99906E6443}" presName="compNode" presStyleCnt="0"/>
      <dgm:spPr/>
    </dgm:pt>
    <dgm:pt modelId="{E97E2C2A-C291-48BE-A416-686742BE127B}" type="pres">
      <dgm:prSet presAssocID="{5104E950-CEB2-4162-8624-CD99906E6443}" presName="iconBgRect" presStyleLbl="bgShp" presStyleIdx="0" presStyleCnt="3"/>
      <dgm:spPr/>
    </dgm:pt>
    <dgm:pt modelId="{15880A91-03EE-4B68-918B-F9A76111453C}" type="pres">
      <dgm:prSet presAssocID="{5104E950-CEB2-4162-8624-CD99906E64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6C2A13EB-BA06-4BDD-8566-A302CB07CF41}" type="pres">
      <dgm:prSet presAssocID="{5104E950-CEB2-4162-8624-CD99906E6443}" presName="spaceRect" presStyleCnt="0"/>
      <dgm:spPr/>
    </dgm:pt>
    <dgm:pt modelId="{38B0B239-1792-40EB-A739-B1A772ED6734}" type="pres">
      <dgm:prSet presAssocID="{5104E950-CEB2-4162-8624-CD99906E6443}" presName="textRect" presStyleLbl="revTx" presStyleIdx="0" presStyleCnt="3">
        <dgm:presLayoutVars>
          <dgm:chMax val="1"/>
          <dgm:chPref val="1"/>
        </dgm:presLayoutVars>
      </dgm:prSet>
      <dgm:spPr/>
    </dgm:pt>
    <dgm:pt modelId="{8216649D-31B6-4782-9636-B8AE61F86F8C}" type="pres">
      <dgm:prSet presAssocID="{BC222E9D-E00E-47BC-AC84-D2306AF2A1CB}" presName="sibTrans" presStyleLbl="sibTrans2D1" presStyleIdx="0" presStyleCnt="0"/>
      <dgm:spPr/>
    </dgm:pt>
    <dgm:pt modelId="{DABD947E-DBFE-4825-A37A-79427147D726}" type="pres">
      <dgm:prSet presAssocID="{DF594571-86A8-447D-82A7-05C59A273C46}" presName="compNode" presStyleCnt="0"/>
      <dgm:spPr/>
    </dgm:pt>
    <dgm:pt modelId="{60EC4ECA-017F-4F12-AFB0-716F66DF917E}" type="pres">
      <dgm:prSet presAssocID="{DF594571-86A8-447D-82A7-05C59A273C46}" presName="iconBgRect" presStyleLbl="bgShp" presStyleIdx="1" presStyleCnt="3"/>
      <dgm:spPr/>
    </dgm:pt>
    <dgm:pt modelId="{7729B2B7-B6D6-4610-97C0-13B9809974F4}" type="pres">
      <dgm:prSet presAssocID="{DF594571-86A8-447D-82A7-05C59A273C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2166E38-7DFE-4EDE-997F-49F39F8F56F7}" type="pres">
      <dgm:prSet presAssocID="{DF594571-86A8-447D-82A7-05C59A273C46}" presName="spaceRect" presStyleCnt="0"/>
      <dgm:spPr/>
    </dgm:pt>
    <dgm:pt modelId="{18ADFB35-4D91-4A4F-9DA8-EADAF04CECD0}" type="pres">
      <dgm:prSet presAssocID="{DF594571-86A8-447D-82A7-05C59A273C46}" presName="textRect" presStyleLbl="revTx" presStyleIdx="1" presStyleCnt="3">
        <dgm:presLayoutVars>
          <dgm:chMax val="1"/>
          <dgm:chPref val="1"/>
        </dgm:presLayoutVars>
      </dgm:prSet>
      <dgm:spPr/>
    </dgm:pt>
    <dgm:pt modelId="{91A19E5D-4D9F-445D-B983-C391880DF8E8}" type="pres">
      <dgm:prSet presAssocID="{9A3E2869-1697-410E-9C1A-D7968F45487E}" presName="sibTrans" presStyleLbl="sibTrans2D1" presStyleIdx="0" presStyleCnt="0"/>
      <dgm:spPr/>
    </dgm:pt>
    <dgm:pt modelId="{4CF644C5-D549-4CB0-827A-48423ED3C189}" type="pres">
      <dgm:prSet presAssocID="{76F35373-D46A-4410-B720-30105439AC73}" presName="compNode" presStyleCnt="0"/>
      <dgm:spPr/>
    </dgm:pt>
    <dgm:pt modelId="{E6541F74-5BB0-44B3-AFA3-0DD0CCA25725}" type="pres">
      <dgm:prSet presAssocID="{76F35373-D46A-4410-B720-30105439AC73}" presName="iconBgRect" presStyleLbl="bgShp" presStyleIdx="2" presStyleCnt="3"/>
      <dgm:spPr/>
    </dgm:pt>
    <dgm:pt modelId="{CED98F23-0CBF-437D-B44F-686445CB8A19}" type="pres">
      <dgm:prSet presAssocID="{76F35373-D46A-4410-B720-30105439AC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229FA864-E3EA-4E43-BA64-AF29CC9C9DCC}" type="pres">
      <dgm:prSet presAssocID="{76F35373-D46A-4410-B720-30105439AC73}" presName="spaceRect" presStyleCnt="0"/>
      <dgm:spPr/>
    </dgm:pt>
    <dgm:pt modelId="{5829FA92-C2DF-4E02-8CCD-CFB28FBC245F}" type="pres">
      <dgm:prSet presAssocID="{76F35373-D46A-4410-B720-30105439AC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C0B124-30AE-4D4B-8107-550EFA8AC7D2}" srcId="{E15E1B1A-E906-4011-8455-AA7D4F024395}" destId="{76F35373-D46A-4410-B720-30105439AC73}" srcOrd="2" destOrd="0" parTransId="{98548929-1BB5-4508-AE6E-27B1F6A6E8CE}" sibTransId="{D8256A2A-7ABC-417B-87B8-6E6E67E15256}"/>
    <dgm:cxn modelId="{F888CC27-E398-4850-97D6-282B85E75EAE}" type="presOf" srcId="{5104E950-CEB2-4162-8624-CD99906E6443}" destId="{38B0B239-1792-40EB-A739-B1A772ED6734}" srcOrd="0" destOrd="0" presId="urn:microsoft.com/office/officeart/2018/2/layout/IconCircleList"/>
    <dgm:cxn modelId="{44ECE052-1C57-41BF-ADCE-4801524BDB3D}" type="presOf" srcId="{76F35373-D46A-4410-B720-30105439AC73}" destId="{5829FA92-C2DF-4E02-8CCD-CFB28FBC245F}" srcOrd="0" destOrd="0" presId="urn:microsoft.com/office/officeart/2018/2/layout/IconCircleList"/>
    <dgm:cxn modelId="{5F798286-B173-4672-8579-2C6336C90DF1}" srcId="{E15E1B1A-E906-4011-8455-AA7D4F024395}" destId="{DF594571-86A8-447D-82A7-05C59A273C46}" srcOrd="1" destOrd="0" parTransId="{6774532B-D195-4A90-8EAF-B489049995D9}" sibTransId="{9A3E2869-1697-410E-9C1A-D7968F45487E}"/>
    <dgm:cxn modelId="{E974B493-B950-4063-A6B3-20F5CAAB3BE1}" srcId="{E15E1B1A-E906-4011-8455-AA7D4F024395}" destId="{5104E950-CEB2-4162-8624-CD99906E6443}" srcOrd="0" destOrd="0" parTransId="{5DDA7874-8D25-47FF-8F0E-5152EB166073}" sibTransId="{BC222E9D-E00E-47BC-AC84-D2306AF2A1CB}"/>
    <dgm:cxn modelId="{702069B3-E766-4DE2-84BC-8D27EA07CBBD}" type="presOf" srcId="{DF594571-86A8-447D-82A7-05C59A273C46}" destId="{18ADFB35-4D91-4A4F-9DA8-EADAF04CECD0}" srcOrd="0" destOrd="0" presId="urn:microsoft.com/office/officeart/2018/2/layout/IconCircleList"/>
    <dgm:cxn modelId="{E89CECC1-0591-479F-924E-AF944008B102}" type="presOf" srcId="{E15E1B1A-E906-4011-8455-AA7D4F024395}" destId="{76E2173F-B255-4632-83FE-1A9E69EA0C44}" srcOrd="0" destOrd="0" presId="urn:microsoft.com/office/officeart/2018/2/layout/IconCircleList"/>
    <dgm:cxn modelId="{50D588C2-417D-400F-8AD9-DB9101FB6A38}" type="presOf" srcId="{9A3E2869-1697-410E-9C1A-D7968F45487E}" destId="{91A19E5D-4D9F-445D-B983-C391880DF8E8}" srcOrd="0" destOrd="0" presId="urn:microsoft.com/office/officeart/2018/2/layout/IconCircleList"/>
    <dgm:cxn modelId="{345A8ADD-36CD-4BF6-8F51-B0993C6723B2}" type="presOf" srcId="{BC222E9D-E00E-47BC-AC84-D2306AF2A1CB}" destId="{8216649D-31B6-4782-9636-B8AE61F86F8C}" srcOrd="0" destOrd="0" presId="urn:microsoft.com/office/officeart/2018/2/layout/IconCircleList"/>
    <dgm:cxn modelId="{631358D6-94B4-4AC1-B3A1-D8261EE9E552}" type="presParOf" srcId="{76E2173F-B255-4632-83FE-1A9E69EA0C44}" destId="{C3DA1F36-37A4-4498-851B-095F8C613478}" srcOrd="0" destOrd="0" presId="urn:microsoft.com/office/officeart/2018/2/layout/IconCircleList"/>
    <dgm:cxn modelId="{29690C79-473B-4F22-845A-7A86D17433C7}" type="presParOf" srcId="{C3DA1F36-37A4-4498-851B-095F8C613478}" destId="{0D5954F7-8B6F-4A6C-A7A8-27F9267794E8}" srcOrd="0" destOrd="0" presId="urn:microsoft.com/office/officeart/2018/2/layout/IconCircleList"/>
    <dgm:cxn modelId="{125CB01A-A061-4A2C-8B03-4C924B003EB6}" type="presParOf" srcId="{0D5954F7-8B6F-4A6C-A7A8-27F9267794E8}" destId="{E97E2C2A-C291-48BE-A416-686742BE127B}" srcOrd="0" destOrd="0" presId="urn:microsoft.com/office/officeart/2018/2/layout/IconCircleList"/>
    <dgm:cxn modelId="{06BFC037-9650-427F-B05E-F514FE724257}" type="presParOf" srcId="{0D5954F7-8B6F-4A6C-A7A8-27F9267794E8}" destId="{15880A91-03EE-4B68-918B-F9A76111453C}" srcOrd="1" destOrd="0" presId="urn:microsoft.com/office/officeart/2018/2/layout/IconCircleList"/>
    <dgm:cxn modelId="{3BB57F4B-EECD-48A9-92B7-241E9AA623BA}" type="presParOf" srcId="{0D5954F7-8B6F-4A6C-A7A8-27F9267794E8}" destId="{6C2A13EB-BA06-4BDD-8566-A302CB07CF41}" srcOrd="2" destOrd="0" presId="urn:microsoft.com/office/officeart/2018/2/layout/IconCircleList"/>
    <dgm:cxn modelId="{7D6CB991-318F-489D-BF28-525D78E9C50B}" type="presParOf" srcId="{0D5954F7-8B6F-4A6C-A7A8-27F9267794E8}" destId="{38B0B239-1792-40EB-A739-B1A772ED6734}" srcOrd="3" destOrd="0" presId="urn:microsoft.com/office/officeart/2018/2/layout/IconCircleList"/>
    <dgm:cxn modelId="{E7A9DFA3-85E2-48DC-B3B7-710306B4CA03}" type="presParOf" srcId="{C3DA1F36-37A4-4498-851B-095F8C613478}" destId="{8216649D-31B6-4782-9636-B8AE61F86F8C}" srcOrd="1" destOrd="0" presId="urn:microsoft.com/office/officeart/2018/2/layout/IconCircleList"/>
    <dgm:cxn modelId="{70DCEDAF-EE01-41F7-BECF-5CB15C4592A5}" type="presParOf" srcId="{C3DA1F36-37A4-4498-851B-095F8C613478}" destId="{DABD947E-DBFE-4825-A37A-79427147D726}" srcOrd="2" destOrd="0" presId="urn:microsoft.com/office/officeart/2018/2/layout/IconCircleList"/>
    <dgm:cxn modelId="{E7925093-17E3-445E-9B83-EE85A6C148B2}" type="presParOf" srcId="{DABD947E-DBFE-4825-A37A-79427147D726}" destId="{60EC4ECA-017F-4F12-AFB0-716F66DF917E}" srcOrd="0" destOrd="0" presId="urn:microsoft.com/office/officeart/2018/2/layout/IconCircleList"/>
    <dgm:cxn modelId="{F2434357-50C6-42CB-9F6A-6971340793A1}" type="presParOf" srcId="{DABD947E-DBFE-4825-A37A-79427147D726}" destId="{7729B2B7-B6D6-4610-97C0-13B9809974F4}" srcOrd="1" destOrd="0" presId="urn:microsoft.com/office/officeart/2018/2/layout/IconCircleList"/>
    <dgm:cxn modelId="{6200316E-3EA9-4130-91C2-BBE4143347AC}" type="presParOf" srcId="{DABD947E-DBFE-4825-A37A-79427147D726}" destId="{72166E38-7DFE-4EDE-997F-49F39F8F56F7}" srcOrd="2" destOrd="0" presId="urn:microsoft.com/office/officeart/2018/2/layout/IconCircleList"/>
    <dgm:cxn modelId="{ED9B97D5-2FBB-4982-9D7F-647905F1F722}" type="presParOf" srcId="{DABD947E-DBFE-4825-A37A-79427147D726}" destId="{18ADFB35-4D91-4A4F-9DA8-EADAF04CECD0}" srcOrd="3" destOrd="0" presId="urn:microsoft.com/office/officeart/2018/2/layout/IconCircleList"/>
    <dgm:cxn modelId="{9880F478-316B-47F1-96B9-100729640B84}" type="presParOf" srcId="{C3DA1F36-37A4-4498-851B-095F8C613478}" destId="{91A19E5D-4D9F-445D-B983-C391880DF8E8}" srcOrd="3" destOrd="0" presId="urn:microsoft.com/office/officeart/2018/2/layout/IconCircleList"/>
    <dgm:cxn modelId="{E8E2F8A3-34AB-48BB-8C95-B9FEA42FA855}" type="presParOf" srcId="{C3DA1F36-37A4-4498-851B-095F8C613478}" destId="{4CF644C5-D549-4CB0-827A-48423ED3C189}" srcOrd="4" destOrd="0" presId="urn:microsoft.com/office/officeart/2018/2/layout/IconCircleList"/>
    <dgm:cxn modelId="{AE65364C-7602-4DA3-85F9-7DC71EF6E748}" type="presParOf" srcId="{4CF644C5-D549-4CB0-827A-48423ED3C189}" destId="{E6541F74-5BB0-44B3-AFA3-0DD0CCA25725}" srcOrd="0" destOrd="0" presId="urn:microsoft.com/office/officeart/2018/2/layout/IconCircleList"/>
    <dgm:cxn modelId="{DDF6CF17-2F36-497D-B761-704331A2D1FA}" type="presParOf" srcId="{4CF644C5-D549-4CB0-827A-48423ED3C189}" destId="{CED98F23-0CBF-437D-B44F-686445CB8A19}" srcOrd="1" destOrd="0" presId="urn:microsoft.com/office/officeart/2018/2/layout/IconCircleList"/>
    <dgm:cxn modelId="{F66D0A1B-A0C4-498F-9E8D-CAB9080E1F55}" type="presParOf" srcId="{4CF644C5-D549-4CB0-827A-48423ED3C189}" destId="{229FA864-E3EA-4E43-BA64-AF29CC9C9DCC}" srcOrd="2" destOrd="0" presId="urn:microsoft.com/office/officeart/2018/2/layout/IconCircleList"/>
    <dgm:cxn modelId="{F7E0CEA6-8F2A-46B4-8239-D9035A505DA3}" type="presParOf" srcId="{4CF644C5-D549-4CB0-827A-48423ED3C189}" destId="{5829FA92-C2DF-4E02-8CCD-CFB28FBC24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30B4C-EE10-41A3-B6DA-6E7C3D888F6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79BAD-BB0B-4C53-9116-F4BF9617285F}">
      <dgm:prSet/>
      <dgm:spPr/>
      <dgm:t>
        <a:bodyPr/>
        <a:lstStyle/>
        <a:p>
          <a:r>
            <a:rPr lang="en-US"/>
            <a:t>Speech recognition is achieved using the whisper and speech_recognition libraries.</a:t>
          </a:r>
        </a:p>
      </dgm:t>
    </dgm:pt>
    <dgm:pt modelId="{A2840A36-6CC9-4DCD-97EE-87C186EECE54}" type="parTrans" cxnId="{4BCD05BD-BB29-4F5A-8E7B-9485AB85B474}">
      <dgm:prSet/>
      <dgm:spPr/>
      <dgm:t>
        <a:bodyPr/>
        <a:lstStyle/>
        <a:p>
          <a:endParaRPr lang="en-US"/>
        </a:p>
      </dgm:t>
    </dgm:pt>
    <dgm:pt modelId="{2F7163AB-8936-45A2-926B-4B7D2C9650D3}" type="sibTrans" cxnId="{4BCD05BD-BB29-4F5A-8E7B-9485AB85B474}">
      <dgm:prSet/>
      <dgm:spPr/>
      <dgm:t>
        <a:bodyPr/>
        <a:lstStyle/>
        <a:p>
          <a:endParaRPr lang="en-US"/>
        </a:p>
      </dgm:t>
    </dgm:pt>
    <dgm:pt modelId="{C833490B-530C-4BC1-BCD5-8804B83D9739}">
      <dgm:prSet/>
      <dgm:spPr/>
      <dgm:t>
        <a:bodyPr/>
        <a:lstStyle/>
        <a:p>
          <a:r>
            <a:rPr lang="en-US"/>
            <a:t>The system listens for a specific wake word to initiate processing.</a:t>
          </a:r>
        </a:p>
      </dgm:t>
    </dgm:pt>
    <dgm:pt modelId="{53CDCED7-42B9-49EE-BEB8-C4D96C19BBF1}" type="parTrans" cxnId="{BB0EE3AA-8C81-415E-8240-3385B28A3BB9}">
      <dgm:prSet/>
      <dgm:spPr/>
      <dgm:t>
        <a:bodyPr/>
        <a:lstStyle/>
        <a:p>
          <a:endParaRPr lang="en-US"/>
        </a:p>
      </dgm:t>
    </dgm:pt>
    <dgm:pt modelId="{B523C4E9-1EEE-4F19-8EA5-22BFCB24417B}" type="sibTrans" cxnId="{BB0EE3AA-8C81-415E-8240-3385B28A3BB9}">
      <dgm:prSet/>
      <dgm:spPr/>
      <dgm:t>
        <a:bodyPr/>
        <a:lstStyle/>
        <a:p>
          <a:endParaRPr lang="en-US"/>
        </a:p>
      </dgm:t>
    </dgm:pt>
    <dgm:pt modelId="{D5098306-34AE-4E5F-A4E8-C2DBC5AF8696}">
      <dgm:prSet/>
      <dgm:spPr/>
      <dgm:t>
        <a:bodyPr/>
        <a:lstStyle/>
        <a:p>
          <a:r>
            <a:rPr lang="en-US"/>
            <a:t>Upon detecting the wake word, the script transcribes the speech into text for AI processing.</a:t>
          </a:r>
        </a:p>
      </dgm:t>
    </dgm:pt>
    <dgm:pt modelId="{E5A2D49A-B204-4CDA-BE09-7C63470EDE3C}" type="parTrans" cxnId="{013C4EB2-FF79-4DF2-9BFA-47F760E8190E}">
      <dgm:prSet/>
      <dgm:spPr/>
      <dgm:t>
        <a:bodyPr/>
        <a:lstStyle/>
        <a:p>
          <a:endParaRPr lang="en-US"/>
        </a:p>
      </dgm:t>
    </dgm:pt>
    <dgm:pt modelId="{B821EE87-7A39-47BD-B349-F5BEC9A40556}" type="sibTrans" cxnId="{013C4EB2-FF79-4DF2-9BFA-47F760E8190E}">
      <dgm:prSet/>
      <dgm:spPr/>
      <dgm:t>
        <a:bodyPr/>
        <a:lstStyle/>
        <a:p>
          <a:endParaRPr lang="en-US"/>
        </a:p>
      </dgm:t>
    </dgm:pt>
    <dgm:pt modelId="{2FE464AF-FC24-9B4F-BA08-E91E59DE95A6}" type="pres">
      <dgm:prSet presAssocID="{AC230B4C-EE10-41A3-B6DA-6E7C3D888F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1A57BF-7381-7E47-AC77-6149FD4920B8}" type="pres">
      <dgm:prSet presAssocID="{3AD79BAD-BB0B-4C53-9116-F4BF9617285F}" presName="hierRoot1" presStyleCnt="0"/>
      <dgm:spPr/>
    </dgm:pt>
    <dgm:pt modelId="{3FDD26BD-8415-D547-86E8-F65D29CBA4E9}" type="pres">
      <dgm:prSet presAssocID="{3AD79BAD-BB0B-4C53-9116-F4BF9617285F}" presName="composite" presStyleCnt="0"/>
      <dgm:spPr/>
    </dgm:pt>
    <dgm:pt modelId="{82C9EEE1-D7E2-1249-8B9E-67F923349A6C}" type="pres">
      <dgm:prSet presAssocID="{3AD79BAD-BB0B-4C53-9116-F4BF9617285F}" presName="background" presStyleLbl="node0" presStyleIdx="0" presStyleCnt="3"/>
      <dgm:spPr/>
    </dgm:pt>
    <dgm:pt modelId="{7FCB0D71-BA09-7349-9495-CC6277F6E80A}" type="pres">
      <dgm:prSet presAssocID="{3AD79BAD-BB0B-4C53-9116-F4BF9617285F}" presName="text" presStyleLbl="fgAcc0" presStyleIdx="0" presStyleCnt="3">
        <dgm:presLayoutVars>
          <dgm:chPref val="3"/>
        </dgm:presLayoutVars>
      </dgm:prSet>
      <dgm:spPr/>
    </dgm:pt>
    <dgm:pt modelId="{008C5A8A-1A0F-A741-9A9F-8F4658191202}" type="pres">
      <dgm:prSet presAssocID="{3AD79BAD-BB0B-4C53-9116-F4BF9617285F}" presName="hierChild2" presStyleCnt="0"/>
      <dgm:spPr/>
    </dgm:pt>
    <dgm:pt modelId="{93FD57D6-884D-0345-B7D2-14FE402E5B6A}" type="pres">
      <dgm:prSet presAssocID="{C833490B-530C-4BC1-BCD5-8804B83D9739}" presName="hierRoot1" presStyleCnt="0"/>
      <dgm:spPr/>
    </dgm:pt>
    <dgm:pt modelId="{04E5FF8D-0F9F-FC4D-AA72-36355EE9218F}" type="pres">
      <dgm:prSet presAssocID="{C833490B-530C-4BC1-BCD5-8804B83D9739}" presName="composite" presStyleCnt="0"/>
      <dgm:spPr/>
    </dgm:pt>
    <dgm:pt modelId="{AEAB5549-03FD-F941-8ACE-DD71C1D90767}" type="pres">
      <dgm:prSet presAssocID="{C833490B-530C-4BC1-BCD5-8804B83D9739}" presName="background" presStyleLbl="node0" presStyleIdx="1" presStyleCnt="3"/>
      <dgm:spPr/>
    </dgm:pt>
    <dgm:pt modelId="{3ECB0512-D4FD-454A-B6D1-A3F977D0A03E}" type="pres">
      <dgm:prSet presAssocID="{C833490B-530C-4BC1-BCD5-8804B83D9739}" presName="text" presStyleLbl="fgAcc0" presStyleIdx="1" presStyleCnt="3">
        <dgm:presLayoutVars>
          <dgm:chPref val="3"/>
        </dgm:presLayoutVars>
      </dgm:prSet>
      <dgm:spPr/>
    </dgm:pt>
    <dgm:pt modelId="{18CA3EC2-7FAF-8F45-A18B-41E7EBF67011}" type="pres">
      <dgm:prSet presAssocID="{C833490B-530C-4BC1-BCD5-8804B83D9739}" presName="hierChild2" presStyleCnt="0"/>
      <dgm:spPr/>
    </dgm:pt>
    <dgm:pt modelId="{3C93F28F-D9DC-214C-84C8-087AB72E72DC}" type="pres">
      <dgm:prSet presAssocID="{D5098306-34AE-4E5F-A4E8-C2DBC5AF8696}" presName="hierRoot1" presStyleCnt="0"/>
      <dgm:spPr/>
    </dgm:pt>
    <dgm:pt modelId="{E101C9D0-0709-8946-B240-566937D2BF13}" type="pres">
      <dgm:prSet presAssocID="{D5098306-34AE-4E5F-A4E8-C2DBC5AF8696}" presName="composite" presStyleCnt="0"/>
      <dgm:spPr/>
    </dgm:pt>
    <dgm:pt modelId="{2AC1F793-208A-B44B-A290-2D935AA29F21}" type="pres">
      <dgm:prSet presAssocID="{D5098306-34AE-4E5F-A4E8-C2DBC5AF8696}" presName="background" presStyleLbl="node0" presStyleIdx="2" presStyleCnt="3"/>
      <dgm:spPr/>
    </dgm:pt>
    <dgm:pt modelId="{1C63C1E8-0C25-8644-98FD-C33F84378C22}" type="pres">
      <dgm:prSet presAssocID="{D5098306-34AE-4E5F-A4E8-C2DBC5AF8696}" presName="text" presStyleLbl="fgAcc0" presStyleIdx="2" presStyleCnt="3">
        <dgm:presLayoutVars>
          <dgm:chPref val="3"/>
        </dgm:presLayoutVars>
      </dgm:prSet>
      <dgm:spPr/>
    </dgm:pt>
    <dgm:pt modelId="{8243D993-C8F7-444B-8E0F-F7DA3B0730C5}" type="pres">
      <dgm:prSet presAssocID="{D5098306-34AE-4E5F-A4E8-C2DBC5AF8696}" presName="hierChild2" presStyleCnt="0"/>
      <dgm:spPr/>
    </dgm:pt>
  </dgm:ptLst>
  <dgm:cxnLst>
    <dgm:cxn modelId="{78CDAD1C-63E7-7F47-B0F0-A6C80841F399}" type="presOf" srcId="{3AD79BAD-BB0B-4C53-9116-F4BF9617285F}" destId="{7FCB0D71-BA09-7349-9495-CC6277F6E80A}" srcOrd="0" destOrd="0" presId="urn:microsoft.com/office/officeart/2005/8/layout/hierarchy1"/>
    <dgm:cxn modelId="{4CAE424E-F4BA-F649-B18F-93586DD272DD}" type="presOf" srcId="{D5098306-34AE-4E5F-A4E8-C2DBC5AF8696}" destId="{1C63C1E8-0C25-8644-98FD-C33F84378C22}" srcOrd="0" destOrd="0" presId="urn:microsoft.com/office/officeart/2005/8/layout/hierarchy1"/>
    <dgm:cxn modelId="{F4ABCB7E-6C91-EC43-B3DA-92ED847EE7B1}" type="presOf" srcId="{AC230B4C-EE10-41A3-B6DA-6E7C3D888F65}" destId="{2FE464AF-FC24-9B4F-BA08-E91E59DE95A6}" srcOrd="0" destOrd="0" presId="urn:microsoft.com/office/officeart/2005/8/layout/hierarchy1"/>
    <dgm:cxn modelId="{BB0EE3AA-8C81-415E-8240-3385B28A3BB9}" srcId="{AC230B4C-EE10-41A3-B6DA-6E7C3D888F65}" destId="{C833490B-530C-4BC1-BCD5-8804B83D9739}" srcOrd="1" destOrd="0" parTransId="{53CDCED7-42B9-49EE-BEB8-C4D96C19BBF1}" sibTransId="{B523C4E9-1EEE-4F19-8EA5-22BFCB24417B}"/>
    <dgm:cxn modelId="{013C4EB2-FF79-4DF2-9BFA-47F760E8190E}" srcId="{AC230B4C-EE10-41A3-B6DA-6E7C3D888F65}" destId="{D5098306-34AE-4E5F-A4E8-C2DBC5AF8696}" srcOrd="2" destOrd="0" parTransId="{E5A2D49A-B204-4CDA-BE09-7C63470EDE3C}" sibTransId="{B821EE87-7A39-47BD-B349-F5BEC9A40556}"/>
    <dgm:cxn modelId="{4BCD05BD-BB29-4F5A-8E7B-9485AB85B474}" srcId="{AC230B4C-EE10-41A3-B6DA-6E7C3D888F65}" destId="{3AD79BAD-BB0B-4C53-9116-F4BF9617285F}" srcOrd="0" destOrd="0" parTransId="{A2840A36-6CC9-4DCD-97EE-87C186EECE54}" sibTransId="{2F7163AB-8936-45A2-926B-4B7D2C9650D3}"/>
    <dgm:cxn modelId="{B7ED3FCC-B681-AF4E-8664-A9636AD576AD}" type="presOf" srcId="{C833490B-530C-4BC1-BCD5-8804B83D9739}" destId="{3ECB0512-D4FD-454A-B6D1-A3F977D0A03E}" srcOrd="0" destOrd="0" presId="urn:microsoft.com/office/officeart/2005/8/layout/hierarchy1"/>
    <dgm:cxn modelId="{4E7AC6FE-060C-134B-B2FF-904CB6A06246}" type="presParOf" srcId="{2FE464AF-FC24-9B4F-BA08-E91E59DE95A6}" destId="{A31A57BF-7381-7E47-AC77-6149FD4920B8}" srcOrd="0" destOrd="0" presId="urn:microsoft.com/office/officeart/2005/8/layout/hierarchy1"/>
    <dgm:cxn modelId="{1BE48F19-1BA1-FD44-93F1-8141B5D0FCAF}" type="presParOf" srcId="{A31A57BF-7381-7E47-AC77-6149FD4920B8}" destId="{3FDD26BD-8415-D547-86E8-F65D29CBA4E9}" srcOrd="0" destOrd="0" presId="urn:microsoft.com/office/officeart/2005/8/layout/hierarchy1"/>
    <dgm:cxn modelId="{402CC239-20A7-EA45-AD75-325AB1FE7ADE}" type="presParOf" srcId="{3FDD26BD-8415-D547-86E8-F65D29CBA4E9}" destId="{82C9EEE1-D7E2-1249-8B9E-67F923349A6C}" srcOrd="0" destOrd="0" presId="urn:microsoft.com/office/officeart/2005/8/layout/hierarchy1"/>
    <dgm:cxn modelId="{526CA180-4373-DA40-AD2C-BA36B03BC573}" type="presParOf" srcId="{3FDD26BD-8415-D547-86E8-F65D29CBA4E9}" destId="{7FCB0D71-BA09-7349-9495-CC6277F6E80A}" srcOrd="1" destOrd="0" presId="urn:microsoft.com/office/officeart/2005/8/layout/hierarchy1"/>
    <dgm:cxn modelId="{F6D21153-F9B8-1644-A984-9108904F54D0}" type="presParOf" srcId="{A31A57BF-7381-7E47-AC77-6149FD4920B8}" destId="{008C5A8A-1A0F-A741-9A9F-8F4658191202}" srcOrd="1" destOrd="0" presId="urn:microsoft.com/office/officeart/2005/8/layout/hierarchy1"/>
    <dgm:cxn modelId="{FCC88A15-C908-3149-B655-9F84C741B259}" type="presParOf" srcId="{2FE464AF-FC24-9B4F-BA08-E91E59DE95A6}" destId="{93FD57D6-884D-0345-B7D2-14FE402E5B6A}" srcOrd="1" destOrd="0" presId="urn:microsoft.com/office/officeart/2005/8/layout/hierarchy1"/>
    <dgm:cxn modelId="{F5038202-29BB-BD44-8852-839488B0EEB7}" type="presParOf" srcId="{93FD57D6-884D-0345-B7D2-14FE402E5B6A}" destId="{04E5FF8D-0F9F-FC4D-AA72-36355EE9218F}" srcOrd="0" destOrd="0" presId="urn:microsoft.com/office/officeart/2005/8/layout/hierarchy1"/>
    <dgm:cxn modelId="{92B1CA26-6D57-D64A-8760-486377F0634E}" type="presParOf" srcId="{04E5FF8D-0F9F-FC4D-AA72-36355EE9218F}" destId="{AEAB5549-03FD-F941-8ACE-DD71C1D90767}" srcOrd="0" destOrd="0" presId="urn:microsoft.com/office/officeart/2005/8/layout/hierarchy1"/>
    <dgm:cxn modelId="{C3F7430F-5EC7-6F48-992B-F4FF9AD59216}" type="presParOf" srcId="{04E5FF8D-0F9F-FC4D-AA72-36355EE9218F}" destId="{3ECB0512-D4FD-454A-B6D1-A3F977D0A03E}" srcOrd="1" destOrd="0" presId="urn:microsoft.com/office/officeart/2005/8/layout/hierarchy1"/>
    <dgm:cxn modelId="{4319FD70-14BC-8A48-B6CF-B20905A75331}" type="presParOf" srcId="{93FD57D6-884D-0345-B7D2-14FE402E5B6A}" destId="{18CA3EC2-7FAF-8F45-A18B-41E7EBF67011}" srcOrd="1" destOrd="0" presId="urn:microsoft.com/office/officeart/2005/8/layout/hierarchy1"/>
    <dgm:cxn modelId="{96F6EA76-F3D5-FB44-97ED-554951638D37}" type="presParOf" srcId="{2FE464AF-FC24-9B4F-BA08-E91E59DE95A6}" destId="{3C93F28F-D9DC-214C-84C8-087AB72E72DC}" srcOrd="2" destOrd="0" presId="urn:microsoft.com/office/officeart/2005/8/layout/hierarchy1"/>
    <dgm:cxn modelId="{CE95DAE9-D84B-B84C-8C6A-23D1D5053BB0}" type="presParOf" srcId="{3C93F28F-D9DC-214C-84C8-087AB72E72DC}" destId="{E101C9D0-0709-8946-B240-566937D2BF13}" srcOrd="0" destOrd="0" presId="urn:microsoft.com/office/officeart/2005/8/layout/hierarchy1"/>
    <dgm:cxn modelId="{75E282A9-56DC-0944-91C1-56F86E6C4662}" type="presParOf" srcId="{E101C9D0-0709-8946-B240-566937D2BF13}" destId="{2AC1F793-208A-B44B-A290-2D935AA29F21}" srcOrd="0" destOrd="0" presId="urn:microsoft.com/office/officeart/2005/8/layout/hierarchy1"/>
    <dgm:cxn modelId="{6039C09D-7C8C-AE4A-B7EC-222000AA0902}" type="presParOf" srcId="{E101C9D0-0709-8946-B240-566937D2BF13}" destId="{1C63C1E8-0C25-8644-98FD-C33F84378C22}" srcOrd="1" destOrd="0" presId="urn:microsoft.com/office/officeart/2005/8/layout/hierarchy1"/>
    <dgm:cxn modelId="{CD014D4E-5FDB-9947-B099-81AD900010B8}" type="presParOf" srcId="{3C93F28F-D9DC-214C-84C8-087AB72E72DC}" destId="{8243D993-C8F7-444B-8E0F-F7DA3B0730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86FC0F-8814-4B6F-A5A8-97E36EEF1D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55155-3503-4F4F-B865-2CBF0477C658}">
      <dgm:prSet/>
      <dgm:spPr/>
      <dgm:t>
        <a:bodyPr/>
        <a:lstStyle/>
        <a:p>
          <a:r>
            <a:rPr lang="en-US"/>
            <a:t>Text transcribed from user speech is sent to OpenAI's GPT-3 model.</a:t>
          </a:r>
        </a:p>
      </dgm:t>
    </dgm:pt>
    <dgm:pt modelId="{A70896A5-D9A4-4A9D-A480-00FA38CA8A01}" type="parTrans" cxnId="{DEBEB3CF-816D-46DF-A21C-AF3B9D67586F}">
      <dgm:prSet/>
      <dgm:spPr/>
      <dgm:t>
        <a:bodyPr/>
        <a:lstStyle/>
        <a:p>
          <a:endParaRPr lang="en-US"/>
        </a:p>
      </dgm:t>
    </dgm:pt>
    <dgm:pt modelId="{310A9DAA-4E4D-470B-8A23-6D23C65E94E3}" type="sibTrans" cxnId="{DEBEB3CF-816D-46DF-A21C-AF3B9D67586F}">
      <dgm:prSet/>
      <dgm:spPr/>
      <dgm:t>
        <a:bodyPr/>
        <a:lstStyle/>
        <a:p>
          <a:endParaRPr lang="en-US"/>
        </a:p>
      </dgm:t>
    </dgm:pt>
    <dgm:pt modelId="{BA69C072-84CE-401C-BB8F-E48EE1303504}">
      <dgm:prSet/>
      <dgm:spPr/>
      <dgm:t>
        <a:bodyPr/>
        <a:lstStyle/>
        <a:p>
          <a:r>
            <a:rPr lang="en-US"/>
            <a:t>GPT-3 generates a response based on the input query.</a:t>
          </a:r>
        </a:p>
      </dgm:t>
    </dgm:pt>
    <dgm:pt modelId="{B34F2B79-646F-4912-BBC1-7743685207DD}" type="parTrans" cxnId="{493CFEDB-E2E3-4B79-B1A2-22C6BFC7D965}">
      <dgm:prSet/>
      <dgm:spPr/>
      <dgm:t>
        <a:bodyPr/>
        <a:lstStyle/>
        <a:p>
          <a:endParaRPr lang="en-US"/>
        </a:p>
      </dgm:t>
    </dgm:pt>
    <dgm:pt modelId="{BFD5E59B-1039-4097-807F-291CD2E34310}" type="sibTrans" cxnId="{493CFEDB-E2E3-4B79-B1A2-22C6BFC7D965}">
      <dgm:prSet/>
      <dgm:spPr/>
      <dgm:t>
        <a:bodyPr/>
        <a:lstStyle/>
        <a:p>
          <a:endParaRPr lang="en-US"/>
        </a:p>
      </dgm:t>
    </dgm:pt>
    <dgm:pt modelId="{927EEFB0-2340-4C70-B3C9-B3EC275A5B47}">
      <dgm:prSet/>
      <dgm:spPr/>
      <dgm:t>
        <a:bodyPr/>
        <a:lstStyle/>
        <a:p>
          <a:r>
            <a:rPr lang="en-US"/>
            <a:t>This response is then prepared for audio output.</a:t>
          </a:r>
        </a:p>
      </dgm:t>
    </dgm:pt>
    <dgm:pt modelId="{5C8EC7FB-20E6-4883-BFA8-D0E526A847A8}" type="parTrans" cxnId="{94C1CA25-8214-4245-8385-801E02BF7B12}">
      <dgm:prSet/>
      <dgm:spPr/>
      <dgm:t>
        <a:bodyPr/>
        <a:lstStyle/>
        <a:p>
          <a:endParaRPr lang="en-US"/>
        </a:p>
      </dgm:t>
    </dgm:pt>
    <dgm:pt modelId="{98B2FBED-EB17-441D-8D15-699B6D737290}" type="sibTrans" cxnId="{94C1CA25-8214-4245-8385-801E02BF7B12}">
      <dgm:prSet/>
      <dgm:spPr/>
      <dgm:t>
        <a:bodyPr/>
        <a:lstStyle/>
        <a:p>
          <a:endParaRPr lang="en-US"/>
        </a:p>
      </dgm:t>
    </dgm:pt>
    <dgm:pt modelId="{5A538FED-7EDB-4BFB-966B-61AB78A20358}" type="pres">
      <dgm:prSet presAssocID="{3586FC0F-8814-4B6F-A5A8-97E36EEF1D77}" presName="root" presStyleCnt="0">
        <dgm:presLayoutVars>
          <dgm:dir/>
          <dgm:resizeHandles val="exact"/>
        </dgm:presLayoutVars>
      </dgm:prSet>
      <dgm:spPr/>
    </dgm:pt>
    <dgm:pt modelId="{92398218-B08A-4843-AF9B-FE88CF115A85}" type="pres">
      <dgm:prSet presAssocID="{AC555155-3503-4F4F-B865-2CBF0477C658}" presName="compNode" presStyleCnt="0"/>
      <dgm:spPr/>
    </dgm:pt>
    <dgm:pt modelId="{95FAA0CB-BD43-43EB-B9A1-E3629046FCE3}" type="pres">
      <dgm:prSet presAssocID="{AC555155-3503-4F4F-B865-2CBF0477C658}" presName="bgRect" presStyleLbl="bgShp" presStyleIdx="0" presStyleCnt="3"/>
      <dgm:spPr/>
    </dgm:pt>
    <dgm:pt modelId="{1887553E-B751-4175-A83C-CF79C5264A0F}" type="pres">
      <dgm:prSet presAssocID="{AC555155-3503-4F4F-B865-2CBF0477C6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C73671C-8D35-4365-983E-BE762264FB89}" type="pres">
      <dgm:prSet presAssocID="{AC555155-3503-4F4F-B865-2CBF0477C658}" presName="spaceRect" presStyleCnt="0"/>
      <dgm:spPr/>
    </dgm:pt>
    <dgm:pt modelId="{781D08E3-30B5-41B6-90ED-6B13207CC0A7}" type="pres">
      <dgm:prSet presAssocID="{AC555155-3503-4F4F-B865-2CBF0477C658}" presName="parTx" presStyleLbl="revTx" presStyleIdx="0" presStyleCnt="3">
        <dgm:presLayoutVars>
          <dgm:chMax val="0"/>
          <dgm:chPref val="0"/>
        </dgm:presLayoutVars>
      </dgm:prSet>
      <dgm:spPr/>
    </dgm:pt>
    <dgm:pt modelId="{1375E7CD-57A6-4F6B-81E4-0DD9BB88AF04}" type="pres">
      <dgm:prSet presAssocID="{310A9DAA-4E4D-470B-8A23-6D23C65E94E3}" presName="sibTrans" presStyleCnt="0"/>
      <dgm:spPr/>
    </dgm:pt>
    <dgm:pt modelId="{DA2D53EE-E4AC-4B0A-8977-D75F90D1DAFF}" type="pres">
      <dgm:prSet presAssocID="{BA69C072-84CE-401C-BB8F-E48EE1303504}" presName="compNode" presStyleCnt="0"/>
      <dgm:spPr/>
    </dgm:pt>
    <dgm:pt modelId="{931825ED-096D-4B64-B751-82E633038F7F}" type="pres">
      <dgm:prSet presAssocID="{BA69C072-84CE-401C-BB8F-E48EE1303504}" presName="bgRect" presStyleLbl="bgShp" presStyleIdx="1" presStyleCnt="3"/>
      <dgm:spPr/>
    </dgm:pt>
    <dgm:pt modelId="{C99718BA-A94B-4C7B-9AED-8B3F0914E990}" type="pres">
      <dgm:prSet presAssocID="{BA69C072-84CE-401C-BB8F-E48EE13035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0CBA530-B5E0-4284-9B47-E97D68505551}" type="pres">
      <dgm:prSet presAssocID="{BA69C072-84CE-401C-BB8F-E48EE1303504}" presName="spaceRect" presStyleCnt="0"/>
      <dgm:spPr/>
    </dgm:pt>
    <dgm:pt modelId="{80441E7E-8C0E-4DFF-B601-6FE9EB26CD93}" type="pres">
      <dgm:prSet presAssocID="{BA69C072-84CE-401C-BB8F-E48EE1303504}" presName="parTx" presStyleLbl="revTx" presStyleIdx="1" presStyleCnt="3">
        <dgm:presLayoutVars>
          <dgm:chMax val="0"/>
          <dgm:chPref val="0"/>
        </dgm:presLayoutVars>
      </dgm:prSet>
      <dgm:spPr/>
    </dgm:pt>
    <dgm:pt modelId="{700E94DE-9C95-4AF8-BC41-5BA04C642C0D}" type="pres">
      <dgm:prSet presAssocID="{BFD5E59B-1039-4097-807F-291CD2E34310}" presName="sibTrans" presStyleCnt="0"/>
      <dgm:spPr/>
    </dgm:pt>
    <dgm:pt modelId="{C05CBBB0-4B4F-4A67-90BF-6037C8B397B8}" type="pres">
      <dgm:prSet presAssocID="{927EEFB0-2340-4C70-B3C9-B3EC275A5B47}" presName="compNode" presStyleCnt="0"/>
      <dgm:spPr/>
    </dgm:pt>
    <dgm:pt modelId="{3E41C8D5-8A7F-49C6-B1C2-6F0C42C8DDF6}" type="pres">
      <dgm:prSet presAssocID="{927EEFB0-2340-4C70-B3C9-B3EC275A5B47}" presName="bgRect" presStyleLbl="bgShp" presStyleIdx="2" presStyleCnt="3"/>
      <dgm:spPr/>
    </dgm:pt>
    <dgm:pt modelId="{B97EA61C-6C20-4250-94C6-A15D8C805EE1}" type="pres">
      <dgm:prSet presAssocID="{927EEFB0-2340-4C70-B3C9-B3EC275A5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4FA70B1-DF44-4F67-BE39-C80BBC07F22F}" type="pres">
      <dgm:prSet presAssocID="{927EEFB0-2340-4C70-B3C9-B3EC275A5B47}" presName="spaceRect" presStyleCnt="0"/>
      <dgm:spPr/>
    </dgm:pt>
    <dgm:pt modelId="{D73FC800-C49D-4C64-B5DE-F47239AE2355}" type="pres">
      <dgm:prSet presAssocID="{927EEFB0-2340-4C70-B3C9-B3EC275A5B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C1CA25-8214-4245-8385-801E02BF7B12}" srcId="{3586FC0F-8814-4B6F-A5A8-97E36EEF1D77}" destId="{927EEFB0-2340-4C70-B3C9-B3EC275A5B47}" srcOrd="2" destOrd="0" parTransId="{5C8EC7FB-20E6-4883-BFA8-D0E526A847A8}" sibTransId="{98B2FBED-EB17-441D-8D15-699B6D737290}"/>
    <dgm:cxn modelId="{24462E4B-0226-4FF3-8A2F-377ABBC09216}" type="presOf" srcId="{BA69C072-84CE-401C-BB8F-E48EE1303504}" destId="{80441E7E-8C0E-4DFF-B601-6FE9EB26CD93}" srcOrd="0" destOrd="0" presId="urn:microsoft.com/office/officeart/2018/2/layout/IconVerticalSolidList"/>
    <dgm:cxn modelId="{201AE1A2-664D-4027-B260-DF833C4A8823}" type="presOf" srcId="{927EEFB0-2340-4C70-B3C9-B3EC275A5B47}" destId="{D73FC800-C49D-4C64-B5DE-F47239AE2355}" srcOrd="0" destOrd="0" presId="urn:microsoft.com/office/officeart/2018/2/layout/IconVerticalSolidList"/>
    <dgm:cxn modelId="{DEBEB3CF-816D-46DF-A21C-AF3B9D67586F}" srcId="{3586FC0F-8814-4B6F-A5A8-97E36EEF1D77}" destId="{AC555155-3503-4F4F-B865-2CBF0477C658}" srcOrd="0" destOrd="0" parTransId="{A70896A5-D9A4-4A9D-A480-00FA38CA8A01}" sibTransId="{310A9DAA-4E4D-470B-8A23-6D23C65E94E3}"/>
    <dgm:cxn modelId="{493CFEDB-E2E3-4B79-B1A2-22C6BFC7D965}" srcId="{3586FC0F-8814-4B6F-A5A8-97E36EEF1D77}" destId="{BA69C072-84CE-401C-BB8F-E48EE1303504}" srcOrd="1" destOrd="0" parTransId="{B34F2B79-646F-4912-BBC1-7743685207DD}" sibTransId="{BFD5E59B-1039-4097-807F-291CD2E34310}"/>
    <dgm:cxn modelId="{10784FED-A12D-494D-BB51-2E5F12690047}" type="presOf" srcId="{AC555155-3503-4F4F-B865-2CBF0477C658}" destId="{781D08E3-30B5-41B6-90ED-6B13207CC0A7}" srcOrd="0" destOrd="0" presId="urn:microsoft.com/office/officeart/2018/2/layout/IconVerticalSolidList"/>
    <dgm:cxn modelId="{DB048FEF-204F-4DD8-9725-7EBFB0A35E6C}" type="presOf" srcId="{3586FC0F-8814-4B6F-A5A8-97E36EEF1D77}" destId="{5A538FED-7EDB-4BFB-966B-61AB78A20358}" srcOrd="0" destOrd="0" presId="urn:microsoft.com/office/officeart/2018/2/layout/IconVerticalSolidList"/>
    <dgm:cxn modelId="{F74D7BE2-0316-4BF0-A907-5CB15609781D}" type="presParOf" srcId="{5A538FED-7EDB-4BFB-966B-61AB78A20358}" destId="{92398218-B08A-4843-AF9B-FE88CF115A85}" srcOrd="0" destOrd="0" presId="urn:microsoft.com/office/officeart/2018/2/layout/IconVerticalSolidList"/>
    <dgm:cxn modelId="{80653C02-C1A5-4B1A-A44D-9ED495E6D9FD}" type="presParOf" srcId="{92398218-B08A-4843-AF9B-FE88CF115A85}" destId="{95FAA0CB-BD43-43EB-B9A1-E3629046FCE3}" srcOrd="0" destOrd="0" presId="urn:microsoft.com/office/officeart/2018/2/layout/IconVerticalSolidList"/>
    <dgm:cxn modelId="{5FD6E672-A68F-48B9-A603-124B90575FF4}" type="presParOf" srcId="{92398218-B08A-4843-AF9B-FE88CF115A85}" destId="{1887553E-B751-4175-A83C-CF79C5264A0F}" srcOrd="1" destOrd="0" presId="urn:microsoft.com/office/officeart/2018/2/layout/IconVerticalSolidList"/>
    <dgm:cxn modelId="{70F9FB97-2DC0-4D2D-B0E5-C10D7273F4EF}" type="presParOf" srcId="{92398218-B08A-4843-AF9B-FE88CF115A85}" destId="{EC73671C-8D35-4365-983E-BE762264FB89}" srcOrd="2" destOrd="0" presId="urn:microsoft.com/office/officeart/2018/2/layout/IconVerticalSolidList"/>
    <dgm:cxn modelId="{54C3748D-6874-4E67-885A-CB65F3C923E7}" type="presParOf" srcId="{92398218-B08A-4843-AF9B-FE88CF115A85}" destId="{781D08E3-30B5-41B6-90ED-6B13207CC0A7}" srcOrd="3" destOrd="0" presId="urn:microsoft.com/office/officeart/2018/2/layout/IconVerticalSolidList"/>
    <dgm:cxn modelId="{9393F447-53CE-4BE3-8DCC-011680AFEC96}" type="presParOf" srcId="{5A538FED-7EDB-4BFB-966B-61AB78A20358}" destId="{1375E7CD-57A6-4F6B-81E4-0DD9BB88AF04}" srcOrd="1" destOrd="0" presId="urn:microsoft.com/office/officeart/2018/2/layout/IconVerticalSolidList"/>
    <dgm:cxn modelId="{F95CF395-7BE6-46D9-94C8-3B55591F7473}" type="presParOf" srcId="{5A538FED-7EDB-4BFB-966B-61AB78A20358}" destId="{DA2D53EE-E4AC-4B0A-8977-D75F90D1DAFF}" srcOrd="2" destOrd="0" presId="urn:microsoft.com/office/officeart/2018/2/layout/IconVerticalSolidList"/>
    <dgm:cxn modelId="{8FD0F6BA-A185-4DEC-B782-0B0D38D21F0F}" type="presParOf" srcId="{DA2D53EE-E4AC-4B0A-8977-D75F90D1DAFF}" destId="{931825ED-096D-4B64-B751-82E633038F7F}" srcOrd="0" destOrd="0" presId="urn:microsoft.com/office/officeart/2018/2/layout/IconVerticalSolidList"/>
    <dgm:cxn modelId="{A89C4954-9F96-4F92-B542-7EA026283AA8}" type="presParOf" srcId="{DA2D53EE-E4AC-4B0A-8977-D75F90D1DAFF}" destId="{C99718BA-A94B-4C7B-9AED-8B3F0914E990}" srcOrd="1" destOrd="0" presId="urn:microsoft.com/office/officeart/2018/2/layout/IconVerticalSolidList"/>
    <dgm:cxn modelId="{2E96E504-E084-4297-878B-A94E76EBFC80}" type="presParOf" srcId="{DA2D53EE-E4AC-4B0A-8977-D75F90D1DAFF}" destId="{30CBA530-B5E0-4284-9B47-E97D68505551}" srcOrd="2" destOrd="0" presId="urn:microsoft.com/office/officeart/2018/2/layout/IconVerticalSolidList"/>
    <dgm:cxn modelId="{5E35F123-B919-4379-BC87-6C932A6914F5}" type="presParOf" srcId="{DA2D53EE-E4AC-4B0A-8977-D75F90D1DAFF}" destId="{80441E7E-8C0E-4DFF-B601-6FE9EB26CD93}" srcOrd="3" destOrd="0" presId="urn:microsoft.com/office/officeart/2018/2/layout/IconVerticalSolidList"/>
    <dgm:cxn modelId="{E2FA654A-7EBE-4D98-90F9-4FC95F9140DE}" type="presParOf" srcId="{5A538FED-7EDB-4BFB-966B-61AB78A20358}" destId="{700E94DE-9C95-4AF8-BC41-5BA04C642C0D}" srcOrd="3" destOrd="0" presId="urn:microsoft.com/office/officeart/2018/2/layout/IconVerticalSolidList"/>
    <dgm:cxn modelId="{A8F9A618-5270-46A2-BE75-8451C5C3B4B6}" type="presParOf" srcId="{5A538FED-7EDB-4BFB-966B-61AB78A20358}" destId="{C05CBBB0-4B4F-4A67-90BF-6037C8B397B8}" srcOrd="4" destOrd="0" presId="urn:microsoft.com/office/officeart/2018/2/layout/IconVerticalSolidList"/>
    <dgm:cxn modelId="{00098BDA-C1E2-4E2A-B545-EB9FB9C41DAD}" type="presParOf" srcId="{C05CBBB0-4B4F-4A67-90BF-6037C8B397B8}" destId="{3E41C8D5-8A7F-49C6-B1C2-6F0C42C8DDF6}" srcOrd="0" destOrd="0" presId="urn:microsoft.com/office/officeart/2018/2/layout/IconVerticalSolidList"/>
    <dgm:cxn modelId="{20501E46-50F7-4024-BDA3-057F1E78F137}" type="presParOf" srcId="{C05CBBB0-4B4F-4A67-90BF-6037C8B397B8}" destId="{B97EA61C-6C20-4250-94C6-A15D8C805EE1}" srcOrd="1" destOrd="0" presId="urn:microsoft.com/office/officeart/2018/2/layout/IconVerticalSolidList"/>
    <dgm:cxn modelId="{4775ADB8-12AF-443B-AC55-21D294C27414}" type="presParOf" srcId="{C05CBBB0-4B4F-4A67-90BF-6037C8B397B8}" destId="{34FA70B1-DF44-4F67-BE39-C80BBC07F22F}" srcOrd="2" destOrd="0" presId="urn:microsoft.com/office/officeart/2018/2/layout/IconVerticalSolidList"/>
    <dgm:cxn modelId="{46632E27-4FE7-4FAC-9EB1-8C0CB2A21893}" type="presParOf" srcId="{C05CBBB0-4B4F-4A67-90BF-6037C8B397B8}" destId="{D73FC800-C49D-4C64-B5DE-F47239AE23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965395-7E6E-46C1-B261-C255C329A9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F078F7-DFE6-4090-AC65-A5E7DB2C2444}">
      <dgm:prSet/>
      <dgm:spPr/>
      <dgm:t>
        <a:bodyPr/>
        <a:lstStyle/>
        <a:p>
          <a:r>
            <a:rPr lang="en-US"/>
            <a:t>Testing involves verifying the accuracy of speech recognition and the appropriateness of AI responses.</a:t>
          </a:r>
        </a:p>
      </dgm:t>
    </dgm:pt>
    <dgm:pt modelId="{4F8A5817-89C4-46E7-AEF9-815D724EAE9F}" type="parTrans" cxnId="{36E56F8A-B0B6-4C6E-8052-2DA757493DD9}">
      <dgm:prSet/>
      <dgm:spPr/>
      <dgm:t>
        <a:bodyPr/>
        <a:lstStyle/>
        <a:p>
          <a:endParaRPr lang="en-US"/>
        </a:p>
      </dgm:t>
    </dgm:pt>
    <dgm:pt modelId="{2EC7999C-BAD6-472D-AC7F-AF6741B88CAD}" type="sibTrans" cxnId="{36E56F8A-B0B6-4C6E-8052-2DA757493DD9}">
      <dgm:prSet/>
      <dgm:spPr/>
      <dgm:t>
        <a:bodyPr/>
        <a:lstStyle/>
        <a:p>
          <a:endParaRPr lang="en-US"/>
        </a:p>
      </dgm:t>
    </dgm:pt>
    <dgm:pt modelId="{CD8AE2BF-6326-4F59-A44E-1C93FA176936}">
      <dgm:prSet/>
      <dgm:spPr/>
      <dgm:t>
        <a:bodyPr/>
        <a:lstStyle/>
        <a:p>
          <a:r>
            <a:rPr lang="en-US"/>
            <a:t>The system is tested with a variety of speech patterns and accents to ensure robustness.</a:t>
          </a:r>
        </a:p>
      </dgm:t>
    </dgm:pt>
    <dgm:pt modelId="{C86BC301-9E64-43DA-8BE0-4E65F42F6403}" type="parTrans" cxnId="{9E440B05-E463-4682-B7B0-478B7313F3C9}">
      <dgm:prSet/>
      <dgm:spPr/>
      <dgm:t>
        <a:bodyPr/>
        <a:lstStyle/>
        <a:p>
          <a:endParaRPr lang="en-US"/>
        </a:p>
      </dgm:t>
    </dgm:pt>
    <dgm:pt modelId="{4096E1B4-C724-4A30-AB4A-30F8BC0A6847}" type="sibTrans" cxnId="{9E440B05-E463-4682-B7B0-478B7313F3C9}">
      <dgm:prSet/>
      <dgm:spPr/>
      <dgm:t>
        <a:bodyPr/>
        <a:lstStyle/>
        <a:p>
          <a:endParaRPr lang="en-US"/>
        </a:p>
      </dgm:t>
    </dgm:pt>
    <dgm:pt modelId="{C8080BBC-B0C1-2944-B53A-11234857DC00}" type="pres">
      <dgm:prSet presAssocID="{58965395-7E6E-46C1-B261-C255C329A9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D0939E-BAAD-2543-A382-338B524612D9}" type="pres">
      <dgm:prSet presAssocID="{FCF078F7-DFE6-4090-AC65-A5E7DB2C2444}" presName="hierRoot1" presStyleCnt="0"/>
      <dgm:spPr/>
    </dgm:pt>
    <dgm:pt modelId="{845877FC-F671-5842-9BFD-275B868C1CA7}" type="pres">
      <dgm:prSet presAssocID="{FCF078F7-DFE6-4090-AC65-A5E7DB2C2444}" presName="composite" presStyleCnt="0"/>
      <dgm:spPr/>
    </dgm:pt>
    <dgm:pt modelId="{B1785534-7AAD-A642-8211-512FA4BE9FF5}" type="pres">
      <dgm:prSet presAssocID="{FCF078F7-DFE6-4090-AC65-A5E7DB2C2444}" presName="background" presStyleLbl="node0" presStyleIdx="0" presStyleCnt="2"/>
      <dgm:spPr/>
    </dgm:pt>
    <dgm:pt modelId="{41E7733C-DD23-6C43-B6D7-7F4B3F8277E0}" type="pres">
      <dgm:prSet presAssocID="{FCF078F7-DFE6-4090-AC65-A5E7DB2C2444}" presName="text" presStyleLbl="fgAcc0" presStyleIdx="0" presStyleCnt="2">
        <dgm:presLayoutVars>
          <dgm:chPref val="3"/>
        </dgm:presLayoutVars>
      </dgm:prSet>
      <dgm:spPr/>
    </dgm:pt>
    <dgm:pt modelId="{335B8F93-19BA-514D-98E9-666FE3BEDED9}" type="pres">
      <dgm:prSet presAssocID="{FCF078F7-DFE6-4090-AC65-A5E7DB2C2444}" presName="hierChild2" presStyleCnt="0"/>
      <dgm:spPr/>
    </dgm:pt>
    <dgm:pt modelId="{0D135268-A553-8B4B-ACFC-ECD310CF94F6}" type="pres">
      <dgm:prSet presAssocID="{CD8AE2BF-6326-4F59-A44E-1C93FA176936}" presName="hierRoot1" presStyleCnt="0"/>
      <dgm:spPr/>
    </dgm:pt>
    <dgm:pt modelId="{024C2FD3-7209-AA45-85CA-1B93259A5A88}" type="pres">
      <dgm:prSet presAssocID="{CD8AE2BF-6326-4F59-A44E-1C93FA176936}" presName="composite" presStyleCnt="0"/>
      <dgm:spPr/>
    </dgm:pt>
    <dgm:pt modelId="{7CA739A3-0D49-BF4D-A80E-CA06218EBA0F}" type="pres">
      <dgm:prSet presAssocID="{CD8AE2BF-6326-4F59-A44E-1C93FA176936}" presName="background" presStyleLbl="node0" presStyleIdx="1" presStyleCnt="2"/>
      <dgm:spPr/>
    </dgm:pt>
    <dgm:pt modelId="{9FD9F170-6924-C44C-8650-FA017608E636}" type="pres">
      <dgm:prSet presAssocID="{CD8AE2BF-6326-4F59-A44E-1C93FA176936}" presName="text" presStyleLbl="fgAcc0" presStyleIdx="1" presStyleCnt="2">
        <dgm:presLayoutVars>
          <dgm:chPref val="3"/>
        </dgm:presLayoutVars>
      </dgm:prSet>
      <dgm:spPr/>
    </dgm:pt>
    <dgm:pt modelId="{F30E9037-02D9-9F45-9396-5C0A91D04E89}" type="pres">
      <dgm:prSet presAssocID="{CD8AE2BF-6326-4F59-A44E-1C93FA176936}" presName="hierChild2" presStyleCnt="0"/>
      <dgm:spPr/>
    </dgm:pt>
  </dgm:ptLst>
  <dgm:cxnLst>
    <dgm:cxn modelId="{9E440B05-E463-4682-B7B0-478B7313F3C9}" srcId="{58965395-7E6E-46C1-B261-C255C329A9C5}" destId="{CD8AE2BF-6326-4F59-A44E-1C93FA176936}" srcOrd="1" destOrd="0" parTransId="{C86BC301-9E64-43DA-8BE0-4E65F42F6403}" sibTransId="{4096E1B4-C724-4A30-AB4A-30F8BC0A6847}"/>
    <dgm:cxn modelId="{36E56F8A-B0B6-4C6E-8052-2DA757493DD9}" srcId="{58965395-7E6E-46C1-B261-C255C329A9C5}" destId="{FCF078F7-DFE6-4090-AC65-A5E7DB2C2444}" srcOrd="0" destOrd="0" parTransId="{4F8A5817-89C4-46E7-AEF9-815D724EAE9F}" sibTransId="{2EC7999C-BAD6-472D-AC7F-AF6741B88CAD}"/>
    <dgm:cxn modelId="{54773DAA-E50B-424F-93D0-948EC6184086}" type="presOf" srcId="{CD8AE2BF-6326-4F59-A44E-1C93FA176936}" destId="{9FD9F170-6924-C44C-8650-FA017608E636}" srcOrd="0" destOrd="0" presId="urn:microsoft.com/office/officeart/2005/8/layout/hierarchy1"/>
    <dgm:cxn modelId="{6C37B4C0-2D5B-C04B-9352-F525F174533F}" type="presOf" srcId="{FCF078F7-DFE6-4090-AC65-A5E7DB2C2444}" destId="{41E7733C-DD23-6C43-B6D7-7F4B3F8277E0}" srcOrd="0" destOrd="0" presId="urn:microsoft.com/office/officeart/2005/8/layout/hierarchy1"/>
    <dgm:cxn modelId="{1265B1FA-384F-A140-A06A-558B62C45E1A}" type="presOf" srcId="{58965395-7E6E-46C1-B261-C255C329A9C5}" destId="{C8080BBC-B0C1-2944-B53A-11234857DC00}" srcOrd="0" destOrd="0" presId="urn:microsoft.com/office/officeart/2005/8/layout/hierarchy1"/>
    <dgm:cxn modelId="{0BCE738A-CA9D-0C4E-945F-F803C842F8FB}" type="presParOf" srcId="{C8080BBC-B0C1-2944-B53A-11234857DC00}" destId="{ABD0939E-BAAD-2543-A382-338B524612D9}" srcOrd="0" destOrd="0" presId="urn:microsoft.com/office/officeart/2005/8/layout/hierarchy1"/>
    <dgm:cxn modelId="{D35A97E3-F67B-FB48-B93D-7ABDD0200B45}" type="presParOf" srcId="{ABD0939E-BAAD-2543-A382-338B524612D9}" destId="{845877FC-F671-5842-9BFD-275B868C1CA7}" srcOrd="0" destOrd="0" presId="urn:microsoft.com/office/officeart/2005/8/layout/hierarchy1"/>
    <dgm:cxn modelId="{70530904-846A-E04F-ACDF-F8C01858349A}" type="presParOf" srcId="{845877FC-F671-5842-9BFD-275B868C1CA7}" destId="{B1785534-7AAD-A642-8211-512FA4BE9FF5}" srcOrd="0" destOrd="0" presId="urn:microsoft.com/office/officeart/2005/8/layout/hierarchy1"/>
    <dgm:cxn modelId="{A57D097F-E4D9-7544-BB01-F786FFAE7D57}" type="presParOf" srcId="{845877FC-F671-5842-9BFD-275B868C1CA7}" destId="{41E7733C-DD23-6C43-B6D7-7F4B3F8277E0}" srcOrd="1" destOrd="0" presId="urn:microsoft.com/office/officeart/2005/8/layout/hierarchy1"/>
    <dgm:cxn modelId="{1CC3E48C-5B8D-1740-9A47-A09B1C941CBC}" type="presParOf" srcId="{ABD0939E-BAAD-2543-A382-338B524612D9}" destId="{335B8F93-19BA-514D-98E9-666FE3BEDED9}" srcOrd="1" destOrd="0" presId="urn:microsoft.com/office/officeart/2005/8/layout/hierarchy1"/>
    <dgm:cxn modelId="{D90D9223-A16E-9541-A55A-C4171DFB3AEE}" type="presParOf" srcId="{C8080BBC-B0C1-2944-B53A-11234857DC00}" destId="{0D135268-A553-8B4B-ACFC-ECD310CF94F6}" srcOrd="1" destOrd="0" presId="urn:microsoft.com/office/officeart/2005/8/layout/hierarchy1"/>
    <dgm:cxn modelId="{A7EA9C78-79AF-A346-822E-2B922CC31B2A}" type="presParOf" srcId="{0D135268-A553-8B4B-ACFC-ECD310CF94F6}" destId="{024C2FD3-7209-AA45-85CA-1B93259A5A88}" srcOrd="0" destOrd="0" presId="urn:microsoft.com/office/officeart/2005/8/layout/hierarchy1"/>
    <dgm:cxn modelId="{BB3F8462-BAB0-8D4F-B41C-33BBE111FC2D}" type="presParOf" srcId="{024C2FD3-7209-AA45-85CA-1B93259A5A88}" destId="{7CA739A3-0D49-BF4D-A80E-CA06218EBA0F}" srcOrd="0" destOrd="0" presId="urn:microsoft.com/office/officeart/2005/8/layout/hierarchy1"/>
    <dgm:cxn modelId="{A4F39BDC-9139-764C-AB81-F58CE6A883E3}" type="presParOf" srcId="{024C2FD3-7209-AA45-85CA-1B93259A5A88}" destId="{9FD9F170-6924-C44C-8650-FA017608E636}" srcOrd="1" destOrd="0" presId="urn:microsoft.com/office/officeart/2005/8/layout/hierarchy1"/>
    <dgm:cxn modelId="{BF4068F3-44E4-A142-8B19-FFDF907635FB}" type="presParOf" srcId="{0D135268-A553-8B4B-ACFC-ECD310CF94F6}" destId="{F30E9037-02D9-9F45-9396-5C0A91D04E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E3DC8B-9778-4D13-8B11-DD06FFCDD1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810EF-70EA-4A22-880A-D03990C9BC08}">
      <dgm:prSet/>
      <dgm:spPr/>
      <dgm:t>
        <a:bodyPr/>
        <a:lstStyle/>
        <a:p>
          <a:r>
            <a:rPr lang="en-US"/>
            <a:t>Audio samples are used to test the system's ability to accurately transcribe and respond.</a:t>
          </a:r>
        </a:p>
      </dgm:t>
    </dgm:pt>
    <dgm:pt modelId="{B9A29570-185D-4E7F-940A-9A9259BB579B}" type="parTrans" cxnId="{E0D4E670-16B8-40A1-8755-6B75D082A21E}">
      <dgm:prSet/>
      <dgm:spPr/>
      <dgm:t>
        <a:bodyPr/>
        <a:lstStyle/>
        <a:p>
          <a:endParaRPr lang="en-US"/>
        </a:p>
      </dgm:t>
    </dgm:pt>
    <dgm:pt modelId="{ED5C6F3F-1F2F-4F8B-820E-98A8B84174D5}" type="sibTrans" cxnId="{E0D4E670-16B8-40A1-8755-6B75D082A21E}">
      <dgm:prSet/>
      <dgm:spPr/>
      <dgm:t>
        <a:bodyPr/>
        <a:lstStyle/>
        <a:p>
          <a:endParaRPr lang="en-US"/>
        </a:p>
      </dgm:t>
    </dgm:pt>
    <dgm:pt modelId="{B47E454C-6647-46B0-98ED-DD7EB5FDCC08}">
      <dgm:prSet/>
      <dgm:spPr/>
      <dgm:t>
        <a:bodyPr/>
        <a:lstStyle/>
        <a:p>
          <a:r>
            <a:rPr lang="en-US"/>
            <a:t>The system's response time and accuracy in different acoustic environments are also evaluated.</a:t>
          </a:r>
        </a:p>
      </dgm:t>
    </dgm:pt>
    <dgm:pt modelId="{84A9DA22-B3E1-4BA0-8219-A830B27B9E4E}" type="parTrans" cxnId="{835B71D7-1718-47CE-9B4B-0A8648494541}">
      <dgm:prSet/>
      <dgm:spPr/>
      <dgm:t>
        <a:bodyPr/>
        <a:lstStyle/>
        <a:p>
          <a:endParaRPr lang="en-US"/>
        </a:p>
      </dgm:t>
    </dgm:pt>
    <dgm:pt modelId="{76EB906E-9107-4385-AE6C-477F506C08AC}" type="sibTrans" cxnId="{835B71D7-1718-47CE-9B4B-0A8648494541}">
      <dgm:prSet/>
      <dgm:spPr/>
      <dgm:t>
        <a:bodyPr/>
        <a:lstStyle/>
        <a:p>
          <a:endParaRPr lang="en-US"/>
        </a:p>
      </dgm:t>
    </dgm:pt>
    <dgm:pt modelId="{40779BBB-8715-46D3-9E66-0078FCEFB1C9}">
      <dgm:prSet/>
      <dgm:spPr/>
      <dgm:t>
        <a:bodyPr/>
        <a:lstStyle/>
        <a:p>
          <a:r>
            <a:rPr lang="en-US"/>
            <a:t>Stress tests are conducted to assess the system's performance under continuous input.</a:t>
          </a:r>
        </a:p>
      </dgm:t>
    </dgm:pt>
    <dgm:pt modelId="{AEEC6973-D3D3-42B3-A33A-48B50202BA1A}" type="parTrans" cxnId="{DFDFA730-36CF-499D-8975-815D32C760CB}">
      <dgm:prSet/>
      <dgm:spPr/>
      <dgm:t>
        <a:bodyPr/>
        <a:lstStyle/>
        <a:p>
          <a:endParaRPr lang="en-US"/>
        </a:p>
      </dgm:t>
    </dgm:pt>
    <dgm:pt modelId="{FD7517CA-86E9-47D3-BCC4-B552E61D4983}" type="sibTrans" cxnId="{DFDFA730-36CF-499D-8975-815D32C760CB}">
      <dgm:prSet/>
      <dgm:spPr/>
      <dgm:t>
        <a:bodyPr/>
        <a:lstStyle/>
        <a:p>
          <a:endParaRPr lang="en-US"/>
        </a:p>
      </dgm:t>
    </dgm:pt>
    <dgm:pt modelId="{5BA46AF6-BB77-4958-B1EB-CDC3FF14B728}" type="pres">
      <dgm:prSet presAssocID="{B9E3DC8B-9778-4D13-8B11-DD06FFCDD1BE}" presName="root" presStyleCnt="0">
        <dgm:presLayoutVars>
          <dgm:dir/>
          <dgm:resizeHandles val="exact"/>
        </dgm:presLayoutVars>
      </dgm:prSet>
      <dgm:spPr/>
    </dgm:pt>
    <dgm:pt modelId="{63157EC1-463B-4ACF-8E49-A841427D426F}" type="pres">
      <dgm:prSet presAssocID="{403810EF-70EA-4A22-880A-D03990C9BC08}" presName="compNode" presStyleCnt="0"/>
      <dgm:spPr/>
    </dgm:pt>
    <dgm:pt modelId="{9FF30640-5CE0-40B9-B8FD-A1D1153DE4D5}" type="pres">
      <dgm:prSet presAssocID="{403810EF-70EA-4A22-880A-D03990C9BC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A68DF2A-1701-492E-892D-32B4D02BBD2A}" type="pres">
      <dgm:prSet presAssocID="{403810EF-70EA-4A22-880A-D03990C9BC08}" presName="spaceRect" presStyleCnt="0"/>
      <dgm:spPr/>
    </dgm:pt>
    <dgm:pt modelId="{8B945E85-C023-4372-A992-4B1B21BC21A3}" type="pres">
      <dgm:prSet presAssocID="{403810EF-70EA-4A22-880A-D03990C9BC08}" presName="textRect" presStyleLbl="revTx" presStyleIdx="0" presStyleCnt="3">
        <dgm:presLayoutVars>
          <dgm:chMax val="1"/>
          <dgm:chPref val="1"/>
        </dgm:presLayoutVars>
      </dgm:prSet>
      <dgm:spPr/>
    </dgm:pt>
    <dgm:pt modelId="{371AB303-2D69-4B0E-B77C-B8278E688F10}" type="pres">
      <dgm:prSet presAssocID="{ED5C6F3F-1F2F-4F8B-820E-98A8B84174D5}" presName="sibTrans" presStyleCnt="0"/>
      <dgm:spPr/>
    </dgm:pt>
    <dgm:pt modelId="{3E3D3A90-56A8-4F5D-B3C7-BEBEB7EA8631}" type="pres">
      <dgm:prSet presAssocID="{B47E454C-6647-46B0-98ED-DD7EB5FDCC08}" presName="compNode" presStyleCnt="0"/>
      <dgm:spPr/>
    </dgm:pt>
    <dgm:pt modelId="{AAB69F1D-BBAE-4397-8D47-9B3CC8DB626D}" type="pres">
      <dgm:prSet presAssocID="{B47E454C-6647-46B0-98ED-DD7EB5FDCC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3356B2E8-386A-490A-AB70-429632258E14}" type="pres">
      <dgm:prSet presAssocID="{B47E454C-6647-46B0-98ED-DD7EB5FDCC08}" presName="spaceRect" presStyleCnt="0"/>
      <dgm:spPr/>
    </dgm:pt>
    <dgm:pt modelId="{F007DB4D-8DBA-4C8A-9F27-F9A21425193A}" type="pres">
      <dgm:prSet presAssocID="{B47E454C-6647-46B0-98ED-DD7EB5FDCC08}" presName="textRect" presStyleLbl="revTx" presStyleIdx="1" presStyleCnt="3">
        <dgm:presLayoutVars>
          <dgm:chMax val="1"/>
          <dgm:chPref val="1"/>
        </dgm:presLayoutVars>
      </dgm:prSet>
      <dgm:spPr/>
    </dgm:pt>
    <dgm:pt modelId="{9423FCE6-F700-4FAB-8181-F21635CCDAA5}" type="pres">
      <dgm:prSet presAssocID="{76EB906E-9107-4385-AE6C-477F506C08AC}" presName="sibTrans" presStyleCnt="0"/>
      <dgm:spPr/>
    </dgm:pt>
    <dgm:pt modelId="{0FE79BB6-D225-4774-8993-F611076051D4}" type="pres">
      <dgm:prSet presAssocID="{40779BBB-8715-46D3-9E66-0078FCEFB1C9}" presName="compNode" presStyleCnt="0"/>
      <dgm:spPr/>
    </dgm:pt>
    <dgm:pt modelId="{5B9FCB9C-1387-492B-9322-6A8D4EB2CA58}" type="pres">
      <dgm:prSet presAssocID="{40779BBB-8715-46D3-9E66-0078FCEFB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69E3237-5290-4B81-AADA-4567B3BD6DE0}" type="pres">
      <dgm:prSet presAssocID="{40779BBB-8715-46D3-9E66-0078FCEFB1C9}" presName="spaceRect" presStyleCnt="0"/>
      <dgm:spPr/>
    </dgm:pt>
    <dgm:pt modelId="{D2993DA9-C372-4AB0-B16A-0F023136ACCC}" type="pres">
      <dgm:prSet presAssocID="{40779BBB-8715-46D3-9E66-0078FCEFB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F62906-886F-4828-A2CA-15A689E89840}" type="presOf" srcId="{B47E454C-6647-46B0-98ED-DD7EB5FDCC08}" destId="{F007DB4D-8DBA-4C8A-9F27-F9A21425193A}" srcOrd="0" destOrd="0" presId="urn:microsoft.com/office/officeart/2018/2/layout/IconLabelList"/>
    <dgm:cxn modelId="{DFDFA730-36CF-499D-8975-815D32C760CB}" srcId="{B9E3DC8B-9778-4D13-8B11-DD06FFCDD1BE}" destId="{40779BBB-8715-46D3-9E66-0078FCEFB1C9}" srcOrd="2" destOrd="0" parTransId="{AEEC6973-D3D3-42B3-A33A-48B50202BA1A}" sibTransId="{FD7517CA-86E9-47D3-BCC4-B552E61D4983}"/>
    <dgm:cxn modelId="{E0D4E670-16B8-40A1-8755-6B75D082A21E}" srcId="{B9E3DC8B-9778-4D13-8B11-DD06FFCDD1BE}" destId="{403810EF-70EA-4A22-880A-D03990C9BC08}" srcOrd="0" destOrd="0" parTransId="{B9A29570-185D-4E7F-940A-9A9259BB579B}" sibTransId="{ED5C6F3F-1F2F-4F8B-820E-98A8B84174D5}"/>
    <dgm:cxn modelId="{BE0CF289-4B0B-470F-9F7D-7D6A8303949A}" type="presOf" srcId="{40779BBB-8715-46D3-9E66-0078FCEFB1C9}" destId="{D2993DA9-C372-4AB0-B16A-0F023136ACCC}" srcOrd="0" destOrd="0" presId="urn:microsoft.com/office/officeart/2018/2/layout/IconLabelList"/>
    <dgm:cxn modelId="{EF81FEC3-F86B-4BFD-9987-5585E1E78200}" type="presOf" srcId="{B9E3DC8B-9778-4D13-8B11-DD06FFCDD1BE}" destId="{5BA46AF6-BB77-4958-B1EB-CDC3FF14B728}" srcOrd="0" destOrd="0" presId="urn:microsoft.com/office/officeart/2018/2/layout/IconLabelList"/>
    <dgm:cxn modelId="{835B71D7-1718-47CE-9B4B-0A8648494541}" srcId="{B9E3DC8B-9778-4D13-8B11-DD06FFCDD1BE}" destId="{B47E454C-6647-46B0-98ED-DD7EB5FDCC08}" srcOrd="1" destOrd="0" parTransId="{84A9DA22-B3E1-4BA0-8219-A830B27B9E4E}" sibTransId="{76EB906E-9107-4385-AE6C-477F506C08AC}"/>
    <dgm:cxn modelId="{AD5AC5FA-4691-4A35-82F8-7F098E82A8C0}" type="presOf" srcId="{403810EF-70EA-4A22-880A-D03990C9BC08}" destId="{8B945E85-C023-4372-A992-4B1B21BC21A3}" srcOrd="0" destOrd="0" presId="urn:microsoft.com/office/officeart/2018/2/layout/IconLabelList"/>
    <dgm:cxn modelId="{44333AAB-8266-4AF2-BE20-1A79620D44A3}" type="presParOf" srcId="{5BA46AF6-BB77-4958-B1EB-CDC3FF14B728}" destId="{63157EC1-463B-4ACF-8E49-A841427D426F}" srcOrd="0" destOrd="0" presId="urn:microsoft.com/office/officeart/2018/2/layout/IconLabelList"/>
    <dgm:cxn modelId="{740D1BC3-DC86-47AF-977C-C5E330518220}" type="presParOf" srcId="{63157EC1-463B-4ACF-8E49-A841427D426F}" destId="{9FF30640-5CE0-40B9-B8FD-A1D1153DE4D5}" srcOrd="0" destOrd="0" presId="urn:microsoft.com/office/officeart/2018/2/layout/IconLabelList"/>
    <dgm:cxn modelId="{91150042-8FA0-4AC9-B846-796A03A688AB}" type="presParOf" srcId="{63157EC1-463B-4ACF-8E49-A841427D426F}" destId="{7A68DF2A-1701-492E-892D-32B4D02BBD2A}" srcOrd="1" destOrd="0" presId="urn:microsoft.com/office/officeart/2018/2/layout/IconLabelList"/>
    <dgm:cxn modelId="{9572FB0C-270C-42F9-95E9-3549316D70FF}" type="presParOf" srcId="{63157EC1-463B-4ACF-8E49-A841427D426F}" destId="{8B945E85-C023-4372-A992-4B1B21BC21A3}" srcOrd="2" destOrd="0" presId="urn:microsoft.com/office/officeart/2018/2/layout/IconLabelList"/>
    <dgm:cxn modelId="{407C107D-56E6-4A67-978C-E46DFFBFEDAB}" type="presParOf" srcId="{5BA46AF6-BB77-4958-B1EB-CDC3FF14B728}" destId="{371AB303-2D69-4B0E-B77C-B8278E688F10}" srcOrd="1" destOrd="0" presId="urn:microsoft.com/office/officeart/2018/2/layout/IconLabelList"/>
    <dgm:cxn modelId="{AE68594D-5AC8-4FB2-BCE2-3C7B572BD5BF}" type="presParOf" srcId="{5BA46AF6-BB77-4958-B1EB-CDC3FF14B728}" destId="{3E3D3A90-56A8-4F5D-B3C7-BEBEB7EA8631}" srcOrd="2" destOrd="0" presId="urn:microsoft.com/office/officeart/2018/2/layout/IconLabelList"/>
    <dgm:cxn modelId="{B3111A9F-84B1-47E3-AFEF-D5917F9DA3A5}" type="presParOf" srcId="{3E3D3A90-56A8-4F5D-B3C7-BEBEB7EA8631}" destId="{AAB69F1D-BBAE-4397-8D47-9B3CC8DB626D}" srcOrd="0" destOrd="0" presId="urn:microsoft.com/office/officeart/2018/2/layout/IconLabelList"/>
    <dgm:cxn modelId="{4FE04179-A22B-4246-A24E-5E9B11EB2E80}" type="presParOf" srcId="{3E3D3A90-56A8-4F5D-B3C7-BEBEB7EA8631}" destId="{3356B2E8-386A-490A-AB70-429632258E14}" srcOrd="1" destOrd="0" presId="urn:microsoft.com/office/officeart/2018/2/layout/IconLabelList"/>
    <dgm:cxn modelId="{5C177C2C-3F8E-4BC0-B5A7-B0381A9863B3}" type="presParOf" srcId="{3E3D3A90-56A8-4F5D-B3C7-BEBEB7EA8631}" destId="{F007DB4D-8DBA-4C8A-9F27-F9A21425193A}" srcOrd="2" destOrd="0" presId="urn:microsoft.com/office/officeart/2018/2/layout/IconLabelList"/>
    <dgm:cxn modelId="{71CE978A-D8FB-4158-A8AA-6469D3A73093}" type="presParOf" srcId="{5BA46AF6-BB77-4958-B1EB-CDC3FF14B728}" destId="{9423FCE6-F700-4FAB-8181-F21635CCDAA5}" srcOrd="3" destOrd="0" presId="urn:microsoft.com/office/officeart/2018/2/layout/IconLabelList"/>
    <dgm:cxn modelId="{115A9AEF-FE3D-4E5A-A098-DE42E536A76F}" type="presParOf" srcId="{5BA46AF6-BB77-4958-B1EB-CDC3FF14B728}" destId="{0FE79BB6-D225-4774-8993-F611076051D4}" srcOrd="4" destOrd="0" presId="urn:microsoft.com/office/officeart/2018/2/layout/IconLabelList"/>
    <dgm:cxn modelId="{17379CA9-D341-4978-956B-ACD8016625FD}" type="presParOf" srcId="{0FE79BB6-D225-4774-8993-F611076051D4}" destId="{5B9FCB9C-1387-492B-9322-6A8D4EB2CA58}" srcOrd="0" destOrd="0" presId="urn:microsoft.com/office/officeart/2018/2/layout/IconLabelList"/>
    <dgm:cxn modelId="{753AD326-CCD3-4323-9B3F-2A1DD917EDBF}" type="presParOf" srcId="{0FE79BB6-D225-4774-8993-F611076051D4}" destId="{569E3237-5290-4B81-AADA-4567B3BD6DE0}" srcOrd="1" destOrd="0" presId="urn:microsoft.com/office/officeart/2018/2/layout/IconLabelList"/>
    <dgm:cxn modelId="{66693547-E806-4967-ABEB-BCCDC39F261E}" type="presParOf" srcId="{0FE79BB6-D225-4774-8993-F611076051D4}" destId="{D2993DA9-C372-4AB0-B16A-0F023136AC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4DFB7F-F5C3-4878-B7B9-7AC02CA646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77DC13-F7E3-4A7F-A646-49268A7D07B4}">
      <dgm:prSet/>
      <dgm:spPr/>
      <dgm:t>
        <a:bodyPr/>
        <a:lstStyle/>
        <a:p>
          <a:r>
            <a:rPr lang="en-US"/>
            <a:t>Future enhancements could include integrating more advanced speech recognition algorithms and noise reduction techniques.</a:t>
          </a:r>
        </a:p>
      </dgm:t>
    </dgm:pt>
    <dgm:pt modelId="{2655C462-58FD-4772-B4D1-6E3DA40D0E24}" type="parTrans" cxnId="{05A69C30-6369-4E78-874A-CB6DB909B745}">
      <dgm:prSet/>
      <dgm:spPr/>
      <dgm:t>
        <a:bodyPr/>
        <a:lstStyle/>
        <a:p>
          <a:endParaRPr lang="en-US"/>
        </a:p>
      </dgm:t>
    </dgm:pt>
    <dgm:pt modelId="{1FA161B1-7CA7-42B7-A888-5C3864DA902A}" type="sibTrans" cxnId="{05A69C30-6369-4E78-874A-CB6DB909B745}">
      <dgm:prSet/>
      <dgm:spPr/>
      <dgm:t>
        <a:bodyPr/>
        <a:lstStyle/>
        <a:p>
          <a:endParaRPr lang="en-US"/>
        </a:p>
      </dgm:t>
    </dgm:pt>
    <dgm:pt modelId="{D6FA2599-E837-4C3C-B353-359C5E586DB1}">
      <dgm:prSet/>
      <dgm:spPr/>
      <dgm:t>
        <a:bodyPr/>
        <a:lstStyle/>
        <a:p>
          <a:r>
            <a:rPr lang="en-US"/>
            <a:t>Expanding the AI's capabilities to understand and respond to a broader range of queries.</a:t>
          </a:r>
        </a:p>
      </dgm:t>
    </dgm:pt>
    <dgm:pt modelId="{917DAFB2-D80A-4ABA-8436-FA5F86C1686D}" type="parTrans" cxnId="{48117C88-2747-477F-A652-AA4BCD51EEF2}">
      <dgm:prSet/>
      <dgm:spPr/>
      <dgm:t>
        <a:bodyPr/>
        <a:lstStyle/>
        <a:p>
          <a:endParaRPr lang="en-US"/>
        </a:p>
      </dgm:t>
    </dgm:pt>
    <dgm:pt modelId="{51806935-9F07-402E-9F11-9D9F2CC410B8}" type="sibTrans" cxnId="{48117C88-2747-477F-A652-AA4BCD51EEF2}">
      <dgm:prSet/>
      <dgm:spPr/>
      <dgm:t>
        <a:bodyPr/>
        <a:lstStyle/>
        <a:p>
          <a:endParaRPr lang="en-US"/>
        </a:p>
      </dgm:t>
    </dgm:pt>
    <dgm:pt modelId="{81A8F33B-5AE0-4186-AA3A-8AE6E0D371D5}">
      <dgm:prSet/>
      <dgm:spPr/>
      <dgm:t>
        <a:bodyPr/>
        <a:lstStyle/>
        <a:p>
          <a:r>
            <a:rPr lang="en-US"/>
            <a:t>Adding user-specific customization features for a more personalized experience.</a:t>
          </a:r>
        </a:p>
      </dgm:t>
    </dgm:pt>
    <dgm:pt modelId="{5E6F0D04-B996-4B42-A847-1539ADCF80C5}" type="parTrans" cxnId="{203E8FDF-F922-4B14-8569-BEF22F1BA157}">
      <dgm:prSet/>
      <dgm:spPr/>
      <dgm:t>
        <a:bodyPr/>
        <a:lstStyle/>
        <a:p>
          <a:endParaRPr lang="en-US"/>
        </a:p>
      </dgm:t>
    </dgm:pt>
    <dgm:pt modelId="{EED56935-48C6-452D-B178-82EF1AE731AC}" type="sibTrans" cxnId="{203E8FDF-F922-4B14-8569-BEF22F1BA157}">
      <dgm:prSet/>
      <dgm:spPr/>
      <dgm:t>
        <a:bodyPr/>
        <a:lstStyle/>
        <a:p>
          <a:endParaRPr lang="en-US"/>
        </a:p>
      </dgm:t>
    </dgm:pt>
    <dgm:pt modelId="{45593101-485F-2344-BBF3-B993B76C8B73}" type="pres">
      <dgm:prSet presAssocID="{714DFB7F-F5C3-4878-B7B9-7AC02CA64608}" presName="linear" presStyleCnt="0">
        <dgm:presLayoutVars>
          <dgm:animLvl val="lvl"/>
          <dgm:resizeHandles val="exact"/>
        </dgm:presLayoutVars>
      </dgm:prSet>
      <dgm:spPr/>
    </dgm:pt>
    <dgm:pt modelId="{711FD4CC-75C3-324F-A83D-94A41268715F}" type="pres">
      <dgm:prSet presAssocID="{3177DC13-F7E3-4A7F-A646-49268A7D07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742614-3246-6B42-959C-D293EA8172C7}" type="pres">
      <dgm:prSet presAssocID="{1FA161B1-7CA7-42B7-A888-5C3864DA902A}" presName="spacer" presStyleCnt="0"/>
      <dgm:spPr/>
    </dgm:pt>
    <dgm:pt modelId="{7CB02A01-1A53-FD40-AE76-A7A8C63F3CEB}" type="pres">
      <dgm:prSet presAssocID="{D6FA2599-E837-4C3C-B353-359C5E586D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49DD8D-650B-CD4A-A016-40AFC7887F49}" type="pres">
      <dgm:prSet presAssocID="{51806935-9F07-402E-9F11-9D9F2CC410B8}" presName="spacer" presStyleCnt="0"/>
      <dgm:spPr/>
    </dgm:pt>
    <dgm:pt modelId="{C8A3E883-C365-F445-8F24-F62FFDB88C68}" type="pres">
      <dgm:prSet presAssocID="{81A8F33B-5AE0-4186-AA3A-8AE6E0D371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A69C30-6369-4E78-874A-CB6DB909B745}" srcId="{714DFB7F-F5C3-4878-B7B9-7AC02CA64608}" destId="{3177DC13-F7E3-4A7F-A646-49268A7D07B4}" srcOrd="0" destOrd="0" parTransId="{2655C462-58FD-4772-B4D1-6E3DA40D0E24}" sibTransId="{1FA161B1-7CA7-42B7-A888-5C3864DA902A}"/>
    <dgm:cxn modelId="{39D9C442-69C2-F844-A1A9-F12B520C0656}" type="presOf" srcId="{3177DC13-F7E3-4A7F-A646-49268A7D07B4}" destId="{711FD4CC-75C3-324F-A83D-94A41268715F}" srcOrd="0" destOrd="0" presId="urn:microsoft.com/office/officeart/2005/8/layout/vList2"/>
    <dgm:cxn modelId="{2E5CD048-B553-7D4D-8624-91DF89C50B1C}" type="presOf" srcId="{81A8F33B-5AE0-4186-AA3A-8AE6E0D371D5}" destId="{C8A3E883-C365-F445-8F24-F62FFDB88C68}" srcOrd="0" destOrd="0" presId="urn:microsoft.com/office/officeart/2005/8/layout/vList2"/>
    <dgm:cxn modelId="{E5169D50-87C6-184A-824D-940A20BFCD7D}" type="presOf" srcId="{D6FA2599-E837-4C3C-B353-359C5E586DB1}" destId="{7CB02A01-1A53-FD40-AE76-A7A8C63F3CEB}" srcOrd="0" destOrd="0" presId="urn:microsoft.com/office/officeart/2005/8/layout/vList2"/>
    <dgm:cxn modelId="{48117C88-2747-477F-A652-AA4BCD51EEF2}" srcId="{714DFB7F-F5C3-4878-B7B9-7AC02CA64608}" destId="{D6FA2599-E837-4C3C-B353-359C5E586DB1}" srcOrd="1" destOrd="0" parTransId="{917DAFB2-D80A-4ABA-8436-FA5F86C1686D}" sibTransId="{51806935-9F07-402E-9F11-9D9F2CC410B8}"/>
    <dgm:cxn modelId="{17D4509E-A46C-DC41-AA96-AC09D6D61E0F}" type="presOf" srcId="{714DFB7F-F5C3-4878-B7B9-7AC02CA64608}" destId="{45593101-485F-2344-BBF3-B993B76C8B73}" srcOrd="0" destOrd="0" presId="urn:microsoft.com/office/officeart/2005/8/layout/vList2"/>
    <dgm:cxn modelId="{203E8FDF-F922-4B14-8569-BEF22F1BA157}" srcId="{714DFB7F-F5C3-4878-B7B9-7AC02CA64608}" destId="{81A8F33B-5AE0-4186-AA3A-8AE6E0D371D5}" srcOrd="2" destOrd="0" parTransId="{5E6F0D04-B996-4B42-A847-1539ADCF80C5}" sibTransId="{EED56935-48C6-452D-B178-82EF1AE731AC}"/>
    <dgm:cxn modelId="{6923692A-1387-4F40-9EC5-1789CFE76CD9}" type="presParOf" srcId="{45593101-485F-2344-BBF3-B993B76C8B73}" destId="{711FD4CC-75C3-324F-A83D-94A41268715F}" srcOrd="0" destOrd="0" presId="urn:microsoft.com/office/officeart/2005/8/layout/vList2"/>
    <dgm:cxn modelId="{27995204-3FEA-6C4E-BB60-6D63FE5F6D7F}" type="presParOf" srcId="{45593101-485F-2344-BBF3-B993B76C8B73}" destId="{73742614-3246-6B42-959C-D293EA8172C7}" srcOrd="1" destOrd="0" presId="urn:microsoft.com/office/officeart/2005/8/layout/vList2"/>
    <dgm:cxn modelId="{B5AF3935-F353-1A41-9C89-1485256F8360}" type="presParOf" srcId="{45593101-485F-2344-BBF3-B993B76C8B73}" destId="{7CB02A01-1A53-FD40-AE76-A7A8C63F3CEB}" srcOrd="2" destOrd="0" presId="urn:microsoft.com/office/officeart/2005/8/layout/vList2"/>
    <dgm:cxn modelId="{567C4E90-5900-B94F-846E-812A01F084D4}" type="presParOf" srcId="{45593101-485F-2344-BBF3-B993B76C8B73}" destId="{9D49DD8D-650B-CD4A-A016-40AFC7887F49}" srcOrd="3" destOrd="0" presId="urn:microsoft.com/office/officeart/2005/8/layout/vList2"/>
    <dgm:cxn modelId="{26F27FC5-18B8-CE48-8962-A424D07A01ED}" type="presParOf" srcId="{45593101-485F-2344-BBF3-B993B76C8B73}" destId="{C8A3E883-C365-F445-8F24-F62FFDB88C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E2C2A-C291-48BE-A416-686742BE127B}">
      <dsp:nvSpPr>
        <dsp:cNvPr id="0" name=""/>
        <dsp:cNvSpPr/>
      </dsp:nvSpPr>
      <dsp:spPr>
        <a:xfrm>
          <a:off x="113240" y="1359847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80A91-03EE-4B68-918B-F9A76111453C}">
      <dsp:nvSpPr>
        <dsp:cNvPr id="0" name=""/>
        <dsp:cNvSpPr/>
      </dsp:nvSpPr>
      <dsp:spPr>
        <a:xfrm>
          <a:off x="240248" y="148685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0B239-1792-40EB-A739-B1A772ED6734}">
      <dsp:nvSpPr>
        <dsp:cNvPr id="0" name=""/>
        <dsp:cNvSpPr/>
      </dsp:nvSpPr>
      <dsp:spPr>
        <a:xfrm>
          <a:off x="847640" y="1359847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uses pydub and simpleaudio for audio processing and playback.</a:t>
          </a:r>
        </a:p>
      </dsp:txBody>
      <dsp:txXfrm>
        <a:off x="847640" y="1359847"/>
        <a:ext cx="1425600" cy="604800"/>
      </dsp:txXfrm>
    </dsp:sp>
    <dsp:sp modelId="{60EC4ECA-017F-4F12-AFB0-716F66DF917E}">
      <dsp:nvSpPr>
        <dsp:cNvPr id="0" name=""/>
        <dsp:cNvSpPr/>
      </dsp:nvSpPr>
      <dsp:spPr>
        <a:xfrm>
          <a:off x="2521640" y="1359847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9B2B7-B6D6-4610-97C0-13B9809974F4}">
      <dsp:nvSpPr>
        <dsp:cNvPr id="0" name=""/>
        <dsp:cNvSpPr/>
      </dsp:nvSpPr>
      <dsp:spPr>
        <a:xfrm>
          <a:off x="2648648" y="148685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DFB35-4D91-4A4F-9DA8-EADAF04CECD0}">
      <dsp:nvSpPr>
        <dsp:cNvPr id="0" name=""/>
        <dsp:cNvSpPr/>
      </dsp:nvSpPr>
      <dsp:spPr>
        <a:xfrm>
          <a:off x="3256040" y="1359847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continuous audio recording thread captures user speech through the microphone.</a:t>
          </a:r>
        </a:p>
      </dsp:txBody>
      <dsp:txXfrm>
        <a:off x="3256040" y="1359847"/>
        <a:ext cx="1425600" cy="604800"/>
      </dsp:txXfrm>
    </dsp:sp>
    <dsp:sp modelId="{E6541F74-5BB0-44B3-AFA3-0DD0CCA25725}">
      <dsp:nvSpPr>
        <dsp:cNvPr id="0" name=""/>
        <dsp:cNvSpPr/>
      </dsp:nvSpPr>
      <dsp:spPr>
        <a:xfrm>
          <a:off x="4930040" y="1359847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98F23-0CBF-437D-B44F-686445CB8A19}">
      <dsp:nvSpPr>
        <dsp:cNvPr id="0" name=""/>
        <dsp:cNvSpPr/>
      </dsp:nvSpPr>
      <dsp:spPr>
        <a:xfrm>
          <a:off x="5057048" y="148685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FA92-C2DF-4E02-8CCD-CFB28FBC245F}">
      <dsp:nvSpPr>
        <dsp:cNvPr id="0" name=""/>
        <dsp:cNvSpPr/>
      </dsp:nvSpPr>
      <dsp:spPr>
        <a:xfrm>
          <a:off x="5664440" y="1359847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recorded audio is then processed and formatted for further transcription.</a:t>
          </a:r>
        </a:p>
      </dsp:txBody>
      <dsp:txXfrm>
        <a:off x="5664440" y="1359847"/>
        <a:ext cx="1425600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EEE1-D7E2-1249-8B9E-67F923349A6C}">
      <dsp:nvSpPr>
        <dsp:cNvPr id="0" name=""/>
        <dsp:cNvSpPr/>
      </dsp:nvSpPr>
      <dsp:spPr>
        <a:xfrm>
          <a:off x="0" y="912092"/>
          <a:ext cx="2025922" cy="1286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CB0D71-BA09-7349-9495-CC6277F6E80A}">
      <dsp:nvSpPr>
        <dsp:cNvPr id="0" name=""/>
        <dsp:cNvSpPr/>
      </dsp:nvSpPr>
      <dsp:spPr>
        <a:xfrm>
          <a:off x="225102" y="1125940"/>
          <a:ext cx="2025922" cy="128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Speech recognition is achieved using the whisper and speech_recognition libraries.</a:t>
          </a:r>
        </a:p>
      </dsp:txBody>
      <dsp:txXfrm>
        <a:off x="262781" y="1163619"/>
        <a:ext cx="1950564" cy="1211102"/>
      </dsp:txXfrm>
    </dsp:sp>
    <dsp:sp modelId="{AEAB5549-03FD-F941-8ACE-DD71C1D90767}">
      <dsp:nvSpPr>
        <dsp:cNvPr id="0" name=""/>
        <dsp:cNvSpPr/>
      </dsp:nvSpPr>
      <dsp:spPr>
        <a:xfrm>
          <a:off x="2476127" y="912092"/>
          <a:ext cx="2025922" cy="1286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B0512-D4FD-454A-B6D1-A3F977D0A03E}">
      <dsp:nvSpPr>
        <dsp:cNvPr id="0" name=""/>
        <dsp:cNvSpPr/>
      </dsp:nvSpPr>
      <dsp:spPr>
        <a:xfrm>
          <a:off x="2701230" y="1125940"/>
          <a:ext cx="2025922" cy="128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 listens for a specific wake word to initiate processing.</a:t>
          </a:r>
        </a:p>
      </dsp:txBody>
      <dsp:txXfrm>
        <a:off x="2738909" y="1163619"/>
        <a:ext cx="1950564" cy="1211102"/>
      </dsp:txXfrm>
    </dsp:sp>
    <dsp:sp modelId="{2AC1F793-208A-B44B-A290-2D935AA29F21}">
      <dsp:nvSpPr>
        <dsp:cNvPr id="0" name=""/>
        <dsp:cNvSpPr/>
      </dsp:nvSpPr>
      <dsp:spPr>
        <a:xfrm>
          <a:off x="4952255" y="912092"/>
          <a:ext cx="2025922" cy="1286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3C1E8-0C25-8644-98FD-C33F84378C22}">
      <dsp:nvSpPr>
        <dsp:cNvPr id="0" name=""/>
        <dsp:cNvSpPr/>
      </dsp:nvSpPr>
      <dsp:spPr>
        <a:xfrm>
          <a:off x="5177358" y="1125940"/>
          <a:ext cx="2025922" cy="128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Upon detecting the wake word, the script transcribes the speech into text for AI processing.</a:t>
          </a:r>
        </a:p>
      </dsp:txBody>
      <dsp:txXfrm>
        <a:off x="5215037" y="1163619"/>
        <a:ext cx="1950564" cy="1211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AA0CB-BD43-43EB-B9A1-E3629046FCE3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7553E-B751-4175-A83C-CF79C5264A0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D08E3-30B5-41B6-90ED-6B13207CC0A7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Text transcribed from user speech is sent to OpenAI's GPT-3 model.</a:t>
          </a:r>
        </a:p>
      </dsp:txBody>
      <dsp:txXfrm>
        <a:off x="1529865" y="566"/>
        <a:ext cx="2905212" cy="1324558"/>
      </dsp:txXfrm>
    </dsp:sp>
    <dsp:sp modelId="{931825ED-096D-4B64-B751-82E633038F7F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718BA-A94B-4C7B-9AED-8B3F0914E99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1E7E-8C0E-4DFF-B601-6FE9EB26CD93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GPT-3 generates a response based on the input query.</a:t>
          </a:r>
        </a:p>
      </dsp:txBody>
      <dsp:txXfrm>
        <a:off x="1529865" y="1656264"/>
        <a:ext cx="2905212" cy="1324558"/>
      </dsp:txXfrm>
    </dsp:sp>
    <dsp:sp modelId="{3E41C8D5-8A7F-49C6-B1C2-6F0C42C8DDF6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A61C-6C20-4250-94C6-A15D8C805EE1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FC800-C49D-4C64-B5DE-F47239AE2355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response is then prepared for audio output.</a:t>
          </a:r>
        </a:p>
      </dsp:txBody>
      <dsp:txXfrm>
        <a:off x="1529865" y="3311963"/>
        <a:ext cx="2905212" cy="1324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85534-7AAD-A642-8211-512FA4BE9FF5}">
      <dsp:nvSpPr>
        <dsp:cNvPr id="0" name=""/>
        <dsp:cNvSpPr/>
      </dsp:nvSpPr>
      <dsp:spPr>
        <a:xfrm>
          <a:off x="879" y="718800"/>
          <a:ext cx="3086366" cy="195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733C-DD23-6C43-B6D7-7F4B3F8277E0}">
      <dsp:nvSpPr>
        <dsp:cNvPr id="0" name=""/>
        <dsp:cNvSpPr/>
      </dsp:nvSpPr>
      <dsp:spPr>
        <a:xfrm>
          <a:off x="343808" y="1044583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involves verifying the accuracy of speech recognition and the appropriateness of AI responses.</a:t>
          </a:r>
        </a:p>
      </dsp:txBody>
      <dsp:txXfrm>
        <a:off x="401210" y="1101985"/>
        <a:ext cx="2971562" cy="1845038"/>
      </dsp:txXfrm>
    </dsp:sp>
    <dsp:sp modelId="{7CA739A3-0D49-BF4D-A80E-CA06218EBA0F}">
      <dsp:nvSpPr>
        <dsp:cNvPr id="0" name=""/>
        <dsp:cNvSpPr/>
      </dsp:nvSpPr>
      <dsp:spPr>
        <a:xfrm>
          <a:off x="3773105" y="718800"/>
          <a:ext cx="3086366" cy="1959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9F170-6924-C44C-8650-FA017608E636}">
      <dsp:nvSpPr>
        <dsp:cNvPr id="0" name=""/>
        <dsp:cNvSpPr/>
      </dsp:nvSpPr>
      <dsp:spPr>
        <a:xfrm>
          <a:off x="4116034" y="1044583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system is tested with a variety of speech patterns and accents to ensure robustness.</a:t>
          </a:r>
        </a:p>
      </dsp:txBody>
      <dsp:txXfrm>
        <a:off x="4173436" y="1101985"/>
        <a:ext cx="2971562" cy="1845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30640-5CE0-40B9-B8FD-A1D1153DE4D5}">
      <dsp:nvSpPr>
        <dsp:cNvPr id="0" name=""/>
        <dsp:cNvSpPr/>
      </dsp:nvSpPr>
      <dsp:spPr>
        <a:xfrm>
          <a:off x="608853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5E85-C023-4372-A992-4B1B21BC21A3}">
      <dsp:nvSpPr>
        <dsp:cNvPr id="0" name=""/>
        <dsp:cNvSpPr/>
      </dsp:nvSpPr>
      <dsp:spPr>
        <a:xfrm>
          <a:off x="20984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Audio samples are used to test the system's ability to accurately transcribe and respond.</a:t>
          </a:r>
        </a:p>
      </dsp:txBody>
      <dsp:txXfrm>
        <a:off x="20984" y="2131053"/>
        <a:ext cx="2137705" cy="720000"/>
      </dsp:txXfrm>
    </dsp:sp>
    <dsp:sp modelId="{AAB69F1D-BBAE-4397-8D47-9B3CC8DB626D}">
      <dsp:nvSpPr>
        <dsp:cNvPr id="0" name=""/>
        <dsp:cNvSpPr/>
      </dsp:nvSpPr>
      <dsp:spPr>
        <a:xfrm>
          <a:off x="3120656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7DB4D-8DBA-4C8A-9F27-F9A21425193A}">
      <dsp:nvSpPr>
        <dsp:cNvPr id="0" name=""/>
        <dsp:cNvSpPr/>
      </dsp:nvSpPr>
      <dsp:spPr>
        <a:xfrm>
          <a:off x="2532787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system's response time and accuracy in different acoustic environments are also evaluated.</a:t>
          </a:r>
        </a:p>
      </dsp:txBody>
      <dsp:txXfrm>
        <a:off x="2532787" y="2131053"/>
        <a:ext cx="2137705" cy="720000"/>
      </dsp:txXfrm>
    </dsp:sp>
    <dsp:sp modelId="{5B9FCB9C-1387-492B-9322-6A8D4EB2CA58}">
      <dsp:nvSpPr>
        <dsp:cNvPr id="0" name=""/>
        <dsp:cNvSpPr/>
      </dsp:nvSpPr>
      <dsp:spPr>
        <a:xfrm>
          <a:off x="5632460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3DA9-C372-4AB0-B16A-0F023136ACCC}">
      <dsp:nvSpPr>
        <dsp:cNvPr id="0" name=""/>
        <dsp:cNvSpPr/>
      </dsp:nvSpPr>
      <dsp:spPr>
        <a:xfrm>
          <a:off x="5044591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Stress tests are conducted to assess the system's performance under continuous input.</a:t>
          </a:r>
        </a:p>
      </dsp:txBody>
      <dsp:txXfrm>
        <a:off x="5044591" y="2131053"/>
        <a:ext cx="213770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FD4CC-75C3-324F-A83D-94A41268715F}">
      <dsp:nvSpPr>
        <dsp:cNvPr id="0" name=""/>
        <dsp:cNvSpPr/>
      </dsp:nvSpPr>
      <dsp:spPr>
        <a:xfrm>
          <a:off x="0" y="15803"/>
          <a:ext cx="4435078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Future enhancements could include integrating more advanced speech recognition algorithms and noise reduction techniques.</a:t>
          </a:r>
        </a:p>
      </dsp:txBody>
      <dsp:txXfrm>
        <a:off x="72878" y="88681"/>
        <a:ext cx="4289322" cy="1347164"/>
      </dsp:txXfrm>
    </dsp:sp>
    <dsp:sp modelId="{7CB02A01-1A53-FD40-AE76-A7A8C63F3CEB}">
      <dsp:nvSpPr>
        <dsp:cNvPr id="0" name=""/>
        <dsp:cNvSpPr/>
      </dsp:nvSpPr>
      <dsp:spPr>
        <a:xfrm>
          <a:off x="0" y="1572083"/>
          <a:ext cx="4435078" cy="149292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Expanding the AI's capabilities to understand and respond to a broader range of queries.</a:t>
          </a:r>
        </a:p>
      </dsp:txBody>
      <dsp:txXfrm>
        <a:off x="72878" y="1644961"/>
        <a:ext cx="4289322" cy="1347164"/>
      </dsp:txXfrm>
    </dsp:sp>
    <dsp:sp modelId="{C8A3E883-C365-F445-8F24-F62FFDB88C68}">
      <dsp:nvSpPr>
        <dsp:cNvPr id="0" name=""/>
        <dsp:cNvSpPr/>
      </dsp:nvSpPr>
      <dsp:spPr>
        <a:xfrm>
          <a:off x="0" y="3128364"/>
          <a:ext cx="4435078" cy="149292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Adding user-specific customization features for a more personalized experience.</a:t>
          </a:r>
        </a:p>
      </dsp:txBody>
      <dsp:txXfrm>
        <a:off x="72878" y="3201242"/>
        <a:ext cx="4289322" cy="134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1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1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5FB0-A64E-513E-685A-F7C58989D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319" y="1529059"/>
            <a:ext cx="4461681" cy="189994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Voice - control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      ai 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8F7E0-06FB-D963-8B69-DC88F5520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453" y="5055067"/>
            <a:ext cx="2311866" cy="9776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Maryam Zubair 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sTUDENT</a:t>
            </a:r>
            <a:r>
              <a:rPr lang="en-US" b="1" dirty="0">
                <a:solidFill>
                  <a:schemeClr val="accent1"/>
                </a:solidFill>
              </a:rPr>
              <a:t> ID : 19709</a:t>
            </a:r>
          </a:p>
        </p:txBody>
      </p:sp>
    </p:spTree>
    <p:extLst>
      <p:ext uri="{BB962C8B-B14F-4D97-AF65-F5344CB8AC3E}">
        <p14:creationId xmlns:p14="http://schemas.microsoft.com/office/powerpoint/2010/main" val="22732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F459ECE-6375-1144-9BDF-4DE9A364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0144" r="4858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1200"/>
            </a:pPr>
            <a:r>
              <a:t>The project successfully demonstrates the creation of a voice-controlled AI assistant using Python.</a:t>
            </a:r>
            <a:endParaRPr lang="en-US"/>
          </a:p>
          <a:p>
            <a:pPr>
              <a:defRPr sz="1200"/>
            </a:pPr>
            <a:r>
              <a:t>It highlights the potential of integrating various technologies for natural user interaction.</a:t>
            </a:r>
            <a:endParaRPr lang="en-US"/>
          </a:p>
          <a:p>
            <a:pPr>
              <a:defRPr sz="1200"/>
            </a:pPr>
            <a:r>
              <a:t>The system offers a foundation for further enhancements and applications in AI-driven voice recognition and response systems.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70BEF80F-05C8-E054-AFAA-3F4FFD04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668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3000"/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1200"/>
            </a:pPr>
            <a:r>
              <a:t>References include documentation and resources related to the Python libraries used: pydub, mutagen.mp3, simpleaudio, speech_recognition, whisper, gtts, and openai.</a:t>
            </a:r>
            <a:endParaRPr lang="en-US"/>
          </a:p>
          <a:p>
            <a:pPr>
              <a:defRPr sz="1200"/>
            </a:pPr>
            <a:r>
              <a:t>Additional references may include academic papers or online resources related to speech recognition and AI.</a:t>
            </a:r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Implementation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200"/>
            </a:pPr>
            <a:r>
              <a:t>The project involves creating a voice-controlled AI assistant using Python. Key components include audio processing, speech recognition, AI interaction, and audio playback.</a:t>
            </a:r>
          </a:p>
          <a:p>
            <a:pPr algn="l">
              <a:defRPr sz="1200"/>
            </a:pPr>
            <a:r>
              <a:t>The script imports essential libraries like pydub for audio manipulation, mutagen.mp3 for MP3 file handling, simpleaudio for audio playback, speech_recognition and whisper for speech to text conversion, gtts for text-to-speech, and openai for AI interaction.</a:t>
            </a:r>
          </a:p>
          <a:p>
            <a:pPr algn="l">
              <a:defRPr sz="1200"/>
            </a:pPr>
            <a:r>
              <a:t>Initialization includes setting up the OpenAI API with an API key and configuring command-line arguments.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Design &amp; Implementation - Audio Processing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9259C6A-018E-126C-751D-986FFF6BF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69701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Design &amp; Implementation - Speech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80F200-AB4A-85C0-62FA-E8B5C24DD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0860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200"/>
              <a:t>Design &amp; Implementation - AI Interaction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AC4A2B-1D56-3E5D-AF0B-1497E49EE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2418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Test -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581B51-1A08-D9F4-682F-81984E521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81613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48E3-593A-5E4E-0F2C-BF4BEBC7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RESPONSE: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3DA7F0-F7F1-C44F-CEE5-7CF2C080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1" y="2071995"/>
            <a:ext cx="8662737" cy="3787384"/>
          </a:xfrm>
          <a:prstGeom prst="rect">
            <a:avLst/>
          </a:prstGeom>
        </p:spPr>
      </p:pic>
      <p:pic>
        <p:nvPicPr>
          <p:cNvPr id="6" name="response.mp3">
            <a:hlinkClick r:id="" action="ppaction://media"/>
            <a:extLst>
              <a:ext uri="{FF2B5EF4-FFF2-40B4-BE49-F238E27FC236}">
                <a16:creationId xmlns:a16="http://schemas.microsoft.com/office/drawing/2014/main" id="{2D779A52-9C29-0A4F-38B8-45E3D6B9E4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21116" y="421106"/>
            <a:ext cx="1493718" cy="1371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9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Test - Process Detail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B1FE3-8175-E3CC-C42E-49AB2AA5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81804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200"/>
              <a:t>Enhancement Ideas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C7845C-310D-2A10-B068-BF1738DE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755334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{D127D190-3D7C-1241-A3A4-5047394410F3}tf10001119</Template>
  <TotalTime>8</TotalTime>
  <Words>451</Words>
  <Application>Microsoft Macintosh PowerPoint</Application>
  <PresentationFormat>On-screen Show (4:3)</PresentationFormat>
  <Paragraphs>41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Voice - control        ai  assistant</vt:lpstr>
      <vt:lpstr>Design &amp; Implementation - Overview</vt:lpstr>
      <vt:lpstr>Design &amp; Implementation - Audio Processing</vt:lpstr>
      <vt:lpstr>Design &amp; Implementation - Speech Recognition</vt:lpstr>
      <vt:lpstr>Design &amp; Implementation - AI Interaction</vt:lpstr>
      <vt:lpstr>Test - Overview</vt:lpstr>
      <vt:lpstr>RESPONSE:</vt:lpstr>
      <vt:lpstr>Test - Process Detail</vt:lpstr>
      <vt:lpstr>Enhancement Ideas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- control        ai  assistant</dc:title>
  <dc:subject/>
  <dc:creator/>
  <cp:keywords/>
  <dc:description>generated using python-pptx</dc:description>
  <cp:lastModifiedBy>19709</cp:lastModifiedBy>
  <cp:revision>2</cp:revision>
  <dcterms:created xsi:type="dcterms:W3CDTF">2013-01-27T09:14:16Z</dcterms:created>
  <dcterms:modified xsi:type="dcterms:W3CDTF">2023-11-14T09:59:31Z</dcterms:modified>
  <cp:category/>
</cp:coreProperties>
</file>