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Merriweather-bold.fntdata"/><Relationship Id="rId6" Type="http://schemas.openxmlformats.org/officeDocument/2006/relationships/slide" Target="slides/slide1.xml"/><Relationship Id="rId18"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 name="Google Shape;85;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1" name="Shape 61"/>
        <p:cNvGrpSpPr/>
        <p:nvPr/>
      </p:nvGrpSpPr>
      <p:grpSpPr>
        <a:xfrm>
          <a:off x="0" y="0"/>
          <a:ext cx="0" cy="0"/>
          <a:chOff x="0" y="0"/>
          <a:chExt cx="0" cy="0"/>
        </a:xfrm>
      </p:grpSpPr>
      <p:sp>
        <p:nvSpPr>
          <p:cNvPr id="62" name="Google Shape;62;p11"/>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1"/>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64" name="Google Shape;6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5" name="Shape 65"/>
        <p:cNvGrpSpPr/>
        <p:nvPr/>
      </p:nvGrpSpPr>
      <p:grpSpPr>
        <a:xfrm>
          <a:off x="0" y="0"/>
          <a:ext cx="0" cy="0"/>
          <a:chOff x="0" y="0"/>
          <a:chExt cx="0" cy="0"/>
        </a:xfrm>
      </p:grpSpPr>
      <p:sp>
        <p:nvSpPr>
          <p:cNvPr id="66" name="Google Shape;66;p12"/>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67" name="Google Shape;67;p12"/>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0"/>
              </a:spcBef>
              <a:spcAft>
                <a:spcPts val="0"/>
              </a:spcAft>
              <a:buClr>
                <a:schemeClr val="accent2"/>
              </a:buClr>
              <a:buSzPts val="1100"/>
              <a:buChar char="○"/>
              <a:defRPr>
                <a:solidFill>
                  <a:schemeClr val="accent2"/>
                </a:solidFill>
              </a:defRPr>
            </a:lvl2pPr>
            <a:lvl3pPr indent="-298450" lvl="2" marL="1371600" algn="l">
              <a:lnSpc>
                <a:spcPct val="115000"/>
              </a:lnSpc>
              <a:spcBef>
                <a:spcPts val="0"/>
              </a:spcBef>
              <a:spcAft>
                <a:spcPts val="0"/>
              </a:spcAft>
              <a:buClr>
                <a:schemeClr val="accent2"/>
              </a:buClr>
              <a:buSzPts val="1100"/>
              <a:buChar char="■"/>
              <a:defRPr>
                <a:solidFill>
                  <a:schemeClr val="accent2"/>
                </a:solidFill>
              </a:defRPr>
            </a:lvl3pPr>
            <a:lvl4pPr indent="-298450" lvl="3" marL="1828800" algn="l">
              <a:lnSpc>
                <a:spcPct val="115000"/>
              </a:lnSpc>
              <a:spcBef>
                <a:spcPts val="0"/>
              </a:spcBef>
              <a:spcAft>
                <a:spcPts val="0"/>
              </a:spcAft>
              <a:buClr>
                <a:schemeClr val="accent2"/>
              </a:buClr>
              <a:buSzPts val="1100"/>
              <a:buChar char="●"/>
              <a:defRPr>
                <a:solidFill>
                  <a:schemeClr val="accent2"/>
                </a:solidFill>
              </a:defRPr>
            </a:lvl4pPr>
            <a:lvl5pPr indent="-298450" lvl="4" marL="2286000" algn="l">
              <a:lnSpc>
                <a:spcPct val="115000"/>
              </a:lnSpc>
              <a:spcBef>
                <a:spcPts val="0"/>
              </a:spcBef>
              <a:spcAft>
                <a:spcPts val="0"/>
              </a:spcAft>
              <a:buClr>
                <a:schemeClr val="accent2"/>
              </a:buClr>
              <a:buSzPts val="1100"/>
              <a:buChar char="○"/>
              <a:defRPr>
                <a:solidFill>
                  <a:schemeClr val="accent2"/>
                </a:solidFill>
              </a:defRPr>
            </a:lvl5pPr>
            <a:lvl6pPr indent="-298450" lvl="5" marL="2743200" algn="l">
              <a:lnSpc>
                <a:spcPct val="115000"/>
              </a:lnSpc>
              <a:spcBef>
                <a:spcPts val="0"/>
              </a:spcBef>
              <a:spcAft>
                <a:spcPts val="0"/>
              </a:spcAft>
              <a:buClr>
                <a:schemeClr val="accent2"/>
              </a:buClr>
              <a:buSzPts val="1100"/>
              <a:buChar char="■"/>
              <a:defRPr>
                <a:solidFill>
                  <a:schemeClr val="accent2"/>
                </a:solidFill>
              </a:defRPr>
            </a:lvl6pPr>
            <a:lvl7pPr indent="-298450" lvl="6" marL="3200400" algn="l">
              <a:lnSpc>
                <a:spcPct val="115000"/>
              </a:lnSpc>
              <a:spcBef>
                <a:spcPts val="0"/>
              </a:spcBef>
              <a:spcAft>
                <a:spcPts val="0"/>
              </a:spcAft>
              <a:buClr>
                <a:schemeClr val="accent2"/>
              </a:buClr>
              <a:buSzPts val="1100"/>
              <a:buChar char="●"/>
              <a:defRPr>
                <a:solidFill>
                  <a:schemeClr val="accent2"/>
                </a:solidFill>
              </a:defRPr>
            </a:lvl7pPr>
            <a:lvl8pPr indent="-298450" lvl="7" marL="3657600" algn="l">
              <a:lnSpc>
                <a:spcPct val="115000"/>
              </a:lnSpc>
              <a:spcBef>
                <a:spcPts val="0"/>
              </a:spcBef>
              <a:spcAft>
                <a:spcPts val="0"/>
              </a:spcAft>
              <a:buClr>
                <a:schemeClr val="accent2"/>
              </a:buClr>
              <a:buSzPts val="1100"/>
              <a:buChar char="○"/>
              <a:defRPr>
                <a:solidFill>
                  <a:schemeClr val="accent2"/>
                </a:solidFill>
              </a:defRPr>
            </a:lvl8pPr>
            <a:lvl9pPr indent="-298450" lvl="8" marL="4114800" algn="l">
              <a:lnSpc>
                <a:spcPct val="115000"/>
              </a:lnSpc>
              <a:spcBef>
                <a:spcPts val="0"/>
              </a:spcBef>
              <a:spcAft>
                <a:spcPts val="0"/>
              </a:spcAft>
              <a:buClr>
                <a:schemeClr val="accent2"/>
              </a:buClr>
              <a:buSzPts val="1100"/>
              <a:buChar char="■"/>
              <a:defRPr>
                <a:solidFill>
                  <a:schemeClr val="accent2"/>
                </a:solidFill>
              </a:defRPr>
            </a:lvl9pPr>
          </a:lstStyle>
          <a:p/>
        </p:txBody>
      </p:sp>
      <p:sp>
        <p:nvSpPr>
          <p:cNvPr id="68" name="Google Shape;6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9" name="Shape 69"/>
        <p:cNvGrpSpPr/>
        <p:nvPr/>
      </p:nvGrpSpPr>
      <p:grpSpPr>
        <a:xfrm>
          <a:off x="0" y="0"/>
          <a:ext cx="0" cy="0"/>
          <a:chOff x="0" y="0"/>
          <a:chExt cx="0" cy="0"/>
        </a:xfrm>
      </p:grpSpPr>
      <p:sp>
        <p:nvSpPr>
          <p:cNvPr id="70" name="Google Shape;70;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grpSp>
        <p:nvGrpSpPr>
          <p:cNvPr id="15" name="Google Shape;15;p3"/>
          <p:cNvGrpSpPr/>
          <p:nvPr/>
        </p:nvGrpSpPr>
        <p:grpSpPr>
          <a:xfrm>
            <a:off x="270994" y="3989458"/>
            <a:ext cx="775191" cy="775191"/>
            <a:chOff x="10238297" y="1433356"/>
            <a:chExt cx="1033588" cy="1033588"/>
          </a:xfrm>
        </p:grpSpPr>
        <p:sp>
          <p:nvSpPr>
            <p:cNvPr id="16" name="Google Shape;16;p3"/>
            <p:cNvSpPr/>
            <p:nvPr/>
          </p:nvSpPr>
          <p:spPr>
            <a:xfrm rot="-8100000">
              <a:off x="10266523" y="1740761"/>
              <a:ext cx="930609" cy="465304"/>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venir"/>
                <a:ea typeface="Avenir"/>
                <a:cs typeface="Avenir"/>
                <a:sym typeface="Avenir"/>
              </a:endParaRPr>
            </a:p>
          </p:txBody>
        </p:sp>
        <p:sp>
          <p:nvSpPr>
            <p:cNvPr id="17" name="Google Shape;17;p3"/>
            <p:cNvSpPr/>
            <p:nvPr/>
          </p:nvSpPr>
          <p:spPr>
            <a:xfrm rot="-2700000">
              <a:off x="11115586" y="1939365"/>
              <a:ext cx="53457" cy="233345"/>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venir"/>
                <a:ea typeface="Avenir"/>
                <a:cs typeface="Avenir"/>
                <a:sym typeface="Avenir"/>
              </a:endParaRPr>
            </a:p>
          </p:txBody>
        </p:sp>
        <p:sp>
          <p:nvSpPr>
            <p:cNvPr id="18" name="Google Shape;18;p3"/>
            <p:cNvSpPr/>
            <p:nvPr/>
          </p:nvSpPr>
          <p:spPr>
            <a:xfrm rot="-2700000">
              <a:off x="10625073" y="1448852"/>
              <a:ext cx="53457" cy="233345"/>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venir"/>
                <a:ea typeface="Avenir"/>
                <a:cs typeface="Avenir"/>
                <a:sym typeface="Avenir"/>
              </a:endParaRPr>
            </a:p>
          </p:txBody>
        </p:sp>
        <p:sp>
          <p:nvSpPr>
            <p:cNvPr id="19" name="Google Shape;19;p3"/>
            <p:cNvSpPr/>
            <p:nvPr/>
          </p:nvSpPr>
          <p:spPr>
            <a:xfrm rot="-8100000">
              <a:off x="10289786" y="1684597"/>
              <a:ext cx="930609" cy="53110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2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venir"/>
                <a:ea typeface="Avenir"/>
                <a:cs typeface="Avenir"/>
                <a:sym typeface="Avenir"/>
              </a:endParaRPr>
            </a:p>
          </p:txBody>
        </p:sp>
      </p:grpSp>
      <p:sp>
        <p:nvSpPr>
          <p:cNvPr id="20" name="Google Shape;20;p3"/>
          <p:cNvSpPr txBox="1"/>
          <p:nvPr>
            <p:ph type="title"/>
          </p:nvPr>
        </p:nvSpPr>
        <p:spPr>
          <a:xfrm>
            <a:off x="413146" y="411956"/>
            <a:ext cx="8318700" cy="9990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3600"/>
              <a:buFont typeface="Avenir"/>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3"/>
          <p:cNvSpPr txBox="1"/>
          <p:nvPr>
            <p:ph idx="1" type="body"/>
          </p:nvPr>
        </p:nvSpPr>
        <p:spPr>
          <a:xfrm>
            <a:off x="413147" y="1584899"/>
            <a:ext cx="8317800" cy="2984700"/>
          </a:xfrm>
          <a:prstGeom prst="rect">
            <a:avLst/>
          </a:prstGeom>
          <a:noFill/>
          <a:ln>
            <a:noFill/>
          </a:ln>
        </p:spPr>
        <p:txBody>
          <a:bodyPr anchorCtr="0" anchor="t" bIns="0" lIns="0" spcFirstLastPara="1" rIns="0" wrap="square" tIns="0">
            <a:normAutofit/>
          </a:bodyPr>
          <a:lstStyle>
            <a:lvl1pPr indent="-317500" lvl="0" marL="457200" algn="l">
              <a:lnSpc>
                <a:spcPct val="110000"/>
              </a:lnSpc>
              <a:spcBef>
                <a:spcPts val="800"/>
              </a:spcBef>
              <a:spcAft>
                <a:spcPts val="0"/>
              </a:spcAft>
              <a:buClr>
                <a:schemeClr val="lt1"/>
              </a:buClr>
              <a:buSzPts val="1400"/>
              <a:buChar char="●"/>
              <a:defRPr/>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1200"/>
              </a:spcBef>
              <a:spcAft>
                <a:spcPts val="0"/>
              </a:spcAft>
              <a:buClr>
                <a:schemeClr val="lt1"/>
              </a:buClr>
              <a:buSzPts val="1400"/>
              <a:buChar char="●"/>
              <a:defRPr/>
            </a:lvl7pPr>
            <a:lvl8pPr indent="-317500" lvl="7" marL="3657600" algn="l">
              <a:lnSpc>
                <a:spcPct val="90000"/>
              </a:lnSpc>
              <a:spcBef>
                <a:spcPts val="1200"/>
              </a:spcBef>
              <a:spcAft>
                <a:spcPts val="0"/>
              </a:spcAft>
              <a:buClr>
                <a:schemeClr val="lt1"/>
              </a:buClr>
              <a:buSzPts val="1400"/>
              <a:buChar char="○"/>
              <a:defRPr/>
            </a:lvl8pPr>
            <a:lvl9pPr indent="-317500" lvl="8" marL="4114800" algn="l">
              <a:lnSpc>
                <a:spcPct val="90000"/>
              </a:lnSpc>
              <a:spcBef>
                <a:spcPts val="1200"/>
              </a:spcBef>
              <a:spcAft>
                <a:spcPts val="1200"/>
              </a:spcAft>
              <a:buClr>
                <a:schemeClr val="lt1"/>
              </a:buClr>
              <a:buSzPts val="1400"/>
              <a:buChar char="■"/>
              <a:defRPr/>
            </a:lvl9pPr>
          </a:lstStyle>
          <a:p/>
        </p:txBody>
      </p:sp>
      <p:sp>
        <p:nvSpPr>
          <p:cNvPr id="22" name="Google Shape;22;p3"/>
          <p:cNvSpPr txBox="1"/>
          <p:nvPr>
            <p:ph idx="10" type="dt"/>
          </p:nvPr>
        </p:nvSpPr>
        <p:spPr>
          <a:xfrm>
            <a:off x="413147" y="4880409"/>
            <a:ext cx="1971600" cy="115500"/>
          </a:xfrm>
          <a:prstGeom prst="rect">
            <a:avLst/>
          </a:prstGeom>
          <a:noFill/>
          <a:ln>
            <a:noFill/>
          </a:ln>
        </p:spPr>
        <p:txBody>
          <a:bodyPr anchorCtr="0" anchor="ctr" bIns="0" lIns="0" spcFirstLastPara="1" rIns="0" wrap="square" tIns="0">
            <a:sp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23" name="Google Shape;23;p3"/>
          <p:cNvSpPr txBox="1"/>
          <p:nvPr>
            <p:ph idx="11" type="ftr"/>
          </p:nvPr>
        </p:nvSpPr>
        <p:spPr>
          <a:xfrm>
            <a:off x="2519363" y="4880409"/>
            <a:ext cx="4784400" cy="115500"/>
          </a:xfrm>
          <a:prstGeom prst="rect">
            <a:avLst/>
          </a:prstGeom>
          <a:noFill/>
          <a:ln>
            <a:noFill/>
          </a:ln>
        </p:spPr>
        <p:txBody>
          <a:bodyPr anchorCtr="0" anchor="ctr" bIns="0" lIns="0" spcFirstLastPara="1" rIns="0" wrap="square" tIns="0">
            <a:sp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24" name="Google Shape;24;p3"/>
          <p:cNvSpPr txBox="1"/>
          <p:nvPr>
            <p:ph idx="12" type="sldNum"/>
          </p:nvPr>
        </p:nvSpPr>
        <p:spPr>
          <a:xfrm>
            <a:off x="7461647" y="4880409"/>
            <a:ext cx="1269300" cy="153900"/>
          </a:xfrm>
          <a:prstGeom prst="rect">
            <a:avLst/>
          </a:prstGeom>
          <a:noFill/>
          <a:ln>
            <a:noFill/>
          </a:ln>
        </p:spPr>
        <p:txBody>
          <a:bodyPr anchorCtr="0" anchor="ctr" bIns="0" lIns="0" spcFirstLastPara="1" rIns="0" wrap="square" tIns="0">
            <a:sp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25" name="Shape 25"/>
        <p:cNvGrpSpPr/>
        <p:nvPr/>
      </p:nvGrpSpPr>
      <p:grpSpPr>
        <a:xfrm>
          <a:off x="0" y="0"/>
          <a:ext cx="0" cy="0"/>
          <a:chOff x="0" y="0"/>
          <a:chExt cx="0" cy="0"/>
        </a:xfrm>
      </p:grpSpPr>
      <p:sp>
        <p:nvSpPr>
          <p:cNvPr id="26" name="Google Shape;26;p4"/>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7" name="Google Shape;27;p4"/>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8" name="Google Shape;28;p4"/>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9" name="Google Shape;2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0" name="Shape 30"/>
        <p:cNvGrpSpPr/>
        <p:nvPr/>
      </p:nvGrpSpPr>
      <p:grpSpPr>
        <a:xfrm>
          <a:off x="0" y="0"/>
          <a:ext cx="0" cy="0"/>
          <a:chOff x="0" y="0"/>
          <a:chExt cx="0" cy="0"/>
        </a:xfrm>
      </p:grpSpPr>
      <p:sp>
        <p:nvSpPr>
          <p:cNvPr id="31" name="Google Shape;31;p5"/>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5"/>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33" name="Google Shape;33;p5"/>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34" name="Google Shape;34;p5"/>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5" name="Google Shape;35;p5"/>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6" name="Google Shape;36;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6"/>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0" name="Google Shape;40;p6"/>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1" name="Google Shape;41;p6"/>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2" name="Google Shape;42;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6" name="Google Shape;46;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8"/>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8"/>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50" name="Google Shape;50;p8"/>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0"/>
              </a:spcBef>
              <a:spcAft>
                <a:spcPts val="0"/>
              </a:spcAft>
              <a:buClr>
                <a:schemeClr val="accent2"/>
              </a:buClr>
              <a:buSzPts val="1100"/>
              <a:buChar char="○"/>
              <a:defRPr>
                <a:solidFill>
                  <a:schemeClr val="accent2"/>
                </a:solidFill>
              </a:defRPr>
            </a:lvl2pPr>
            <a:lvl3pPr indent="-298450" lvl="2" marL="1371600" algn="l">
              <a:lnSpc>
                <a:spcPct val="115000"/>
              </a:lnSpc>
              <a:spcBef>
                <a:spcPts val="0"/>
              </a:spcBef>
              <a:spcAft>
                <a:spcPts val="0"/>
              </a:spcAft>
              <a:buClr>
                <a:schemeClr val="accent2"/>
              </a:buClr>
              <a:buSzPts val="1100"/>
              <a:buChar char="■"/>
              <a:defRPr>
                <a:solidFill>
                  <a:schemeClr val="accent2"/>
                </a:solidFill>
              </a:defRPr>
            </a:lvl3pPr>
            <a:lvl4pPr indent="-298450" lvl="3" marL="1828800" algn="l">
              <a:lnSpc>
                <a:spcPct val="115000"/>
              </a:lnSpc>
              <a:spcBef>
                <a:spcPts val="0"/>
              </a:spcBef>
              <a:spcAft>
                <a:spcPts val="0"/>
              </a:spcAft>
              <a:buClr>
                <a:schemeClr val="accent2"/>
              </a:buClr>
              <a:buSzPts val="1100"/>
              <a:buChar char="●"/>
              <a:defRPr>
                <a:solidFill>
                  <a:schemeClr val="accent2"/>
                </a:solidFill>
              </a:defRPr>
            </a:lvl4pPr>
            <a:lvl5pPr indent="-298450" lvl="4" marL="2286000" algn="l">
              <a:lnSpc>
                <a:spcPct val="115000"/>
              </a:lnSpc>
              <a:spcBef>
                <a:spcPts val="0"/>
              </a:spcBef>
              <a:spcAft>
                <a:spcPts val="0"/>
              </a:spcAft>
              <a:buClr>
                <a:schemeClr val="accent2"/>
              </a:buClr>
              <a:buSzPts val="1100"/>
              <a:buChar char="○"/>
              <a:defRPr>
                <a:solidFill>
                  <a:schemeClr val="accent2"/>
                </a:solidFill>
              </a:defRPr>
            </a:lvl5pPr>
            <a:lvl6pPr indent="-298450" lvl="5" marL="2743200" algn="l">
              <a:lnSpc>
                <a:spcPct val="115000"/>
              </a:lnSpc>
              <a:spcBef>
                <a:spcPts val="0"/>
              </a:spcBef>
              <a:spcAft>
                <a:spcPts val="0"/>
              </a:spcAft>
              <a:buClr>
                <a:schemeClr val="accent2"/>
              </a:buClr>
              <a:buSzPts val="1100"/>
              <a:buChar char="■"/>
              <a:defRPr>
                <a:solidFill>
                  <a:schemeClr val="accent2"/>
                </a:solidFill>
              </a:defRPr>
            </a:lvl6pPr>
            <a:lvl7pPr indent="-298450" lvl="6" marL="3200400" algn="l">
              <a:lnSpc>
                <a:spcPct val="115000"/>
              </a:lnSpc>
              <a:spcBef>
                <a:spcPts val="0"/>
              </a:spcBef>
              <a:spcAft>
                <a:spcPts val="0"/>
              </a:spcAft>
              <a:buClr>
                <a:schemeClr val="accent2"/>
              </a:buClr>
              <a:buSzPts val="1100"/>
              <a:buChar char="●"/>
              <a:defRPr>
                <a:solidFill>
                  <a:schemeClr val="accent2"/>
                </a:solidFill>
              </a:defRPr>
            </a:lvl7pPr>
            <a:lvl8pPr indent="-298450" lvl="7" marL="3657600" algn="l">
              <a:lnSpc>
                <a:spcPct val="115000"/>
              </a:lnSpc>
              <a:spcBef>
                <a:spcPts val="0"/>
              </a:spcBef>
              <a:spcAft>
                <a:spcPts val="0"/>
              </a:spcAft>
              <a:buClr>
                <a:schemeClr val="accent2"/>
              </a:buClr>
              <a:buSzPts val="1100"/>
              <a:buChar char="○"/>
              <a:defRPr>
                <a:solidFill>
                  <a:schemeClr val="accent2"/>
                </a:solidFill>
              </a:defRPr>
            </a:lvl8pPr>
            <a:lvl9pPr indent="-298450" lvl="8" marL="4114800" algn="l">
              <a:lnSpc>
                <a:spcPct val="115000"/>
              </a:lnSpc>
              <a:spcBef>
                <a:spcPts val="0"/>
              </a:spcBef>
              <a:spcAft>
                <a:spcPts val="0"/>
              </a:spcAft>
              <a:buClr>
                <a:schemeClr val="accent2"/>
              </a:buClr>
              <a:buSzPts val="1100"/>
              <a:buChar char="■"/>
              <a:defRPr>
                <a:solidFill>
                  <a:schemeClr val="accent2"/>
                </a:solidFill>
              </a:defRPr>
            </a:lvl9pPr>
          </a:lstStyle>
          <a:p/>
        </p:txBody>
      </p:sp>
      <p:sp>
        <p:nvSpPr>
          <p:cNvPr id="51" name="Google Shape;5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2" name="Shape 52"/>
        <p:cNvGrpSpPr/>
        <p:nvPr/>
      </p:nvGrpSpPr>
      <p:grpSpPr>
        <a:xfrm>
          <a:off x="0" y="0"/>
          <a:ext cx="0" cy="0"/>
          <a:chOff x="0" y="0"/>
          <a:chExt cx="0" cy="0"/>
        </a:xfrm>
      </p:grpSpPr>
      <p:sp>
        <p:nvSpPr>
          <p:cNvPr id="53" name="Google Shape;53;p9"/>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54" name="Google Shape;5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5" name="Shape 55"/>
        <p:cNvGrpSpPr/>
        <p:nvPr/>
      </p:nvGrpSpPr>
      <p:grpSpPr>
        <a:xfrm>
          <a:off x="0" y="0"/>
          <a:ext cx="0" cy="0"/>
          <a:chOff x="0" y="0"/>
          <a:chExt cx="0" cy="0"/>
        </a:xfrm>
      </p:grpSpPr>
      <p:sp>
        <p:nvSpPr>
          <p:cNvPr id="56" name="Google Shape;56;p10"/>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0"/>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58" name="Google Shape;58;p10"/>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59" name="Google Shape;59;p10"/>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0" name="Google Shape;6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n"/>
              <a:t>Classification On Colab </a:t>
            </a:r>
            <a:endParaRPr/>
          </a:p>
          <a:p>
            <a:pPr indent="0" lvl="0" marL="0" rtl="0" algn="l">
              <a:lnSpc>
                <a:spcPct val="100000"/>
              </a:lnSpc>
              <a:spcBef>
                <a:spcPts val="0"/>
              </a:spcBef>
              <a:spcAft>
                <a:spcPts val="0"/>
              </a:spcAft>
              <a:buSzPts val="3600"/>
              <a:buNone/>
            </a:pPr>
            <a:r>
              <a:rPr lang="en"/>
              <a:t>					       </a:t>
            </a:r>
            <a:r>
              <a:rPr lang="en" sz="2500"/>
              <a:t>Using MNIST Dataset</a:t>
            </a:r>
            <a:endParaRPr sz="2500"/>
          </a:p>
        </p:txBody>
      </p:sp>
      <p:sp>
        <p:nvSpPr>
          <p:cNvPr id="76" name="Google Shape;76;p14"/>
          <p:cNvSpPr txBox="1"/>
          <p:nvPr>
            <p:ph idx="1" type="subTitle"/>
          </p:nvPr>
        </p:nvSpPr>
        <p:spPr>
          <a:xfrm>
            <a:off x="6194775" y="4332625"/>
            <a:ext cx="2713800" cy="738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lang="en"/>
              <a:t>Name : Maryam Zubair</a:t>
            </a:r>
            <a:endParaRPr/>
          </a:p>
          <a:p>
            <a:pPr indent="0" lvl="0" marL="0" rtl="0" algn="l">
              <a:lnSpc>
                <a:spcPct val="100000"/>
              </a:lnSpc>
              <a:spcBef>
                <a:spcPts val="0"/>
              </a:spcBef>
              <a:spcAft>
                <a:spcPts val="0"/>
              </a:spcAft>
              <a:buSzPts val="1600"/>
              <a:buNone/>
            </a:pPr>
            <a:r>
              <a:rPr lang="en"/>
              <a:t>Student Id : 19709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ctrTitle"/>
          </p:nvPr>
        </p:nvSpPr>
        <p:spPr>
          <a:xfrm>
            <a:off x="255656" y="304408"/>
            <a:ext cx="8520600" cy="838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n"/>
              <a:t>Classification</a:t>
            </a:r>
            <a:endParaRPr/>
          </a:p>
        </p:txBody>
      </p:sp>
      <p:sp>
        <p:nvSpPr>
          <p:cNvPr id="82" name="Google Shape;82;p15"/>
          <p:cNvSpPr txBox="1"/>
          <p:nvPr>
            <p:ph idx="1" type="subTitle"/>
          </p:nvPr>
        </p:nvSpPr>
        <p:spPr>
          <a:xfrm>
            <a:off x="437063" y="1078950"/>
            <a:ext cx="7599600" cy="3253800"/>
          </a:xfrm>
          <a:prstGeom prst="rect">
            <a:avLst/>
          </a:prstGeom>
          <a:noFill/>
          <a:ln>
            <a:noFill/>
          </a:ln>
        </p:spPr>
        <p:txBody>
          <a:bodyPr anchorCtr="0" anchor="t" bIns="91425" lIns="91425" spcFirstLastPara="1" rIns="91425" wrap="square" tIns="91425">
            <a:normAutofit/>
          </a:bodyPr>
          <a:lstStyle/>
          <a:p>
            <a:pPr indent="-266700" lvl="0" marL="342900" rtl="0" algn="l">
              <a:lnSpc>
                <a:spcPct val="150000"/>
              </a:lnSpc>
              <a:spcBef>
                <a:spcPts val="0"/>
              </a:spcBef>
              <a:spcAft>
                <a:spcPts val="0"/>
              </a:spcAft>
              <a:buSzPts val="1600"/>
              <a:buChar char="●"/>
            </a:pPr>
            <a:r>
              <a:rPr lang="en"/>
              <a:t>Introduction </a:t>
            </a:r>
            <a:endParaRPr/>
          </a:p>
          <a:p>
            <a:pPr indent="-266700" lvl="0" marL="342900" rtl="0" algn="l">
              <a:lnSpc>
                <a:spcPct val="150000"/>
              </a:lnSpc>
              <a:spcBef>
                <a:spcPts val="0"/>
              </a:spcBef>
              <a:spcAft>
                <a:spcPts val="0"/>
              </a:spcAft>
              <a:buSzPts val="1600"/>
              <a:buChar char="●"/>
            </a:pPr>
            <a:r>
              <a:rPr lang="en"/>
              <a:t>Design</a:t>
            </a:r>
            <a:endParaRPr/>
          </a:p>
          <a:p>
            <a:pPr indent="-266700" lvl="0" marL="342900" rtl="0" algn="l">
              <a:lnSpc>
                <a:spcPct val="150000"/>
              </a:lnSpc>
              <a:spcBef>
                <a:spcPts val="0"/>
              </a:spcBef>
              <a:spcAft>
                <a:spcPts val="0"/>
              </a:spcAft>
              <a:buSzPts val="1600"/>
              <a:buChar char="●"/>
            </a:pPr>
            <a:r>
              <a:rPr lang="en"/>
              <a:t>Implementation</a:t>
            </a:r>
            <a:endParaRPr/>
          </a:p>
          <a:p>
            <a:pPr indent="-266700" lvl="0" marL="342900" rtl="0" algn="l">
              <a:lnSpc>
                <a:spcPct val="150000"/>
              </a:lnSpc>
              <a:spcBef>
                <a:spcPts val="0"/>
              </a:spcBef>
              <a:spcAft>
                <a:spcPts val="0"/>
              </a:spcAft>
              <a:buSzPts val="1600"/>
              <a:buChar char="●"/>
            </a:pPr>
            <a:r>
              <a:rPr lang="en"/>
              <a:t>Testing</a:t>
            </a:r>
            <a:endParaRPr/>
          </a:p>
          <a:p>
            <a:pPr indent="-266700" lvl="0" marL="342900" rtl="0" algn="l">
              <a:lnSpc>
                <a:spcPct val="150000"/>
              </a:lnSpc>
              <a:spcBef>
                <a:spcPts val="0"/>
              </a:spcBef>
              <a:spcAft>
                <a:spcPts val="0"/>
              </a:spcAft>
              <a:buSzPts val="1600"/>
              <a:buChar char="●"/>
            </a:pPr>
            <a:r>
              <a:rPr lang="en"/>
              <a:t>Enhancement </a:t>
            </a:r>
            <a:endParaRPr/>
          </a:p>
          <a:p>
            <a:pPr indent="-266700" lvl="0" marL="342900" rtl="0" algn="l">
              <a:lnSpc>
                <a:spcPct val="150000"/>
              </a:lnSpc>
              <a:spcBef>
                <a:spcPts val="0"/>
              </a:spcBef>
              <a:spcAft>
                <a:spcPts val="0"/>
              </a:spcAft>
              <a:buSzPts val="1600"/>
              <a:buChar char="●"/>
            </a:pPr>
            <a:r>
              <a:rPr lang="en"/>
              <a:t>Conclusion</a:t>
            </a:r>
            <a:endParaRPr/>
          </a:p>
          <a:p>
            <a:pPr indent="-266700" lvl="0" marL="342900" rtl="0" algn="l">
              <a:lnSpc>
                <a:spcPct val="150000"/>
              </a:lnSpc>
              <a:spcBef>
                <a:spcPts val="0"/>
              </a:spcBef>
              <a:spcAft>
                <a:spcPts val="0"/>
              </a:spcAft>
              <a:buSzPts val="1600"/>
              <a:buChar char="●"/>
            </a:pPr>
            <a:r>
              <a:rPr lang="en"/>
              <a:t>Bibliography/References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413146" y="411956"/>
            <a:ext cx="8318700" cy="9990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3600"/>
              <a:buFont typeface="Avenir"/>
              <a:buNone/>
            </a:pPr>
            <a:r>
              <a:rPr b="1" lang="en"/>
              <a:t>Introduction:</a:t>
            </a:r>
            <a:endParaRPr/>
          </a:p>
        </p:txBody>
      </p:sp>
      <p:sp>
        <p:nvSpPr>
          <p:cNvPr id="88" name="Google Shape;88;p16"/>
          <p:cNvSpPr txBox="1"/>
          <p:nvPr>
            <p:ph idx="1" type="body"/>
          </p:nvPr>
        </p:nvSpPr>
        <p:spPr>
          <a:xfrm>
            <a:off x="1067119" y="1252819"/>
            <a:ext cx="7405800" cy="2097900"/>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1800"/>
              </a:spcBef>
              <a:spcAft>
                <a:spcPts val="0"/>
              </a:spcAft>
              <a:buClr>
                <a:schemeClr val="lt1"/>
              </a:buClr>
              <a:buSzPts val="2400"/>
              <a:buNone/>
            </a:pPr>
            <a:r>
              <a:rPr lang="en" sz="1900">
                <a:solidFill>
                  <a:schemeClr val="lt2"/>
                </a:solidFill>
              </a:rPr>
              <a:t>In this problem, I am usin</a:t>
            </a:r>
            <a:r>
              <a:rPr lang="en" sz="1900">
                <a:solidFill>
                  <a:schemeClr val="lt2"/>
                </a:solidFill>
              </a:rPr>
              <a:t>g MNIST dataset which is a very known example of an image dataset commonly used in machine learning for classification related tasks. The goal of this program is loading and exploring the MNIST dataset to get a sense of what they look like and it works.</a:t>
            </a:r>
            <a:endParaRPr sz="1900">
              <a:solidFill>
                <a:schemeClr val="lt2"/>
              </a:solidFill>
            </a:endParaRPr>
          </a:p>
          <a:p>
            <a:pPr indent="0" lvl="0" marL="0" rtl="0" algn="just">
              <a:lnSpc>
                <a:spcPct val="150000"/>
              </a:lnSpc>
              <a:spcBef>
                <a:spcPts val="1800"/>
              </a:spcBef>
              <a:spcAft>
                <a:spcPts val="0"/>
              </a:spcAft>
              <a:buClr>
                <a:schemeClr val="lt1"/>
              </a:buClr>
              <a:buSzPts val="2400"/>
              <a:buNone/>
            </a:pPr>
            <a:r>
              <a:t/>
            </a:r>
            <a:endParaRPr sz="1900">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09860" y="308967"/>
            <a:ext cx="6239100" cy="7494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SzPts val="3600"/>
              <a:buNone/>
            </a:pPr>
            <a:r>
              <a:rPr b="1" lang="en"/>
              <a:t>Design:</a:t>
            </a:r>
            <a:endParaRPr b="1"/>
          </a:p>
        </p:txBody>
      </p:sp>
      <p:sp>
        <p:nvSpPr>
          <p:cNvPr id="94" name="Google Shape;94;p17"/>
          <p:cNvSpPr txBox="1"/>
          <p:nvPr>
            <p:ph idx="1" type="body"/>
          </p:nvPr>
        </p:nvSpPr>
        <p:spPr>
          <a:xfrm>
            <a:off x="769725" y="887344"/>
            <a:ext cx="7604700" cy="3541200"/>
          </a:xfrm>
          <a:prstGeom prst="rect">
            <a:avLst/>
          </a:prstGeom>
          <a:noFill/>
          <a:ln>
            <a:noFill/>
          </a:ln>
        </p:spPr>
        <p:txBody>
          <a:bodyPr anchorCtr="0" anchor="t" bIns="0" lIns="0" spcFirstLastPara="1" rIns="0" wrap="square" tIns="0">
            <a:noAutofit/>
          </a:bodyPr>
          <a:lstStyle/>
          <a:p>
            <a:pPr indent="0" lvl="0" marL="0" rtl="0" algn="l">
              <a:lnSpc>
                <a:spcPct val="110000"/>
              </a:lnSpc>
              <a:spcBef>
                <a:spcPts val="1400"/>
              </a:spcBef>
              <a:spcAft>
                <a:spcPts val="0"/>
              </a:spcAft>
              <a:buSzPts val="400"/>
              <a:buNone/>
            </a:pPr>
            <a:r>
              <a:t/>
            </a:r>
            <a:endParaRPr sz="500">
              <a:latin typeface="Avenir"/>
              <a:ea typeface="Avenir"/>
              <a:cs typeface="Avenir"/>
              <a:sym typeface="Avenir"/>
            </a:endParaRPr>
          </a:p>
          <a:p>
            <a:pPr indent="0" lvl="0" marL="0" marR="0" rtl="0" algn="just">
              <a:lnSpc>
                <a:spcPct val="150000"/>
              </a:lnSpc>
              <a:spcBef>
                <a:spcPts val="1400"/>
              </a:spcBef>
              <a:spcAft>
                <a:spcPts val="0"/>
              </a:spcAft>
              <a:buSzPts val="1400"/>
              <a:buNone/>
            </a:pPr>
            <a:r>
              <a:rPr lang="en" sz="1600">
                <a:solidFill>
                  <a:schemeClr val="lt2"/>
                </a:solidFill>
              </a:rPr>
              <a:t>The program is designed to fetch the MNIST dataset from the OpenML repository and extract the image and target data. It then displays an example digit from the dataset and creates two functions plot_digit and plot_digits to display single and multiple images from the dataset, respectively.</a:t>
            </a:r>
            <a:endParaRPr sz="1200">
              <a:solidFill>
                <a:srgbClr val="374151"/>
              </a:solidFill>
              <a:highlight>
                <a:srgbClr val="F7F7F8"/>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09860" y="308967"/>
            <a:ext cx="6239100" cy="7494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SzPts val="3600"/>
              <a:buNone/>
            </a:pPr>
            <a:r>
              <a:rPr b="1" lang="en"/>
              <a:t>Implementation :</a:t>
            </a:r>
            <a:endParaRPr b="1"/>
          </a:p>
        </p:txBody>
      </p:sp>
      <p:sp>
        <p:nvSpPr>
          <p:cNvPr id="100" name="Google Shape;100;p18"/>
          <p:cNvSpPr txBox="1"/>
          <p:nvPr>
            <p:ph idx="1" type="body"/>
          </p:nvPr>
        </p:nvSpPr>
        <p:spPr>
          <a:xfrm>
            <a:off x="861899" y="1058375"/>
            <a:ext cx="7420200" cy="3473400"/>
          </a:xfrm>
          <a:prstGeom prst="rect">
            <a:avLst/>
          </a:prstGeom>
          <a:noFill/>
          <a:ln>
            <a:noFill/>
          </a:ln>
        </p:spPr>
        <p:txBody>
          <a:bodyPr anchorCtr="0" anchor="t" bIns="0" lIns="0" spcFirstLastPara="1" rIns="0" wrap="square" tIns="0">
            <a:normAutofit fontScale="92500" lnSpcReduction="20000"/>
          </a:bodyPr>
          <a:lstStyle/>
          <a:p>
            <a:pPr indent="0" lvl="0" marL="0" rtl="0" algn="just">
              <a:lnSpc>
                <a:spcPct val="150000"/>
              </a:lnSpc>
              <a:spcBef>
                <a:spcPts val="1400"/>
              </a:spcBef>
              <a:spcAft>
                <a:spcPts val="0"/>
              </a:spcAft>
              <a:buClr>
                <a:srgbClr val="000000"/>
              </a:buClr>
              <a:buSzPct val="87500"/>
              <a:buFont typeface="Arial"/>
              <a:buNone/>
            </a:pPr>
            <a:r>
              <a:rPr lang="en" sz="1600">
                <a:solidFill>
                  <a:schemeClr val="lt2"/>
                </a:solidFill>
              </a:rPr>
              <a:t>I</a:t>
            </a:r>
            <a:r>
              <a:rPr lang="en" sz="1600">
                <a:solidFill>
                  <a:schemeClr val="lt2"/>
                </a:solidFill>
              </a:rPr>
              <a:t>n this program, I am using scikit-learn's fetch_openml function to get  dataset of handwritten digits. I am taking the dataset and storing information in mnist object which has dictionary like structure. Then extracted the Feature Data and Target Data  from the mnist object using the keys "data" and "target". The code is converting a 1D array representing a digit from the MNIST dataset into a 2D array with dimensions 28x28 (784 values). Moreover, I am using two functions to plot grayscale images of digits using Matplotlib which are arranging multiple digit images into a grid and saving the resulting plots to a file.</a:t>
            </a:r>
            <a:endParaRPr sz="1600">
              <a:solidFill>
                <a:schemeClr val="lt2"/>
              </a:solidFill>
            </a:endParaRPr>
          </a:p>
          <a:p>
            <a:pPr indent="0" lvl="0" marL="457200" rtl="0" algn="l">
              <a:lnSpc>
                <a:spcPct val="115000"/>
              </a:lnSpc>
              <a:spcBef>
                <a:spcPts val="0"/>
              </a:spcBef>
              <a:spcAft>
                <a:spcPts val="0"/>
              </a:spcAft>
              <a:buNone/>
            </a:pPr>
            <a:r>
              <a:t/>
            </a:r>
            <a:endParaRPr b="1" sz="850">
              <a:solidFill>
                <a:srgbClr val="555555"/>
              </a:solidFill>
              <a:latin typeface="Arial"/>
              <a:ea typeface="Arial"/>
              <a:cs typeface="Arial"/>
              <a:sym typeface="Arial"/>
            </a:endParaRPr>
          </a:p>
          <a:p>
            <a:pPr indent="0" lvl="0" marL="0" rtl="0" algn="just">
              <a:lnSpc>
                <a:spcPct val="110000"/>
              </a:lnSpc>
              <a:spcBef>
                <a:spcPts val="2200"/>
              </a:spcBef>
              <a:spcAft>
                <a:spcPts val="0"/>
              </a:spcAft>
              <a:buSzPct val="94594"/>
              <a:buNone/>
            </a:pPr>
            <a:r>
              <a:t/>
            </a:r>
            <a:endParaRPr sz="1600">
              <a:solidFill>
                <a:schemeClr val="lt2"/>
              </a:solidFill>
            </a:endParaRPr>
          </a:p>
          <a:p>
            <a:pPr indent="0" lvl="0" marL="0" rtl="0" algn="just">
              <a:lnSpc>
                <a:spcPct val="110000"/>
              </a:lnSpc>
              <a:spcBef>
                <a:spcPts val="1400"/>
              </a:spcBef>
              <a:spcAft>
                <a:spcPts val="0"/>
              </a:spcAft>
              <a:buSzPct val="94594"/>
              <a:buNone/>
            </a:pPr>
            <a:r>
              <a:t/>
            </a:r>
            <a:endParaRPr sz="1600">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209871" y="196381"/>
            <a:ext cx="8318700" cy="9990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SzPts val="3600"/>
              <a:buNone/>
            </a:pPr>
            <a:r>
              <a:rPr b="1" lang="en"/>
              <a:t>Testing:</a:t>
            </a:r>
            <a:endParaRPr b="1"/>
          </a:p>
        </p:txBody>
      </p:sp>
      <p:sp>
        <p:nvSpPr>
          <p:cNvPr id="106" name="Google Shape;106;p19"/>
          <p:cNvSpPr txBox="1"/>
          <p:nvPr>
            <p:ph idx="1" type="body"/>
          </p:nvPr>
        </p:nvSpPr>
        <p:spPr>
          <a:xfrm>
            <a:off x="728270" y="939050"/>
            <a:ext cx="4667100" cy="3473400"/>
          </a:xfrm>
          <a:prstGeom prst="rect">
            <a:avLst/>
          </a:prstGeom>
          <a:noFill/>
          <a:ln>
            <a:noFill/>
          </a:ln>
        </p:spPr>
        <p:txBody>
          <a:bodyPr anchorCtr="0" anchor="t" bIns="0" lIns="0" spcFirstLastPara="1" rIns="0" wrap="square" tIns="0">
            <a:normAutofit fontScale="92500" lnSpcReduction="20000"/>
          </a:bodyPr>
          <a:lstStyle/>
          <a:p>
            <a:pPr indent="-322580" lvl="0" marL="457200" rtl="0" algn="l">
              <a:lnSpc>
                <a:spcPct val="150000"/>
              </a:lnSpc>
              <a:spcBef>
                <a:spcPts val="1400"/>
              </a:spcBef>
              <a:spcAft>
                <a:spcPts val="0"/>
              </a:spcAft>
              <a:buClr>
                <a:schemeClr val="lt2"/>
              </a:buClr>
              <a:buSzPct val="100000"/>
              <a:buChar char="❖"/>
            </a:pPr>
            <a:r>
              <a:rPr lang="en" sz="1600">
                <a:solidFill>
                  <a:schemeClr val="lt2"/>
                </a:solidFill>
              </a:rPr>
              <a:t>The code includes a simple way to check that the images and labels are being loaded correctly. </a:t>
            </a:r>
            <a:r>
              <a:rPr lang="en" sz="1600">
                <a:solidFill>
                  <a:schemeClr val="lt2"/>
                </a:solidFill>
              </a:rPr>
              <a:t>Firstly, I took very first instance in the </a:t>
            </a:r>
            <a:r>
              <a:rPr lang="en" sz="1600">
                <a:solidFill>
                  <a:schemeClr val="lt2"/>
                </a:solidFill>
              </a:rPr>
              <a:t>dataset using X[0] and then reshaped it into 28*28 matrix. The resulting matrix is then displayed as an image using the imshow function in my program. Later, I checked the target value for the same instance to cross verify the results.</a:t>
            </a:r>
            <a:endParaRPr sz="1600">
              <a:solidFill>
                <a:schemeClr val="lt2"/>
              </a:solidFill>
            </a:endParaRPr>
          </a:p>
          <a:p>
            <a:pPr indent="0" lvl="0" marL="457200" rtl="0" algn="l">
              <a:lnSpc>
                <a:spcPct val="115000"/>
              </a:lnSpc>
              <a:spcBef>
                <a:spcPts val="0"/>
              </a:spcBef>
              <a:spcAft>
                <a:spcPts val="0"/>
              </a:spcAft>
              <a:buNone/>
            </a:pPr>
            <a:r>
              <a:t/>
            </a:r>
            <a:endParaRPr b="1" sz="850">
              <a:solidFill>
                <a:srgbClr val="555555"/>
              </a:solidFill>
              <a:latin typeface="Arial"/>
              <a:ea typeface="Arial"/>
              <a:cs typeface="Arial"/>
              <a:sym typeface="Arial"/>
            </a:endParaRPr>
          </a:p>
          <a:p>
            <a:pPr indent="0" lvl="0" marL="0" rtl="0" algn="just">
              <a:lnSpc>
                <a:spcPct val="110000"/>
              </a:lnSpc>
              <a:spcBef>
                <a:spcPts val="2200"/>
              </a:spcBef>
              <a:spcAft>
                <a:spcPts val="0"/>
              </a:spcAft>
              <a:buSzPct val="94594"/>
              <a:buNone/>
            </a:pPr>
            <a:r>
              <a:t/>
            </a:r>
            <a:endParaRPr sz="1600">
              <a:solidFill>
                <a:schemeClr val="lt2"/>
              </a:solidFill>
            </a:endParaRPr>
          </a:p>
          <a:p>
            <a:pPr indent="0" lvl="0" marL="0" rtl="0" algn="just">
              <a:lnSpc>
                <a:spcPct val="110000"/>
              </a:lnSpc>
              <a:spcBef>
                <a:spcPts val="1400"/>
              </a:spcBef>
              <a:spcAft>
                <a:spcPts val="0"/>
              </a:spcAft>
              <a:buSzPct val="94594"/>
              <a:buNone/>
            </a:pPr>
            <a:r>
              <a:t/>
            </a:r>
            <a:endParaRPr sz="1600">
              <a:solidFill>
                <a:schemeClr val="lt2"/>
              </a:solidFill>
            </a:endParaRPr>
          </a:p>
        </p:txBody>
      </p:sp>
      <p:pic>
        <p:nvPicPr>
          <p:cNvPr id="107" name="Google Shape;107;p19"/>
          <p:cNvPicPr preferRelativeResize="0"/>
          <p:nvPr/>
        </p:nvPicPr>
        <p:blipFill>
          <a:blip r:embed="rId3">
            <a:alphaModFix/>
          </a:blip>
          <a:stretch>
            <a:fillRect/>
          </a:stretch>
        </p:blipFill>
        <p:spPr>
          <a:xfrm>
            <a:off x="5549000" y="736300"/>
            <a:ext cx="3488299" cy="4279149"/>
          </a:xfrm>
          <a:prstGeom prst="rect">
            <a:avLst/>
          </a:prstGeom>
          <a:noFill/>
          <a:ln>
            <a:noFill/>
          </a:ln>
        </p:spPr>
      </p:pic>
      <p:pic>
        <p:nvPicPr>
          <p:cNvPr id="108" name="Google Shape;108;p19"/>
          <p:cNvPicPr preferRelativeResize="0"/>
          <p:nvPr/>
        </p:nvPicPr>
        <p:blipFill>
          <a:blip r:embed="rId4">
            <a:alphaModFix/>
          </a:blip>
          <a:stretch>
            <a:fillRect/>
          </a:stretch>
        </p:blipFill>
        <p:spPr>
          <a:xfrm>
            <a:off x="728275" y="3500150"/>
            <a:ext cx="4906100" cy="778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298660" y="264142"/>
            <a:ext cx="6239100" cy="749400"/>
          </a:xfrm>
          <a:prstGeom prst="rect">
            <a:avLst/>
          </a:prstGeom>
          <a:noFill/>
          <a:ln>
            <a:noFill/>
          </a:ln>
        </p:spPr>
        <p:txBody>
          <a:bodyPr anchorCtr="0" anchor="t" bIns="0" lIns="0" spcFirstLastPara="1" rIns="0" wrap="square" tIns="0">
            <a:normAutofit fontScale="90000"/>
          </a:bodyPr>
          <a:lstStyle/>
          <a:p>
            <a:pPr indent="0" lvl="0" marL="0" marR="0" rtl="0" algn="l">
              <a:lnSpc>
                <a:spcPct val="100000"/>
              </a:lnSpc>
              <a:spcBef>
                <a:spcPts val="0"/>
              </a:spcBef>
              <a:spcAft>
                <a:spcPts val="0"/>
              </a:spcAft>
              <a:buClr>
                <a:schemeClr val="lt1"/>
              </a:buClr>
              <a:buSzPct val="114285"/>
              <a:buFont typeface="Avenir"/>
              <a:buNone/>
            </a:pPr>
            <a:r>
              <a:rPr b="1" lang="en"/>
              <a:t>Enhancement Ideas</a:t>
            </a:r>
            <a:endParaRPr b="1"/>
          </a:p>
          <a:p>
            <a:pPr indent="0" lvl="0" marL="0" rtl="0" algn="l">
              <a:lnSpc>
                <a:spcPct val="100000"/>
              </a:lnSpc>
              <a:spcBef>
                <a:spcPts val="600"/>
              </a:spcBef>
              <a:spcAft>
                <a:spcPts val="0"/>
              </a:spcAft>
              <a:buClr>
                <a:schemeClr val="lt1"/>
              </a:buClr>
              <a:buSzPct val="128571"/>
              <a:buFont typeface="Avenir"/>
              <a:buNone/>
            </a:pPr>
            <a:r>
              <a:t/>
            </a:r>
            <a:endParaRPr/>
          </a:p>
        </p:txBody>
      </p:sp>
      <p:sp>
        <p:nvSpPr>
          <p:cNvPr id="114" name="Google Shape;114;p20"/>
          <p:cNvSpPr txBox="1"/>
          <p:nvPr>
            <p:ph idx="1" type="body"/>
          </p:nvPr>
        </p:nvSpPr>
        <p:spPr>
          <a:xfrm>
            <a:off x="1068174" y="1077575"/>
            <a:ext cx="6764400" cy="36816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SzPts val="1514"/>
              <a:buNone/>
            </a:pPr>
            <a:r>
              <a:rPr lang="en" sz="1600">
                <a:solidFill>
                  <a:schemeClr val="lt2"/>
                </a:solidFill>
              </a:rPr>
              <a:t>In future we can improve the program by considering following factors:</a:t>
            </a:r>
            <a:endParaRPr sz="1600">
              <a:solidFill>
                <a:schemeClr val="lt2"/>
              </a:solidFill>
            </a:endParaRPr>
          </a:p>
          <a:p>
            <a:pPr indent="0" lvl="0" marL="0" rtl="0" algn="l">
              <a:lnSpc>
                <a:spcPct val="100000"/>
              </a:lnSpc>
              <a:spcBef>
                <a:spcPts val="0"/>
              </a:spcBef>
              <a:spcAft>
                <a:spcPts val="0"/>
              </a:spcAft>
              <a:buSzPts val="1514"/>
              <a:buNone/>
            </a:pPr>
            <a:r>
              <a:t/>
            </a:r>
            <a:endParaRPr sz="1600">
              <a:solidFill>
                <a:schemeClr val="lt2"/>
              </a:solidFill>
            </a:endParaRPr>
          </a:p>
          <a:p>
            <a:pPr indent="-266700" lvl="0" marL="342900" rtl="0" algn="l">
              <a:lnSpc>
                <a:spcPct val="150000"/>
              </a:lnSpc>
              <a:spcBef>
                <a:spcPts val="0"/>
              </a:spcBef>
              <a:spcAft>
                <a:spcPts val="0"/>
              </a:spcAft>
              <a:buClr>
                <a:schemeClr val="lt2"/>
              </a:buClr>
              <a:buSzPts val="1600"/>
              <a:buAutoNum type="arabicPeriod"/>
            </a:pPr>
            <a:r>
              <a:rPr lang="en" sz="1600">
                <a:solidFill>
                  <a:schemeClr val="lt2"/>
                </a:solidFill>
              </a:rPr>
              <a:t>For now, I</a:t>
            </a:r>
            <a:r>
              <a:rPr lang="en" sz="1600">
                <a:solidFill>
                  <a:schemeClr val="lt2"/>
                </a:solidFill>
              </a:rPr>
              <a:t> just have inspected the data.In future, I can pick some Machine Learning model on MNIST dataset to train the model and evaluate the performance on the testing data.</a:t>
            </a:r>
            <a:endParaRPr sz="1600">
              <a:solidFill>
                <a:schemeClr val="lt2"/>
              </a:solidFill>
            </a:endParaRPr>
          </a:p>
          <a:p>
            <a:pPr indent="-330200" lvl="0" marL="457200" rtl="0" algn="l">
              <a:lnSpc>
                <a:spcPct val="150000"/>
              </a:lnSpc>
              <a:spcBef>
                <a:spcPts val="0"/>
              </a:spcBef>
              <a:spcAft>
                <a:spcPts val="0"/>
              </a:spcAft>
              <a:buClr>
                <a:schemeClr val="lt2"/>
              </a:buClr>
              <a:buSzPts val="1600"/>
              <a:buAutoNum type="arabicPeriod"/>
            </a:pPr>
            <a:r>
              <a:rPr lang="en" sz="1600">
                <a:solidFill>
                  <a:schemeClr val="lt2"/>
                </a:solidFill>
              </a:rPr>
              <a:t>Moreover, we can try different machine learning models and then compare the performances of the models using various metrics such as accuracy, precision, and recall.</a:t>
            </a:r>
            <a:endParaRPr sz="1600">
              <a:solidFill>
                <a:schemeClr val="lt2"/>
              </a:solidFill>
            </a:endParaRPr>
          </a:p>
          <a:p>
            <a:pPr indent="0" lvl="0" marL="0" rtl="0" algn="l">
              <a:lnSpc>
                <a:spcPct val="115000"/>
              </a:lnSpc>
              <a:spcBef>
                <a:spcPts val="2300"/>
              </a:spcBef>
              <a:spcAft>
                <a:spcPts val="0"/>
              </a:spcAft>
              <a:buSzPts val="1514"/>
              <a:buNone/>
            </a:pPr>
            <a:r>
              <a:t/>
            </a:r>
            <a:endParaRPr sz="1500">
              <a:solidFill>
                <a:srgbClr val="666666"/>
              </a:solidFill>
              <a:latin typeface="Avenir"/>
              <a:ea typeface="Avenir"/>
              <a:cs typeface="Avenir"/>
              <a:sym typeface="Avenir"/>
            </a:endParaRPr>
          </a:p>
          <a:p>
            <a:pPr indent="-76200" lvl="0" marL="177800" rtl="0" algn="l">
              <a:lnSpc>
                <a:spcPct val="110000"/>
              </a:lnSpc>
              <a:spcBef>
                <a:spcPts val="1400"/>
              </a:spcBef>
              <a:spcAft>
                <a:spcPts val="0"/>
              </a:spcAft>
              <a:buClr>
                <a:schemeClr val="lt1"/>
              </a:buClr>
              <a:buSzPts val="1800"/>
              <a:buNone/>
            </a:pPr>
            <a:r>
              <a:t/>
            </a:r>
            <a:endParaRPr sz="1500">
              <a:solidFill>
                <a:srgbClr val="666666"/>
              </a:solidFill>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09860" y="308967"/>
            <a:ext cx="6239100" cy="7494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3200"/>
              <a:buFont typeface="Avenir"/>
              <a:buNone/>
            </a:pPr>
            <a:r>
              <a:rPr b="1" lang="en"/>
              <a:t>Conclusion:</a:t>
            </a:r>
            <a:endParaRPr b="1"/>
          </a:p>
        </p:txBody>
      </p:sp>
      <p:sp>
        <p:nvSpPr>
          <p:cNvPr id="120" name="Google Shape;120;p21"/>
          <p:cNvSpPr txBox="1"/>
          <p:nvPr>
            <p:ph idx="1" type="body"/>
          </p:nvPr>
        </p:nvSpPr>
        <p:spPr>
          <a:xfrm>
            <a:off x="714088" y="1480344"/>
            <a:ext cx="7878300" cy="2747700"/>
          </a:xfrm>
          <a:prstGeom prst="rect">
            <a:avLst/>
          </a:prstGeom>
          <a:noFill/>
          <a:ln>
            <a:noFill/>
          </a:ln>
        </p:spPr>
        <p:txBody>
          <a:bodyPr anchorCtr="0" anchor="t" bIns="0" lIns="0" spcFirstLastPara="1" rIns="0" wrap="square" tIns="0">
            <a:normAutofit/>
          </a:bodyPr>
          <a:lstStyle/>
          <a:p>
            <a:pPr indent="-273050" lvl="0" marL="342900" rtl="0" algn="l">
              <a:lnSpc>
                <a:spcPct val="150000"/>
              </a:lnSpc>
              <a:spcBef>
                <a:spcPts val="1400"/>
              </a:spcBef>
              <a:spcAft>
                <a:spcPts val="0"/>
              </a:spcAft>
              <a:buClr>
                <a:srgbClr val="666666"/>
              </a:buClr>
              <a:buSzPts val="1700"/>
              <a:buFont typeface="Avenir"/>
              <a:buChar char="❖"/>
            </a:pPr>
            <a:r>
              <a:rPr lang="en" sz="1600">
                <a:solidFill>
                  <a:schemeClr val="lt2"/>
                </a:solidFill>
              </a:rPr>
              <a:t>So this programs just visualizes some example images from the dataset using matplotlib and comparing it with the target values.</a:t>
            </a:r>
            <a:endParaRPr sz="1700">
              <a:solidFill>
                <a:srgbClr val="666666"/>
              </a:solidFill>
              <a:latin typeface="Avenir"/>
              <a:ea typeface="Avenir"/>
              <a:cs typeface="Avenir"/>
              <a:sym typeface="Avenir"/>
            </a:endParaRPr>
          </a:p>
          <a:p>
            <a:pPr indent="0" lvl="0" marL="0" rtl="0" algn="l">
              <a:lnSpc>
                <a:spcPct val="90000"/>
              </a:lnSpc>
              <a:spcBef>
                <a:spcPts val="1400"/>
              </a:spcBef>
              <a:spcAft>
                <a:spcPts val="0"/>
              </a:spcAft>
              <a:buClr>
                <a:schemeClr val="lt1"/>
              </a:buClr>
              <a:buSzPts val="1700"/>
              <a:buNone/>
            </a:pPr>
            <a:r>
              <a:t/>
            </a:r>
            <a:endParaRPr sz="9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