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7" r:id="rId9"/>
    <p:sldId id="268" r:id="rId10"/>
    <p:sldId id="269" r:id="rId11"/>
    <p:sldId id="270" r:id="rId12"/>
    <p:sldId id="262" r:id="rId13"/>
    <p:sldId id="263" r:id="rId14"/>
    <p:sldId id="264" r:id="rId15"/>
    <p:sldId id="265" r:id="rId16"/>
  </p:sldIdLst>
  <p:sldSz cx="9326563" cy="75898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91" userDrawn="1">
          <p15:clr>
            <a:srgbClr val="A4A3A4"/>
          </p15:clr>
        </p15:guide>
        <p15:guide id="2" pos="293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2" d="100"/>
          <a:sy n="62" d="100"/>
        </p:scale>
        <p:origin x="67" y="326"/>
      </p:cViewPr>
      <p:guideLst>
        <p:guide orient="horz" pos="2391"/>
        <p:guide pos="2938"/>
      </p:guideLst>
    </p:cSldViewPr>
  </p:slideViewPr>
  <p:notesTextViewPr>
    <p:cViewPr>
      <p:scale>
        <a:sx n="400" d="100"/>
        <a:sy n="4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863BB4-8578-412E-BF06-39065B31567E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533525" y="1143000"/>
            <a:ext cx="37909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707D7D-0B1B-4AED-ADD1-8A4479BF2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0737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66612" rtl="0" eaLnBrk="1" latinLnBrk="0" hangingPunct="1">
      <a:defRPr sz="1269" kern="1200">
        <a:solidFill>
          <a:schemeClr val="tx1"/>
        </a:solidFill>
        <a:latin typeface="+mn-lt"/>
        <a:ea typeface="+mn-ea"/>
        <a:cs typeface="+mn-cs"/>
      </a:defRPr>
    </a:lvl1pPr>
    <a:lvl2pPr marL="483306" algn="l" defTabSz="966612" rtl="0" eaLnBrk="1" latinLnBrk="0" hangingPunct="1">
      <a:defRPr sz="1269" kern="1200">
        <a:solidFill>
          <a:schemeClr val="tx1"/>
        </a:solidFill>
        <a:latin typeface="+mn-lt"/>
        <a:ea typeface="+mn-ea"/>
        <a:cs typeface="+mn-cs"/>
      </a:defRPr>
    </a:lvl2pPr>
    <a:lvl3pPr marL="966612" algn="l" defTabSz="966612" rtl="0" eaLnBrk="1" latinLnBrk="0" hangingPunct="1">
      <a:defRPr sz="1269" kern="1200">
        <a:solidFill>
          <a:schemeClr val="tx1"/>
        </a:solidFill>
        <a:latin typeface="+mn-lt"/>
        <a:ea typeface="+mn-ea"/>
        <a:cs typeface="+mn-cs"/>
      </a:defRPr>
    </a:lvl3pPr>
    <a:lvl4pPr marL="1449918" algn="l" defTabSz="966612" rtl="0" eaLnBrk="1" latinLnBrk="0" hangingPunct="1">
      <a:defRPr sz="1269" kern="1200">
        <a:solidFill>
          <a:schemeClr val="tx1"/>
        </a:solidFill>
        <a:latin typeface="+mn-lt"/>
        <a:ea typeface="+mn-ea"/>
        <a:cs typeface="+mn-cs"/>
      </a:defRPr>
    </a:lvl4pPr>
    <a:lvl5pPr marL="1933224" algn="l" defTabSz="966612" rtl="0" eaLnBrk="1" latinLnBrk="0" hangingPunct="1">
      <a:defRPr sz="1269" kern="1200">
        <a:solidFill>
          <a:schemeClr val="tx1"/>
        </a:solidFill>
        <a:latin typeface="+mn-lt"/>
        <a:ea typeface="+mn-ea"/>
        <a:cs typeface="+mn-cs"/>
      </a:defRPr>
    </a:lvl5pPr>
    <a:lvl6pPr marL="2416531" algn="l" defTabSz="966612" rtl="0" eaLnBrk="1" latinLnBrk="0" hangingPunct="1">
      <a:defRPr sz="1269" kern="1200">
        <a:solidFill>
          <a:schemeClr val="tx1"/>
        </a:solidFill>
        <a:latin typeface="+mn-lt"/>
        <a:ea typeface="+mn-ea"/>
        <a:cs typeface="+mn-cs"/>
      </a:defRPr>
    </a:lvl6pPr>
    <a:lvl7pPr marL="2899837" algn="l" defTabSz="966612" rtl="0" eaLnBrk="1" latinLnBrk="0" hangingPunct="1">
      <a:defRPr sz="1269" kern="1200">
        <a:solidFill>
          <a:schemeClr val="tx1"/>
        </a:solidFill>
        <a:latin typeface="+mn-lt"/>
        <a:ea typeface="+mn-ea"/>
        <a:cs typeface="+mn-cs"/>
      </a:defRPr>
    </a:lvl7pPr>
    <a:lvl8pPr marL="3383143" algn="l" defTabSz="966612" rtl="0" eaLnBrk="1" latinLnBrk="0" hangingPunct="1">
      <a:defRPr sz="1269" kern="1200">
        <a:solidFill>
          <a:schemeClr val="tx1"/>
        </a:solidFill>
        <a:latin typeface="+mn-lt"/>
        <a:ea typeface="+mn-ea"/>
        <a:cs typeface="+mn-cs"/>
      </a:defRPr>
    </a:lvl8pPr>
    <a:lvl9pPr marL="3866449" algn="l" defTabSz="966612" rtl="0" eaLnBrk="1" latinLnBrk="0" hangingPunct="1">
      <a:defRPr sz="126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707D7D-0B1B-4AED-ADD1-8A4479BF2EB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108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1198" y="2782942"/>
            <a:ext cx="6732231" cy="2504249"/>
          </a:xfrm>
        </p:spPr>
        <p:txBody>
          <a:bodyPr anchor="b">
            <a:normAutofit/>
          </a:bodyPr>
          <a:lstStyle>
            <a:lvl1pPr>
              <a:defRPr sz="550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81198" y="5287189"/>
            <a:ext cx="6732231" cy="1246472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663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3268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990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653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3317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9806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6440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73075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2352" y="4782283"/>
            <a:ext cx="1423334" cy="865207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1786" y="5012902"/>
            <a:ext cx="596657" cy="404089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6492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197" y="674652"/>
            <a:ext cx="6723596" cy="3449669"/>
          </a:xfrm>
        </p:spPr>
        <p:txBody>
          <a:bodyPr anchor="ctr">
            <a:normAutofit/>
          </a:bodyPr>
          <a:lstStyle>
            <a:lvl1pPr algn="l">
              <a:defRPr sz="4896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1197" y="4818679"/>
            <a:ext cx="6723596" cy="1721895"/>
          </a:xfrm>
        </p:spPr>
        <p:txBody>
          <a:bodyPr anchor="ctr">
            <a:normAutofit/>
          </a:bodyPr>
          <a:lstStyle>
            <a:lvl1pPr marL="0" indent="0" algn="l">
              <a:buNone/>
              <a:defRPr sz="1836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66344" indent="0">
              <a:buNone/>
              <a:defRPr sz="1836">
                <a:solidFill>
                  <a:schemeClr val="tx1">
                    <a:tint val="75000"/>
                  </a:schemeClr>
                </a:solidFill>
              </a:defRPr>
            </a:lvl2pPr>
            <a:lvl3pPr marL="932688" indent="0">
              <a:buNone/>
              <a:defRPr sz="1632">
                <a:solidFill>
                  <a:schemeClr val="tx1">
                    <a:tint val="75000"/>
                  </a:schemeClr>
                </a:solidFill>
              </a:defRPr>
            </a:lvl3pPr>
            <a:lvl4pPr marL="1399032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4pPr>
            <a:lvl5pPr marL="1865376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5pPr>
            <a:lvl6pPr marL="2331720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6pPr>
            <a:lvl7pPr marL="2798064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7pPr>
            <a:lvl8pPr marL="3264408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8pPr>
            <a:lvl9pPr marL="3730752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9" y="3504437"/>
            <a:ext cx="1385476" cy="562216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21435" y="3590332"/>
            <a:ext cx="596657" cy="404089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9887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31810" y="674652"/>
            <a:ext cx="6231567" cy="3204598"/>
          </a:xfrm>
        </p:spPr>
        <p:txBody>
          <a:bodyPr anchor="ctr">
            <a:normAutofit/>
          </a:bodyPr>
          <a:lstStyle>
            <a:lvl1pPr algn="l">
              <a:defRPr sz="4896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64208" y="3879250"/>
            <a:ext cx="5766770" cy="421658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32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66344" indent="0">
              <a:buFontTx/>
              <a:buNone/>
              <a:defRPr/>
            </a:lvl2pPr>
            <a:lvl3pPr marL="932688" indent="0">
              <a:buFontTx/>
              <a:buNone/>
              <a:defRPr/>
            </a:lvl3pPr>
            <a:lvl4pPr marL="1399032" indent="0">
              <a:buFontTx/>
              <a:buNone/>
              <a:defRPr/>
            </a:lvl4pPr>
            <a:lvl5pPr marL="1865376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1197" y="4818679"/>
            <a:ext cx="6723596" cy="1721895"/>
          </a:xfrm>
        </p:spPr>
        <p:txBody>
          <a:bodyPr anchor="ctr">
            <a:normAutofit/>
          </a:bodyPr>
          <a:lstStyle>
            <a:lvl1pPr marL="0" indent="0" algn="l">
              <a:buNone/>
              <a:defRPr sz="1836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66344" indent="0">
              <a:buNone/>
              <a:defRPr sz="1836">
                <a:solidFill>
                  <a:schemeClr val="tx1">
                    <a:tint val="75000"/>
                  </a:schemeClr>
                </a:solidFill>
              </a:defRPr>
            </a:lvl2pPr>
            <a:lvl3pPr marL="932688" indent="0">
              <a:buNone/>
              <a:defRPr sz="1632">
                <a:solidFill>
                  <a:schemeClr val="tx1">
                    <a:tint val="75000"/>
                  </a:schemeClr>
                </a:solidFill>
              </a:defRPr>
            </a:lvl3pPr>
            <a:lvl4pPr marL="1399032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4pPr>
            <a:lvl5pPr marL="1865376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5pPr>
            <a:lvl6pPr marL="2331720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6pPr>
            <a:lvl7pPr marL="2798064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7pPr>
            <a:lvl8pPr marL="3264408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8pPr>
            <a:lvl9pPr marL="3730752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9" y="3504437"/>
            <a:ext cx="1385476" cy="562216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21435" y="3590332"/>
            <a:ext cx="596657" cy="404089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844420" y="717156"/>
            <a:ext cx="466450" cy="647179"/>
          </a:xfrm>
          <a:prstGeom prst="rect">
            <a:avLst/>
          </a:prstGeom>
        </p:spPr>
        <p:txBody>
          <a:bodyPr vert="horz" lIns="93266" tIns="46633" rIns="93266" bIns="46633" rtlCol="0" anchor="ctr">
            <a:noAutofit/>
          </a:bodyPr>
          <a:lstStyle/>
          <a:p>
            <a:pPr lvl="0"/>
            <a:r>
              <a:rPr lang="en-US" sz="816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332641" y="3215340"/>
            <a:ext cx="466450" cy="647179"/>
          </a:xfrm>
          <a:prstGeom prst="rect">
            <a:avLst/>
          </a:prstGeom>
        </p:spPr>
        <p:txBody>
          <a:bodyPr vert="horz" lIns="93266" tIns="46633" rIns="93266" bIns="46633" rtlCol="0" anchor="ctr">
            <a:noAutofit/>
          </a:bodyPr>
          <a:lstStyle/>
          <a:p>
            <a:pPr lvl="0"/>
            <a:r>
              <a:rPr lang="en-US" sz="816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074762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197" y="2698611"/>
            <a:ext cx="6723596" cy="3015621"/>
          </a:xfrm>
        </p:spPr>
        <p:txBody>
          <a:bodyPr anchor="b">
            <a:normAutofit/>
          </a:bodyPr>
          <a:lstStyle>
            <a:lvl1pPr algn="l">
              <a:defRPr sz="4896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1197" y="5734544"/>
            <a:ext cx="6723596" cy="80748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9" y="5434692"/>
            <a:ext cx="1385476" cy="562216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21435" y="5514849"/>
            <a:ext cx="596657" cy="404089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7069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231810" y="674652"/>
            <a:ext cx="6231567" cy="3204598"/>
          </a:xfrm>
        </p:spPr>
        <p:txBody>
          <a:bodyPr anchor="ctr">
            <a:normAutofit/>
          </a:bodyPr>
          <a:lstStyle>
            <a:lvl1pPr algn="l">
              <a:defRPr sz="4896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81196" y="4806897"/>
            <a:ext cx="6821826" cy="927647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48">
                <a:solidFill>
                  <a:schemeClr val="accent1"/>
                </a:solidFill>
              </a:defRPr>
            </a:lvl1pPr>
            <a:lvl2pPr marL="466344" indent="0">
              <a:buFontTx/>
              <a:buNone/>
              <a:defRPr/>
            </a:lvl2pPr>
            <a:lvl3pPr marL="932688" indent="0">
              <a:buFontTx/>
              <a:buNone/>
              <a:defRPr/>
            </a:lvl3pPr>
            <a:lvl4pPr marL="1399032" indent="0">
              <a:buFontTx/>
              <a:buNone/>
              <a:defRPr/>
            </a:lvl4pPr>
            <a:lvl5pPr marL="1865376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1196" y="5734544"/>
            <a:ext cx="6821826" cy="80748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9" y="5434692"/>
            <a:ext cx="1385476" cy="562216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21435" y="5514849"/>
            <a:ext cx="596657" cy="404089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844420" y="717156"/>
            <a:ext cx="466450" cy="647179"/>
          </a:xfrm>
          <a:prstGeom prst="rect">
            <a:avLst/>
          </a:prstGeom>
        </p:spPr>
        <p:txBody>
          <a:bodyPr vert="horz" lIns="93266" tIns="46633" rIns="93266" bIns="46633" rtlCol="0" anchor="ctr">
            <a:noAutofit/>
          </a:bodyPr>
          <a:lstStyle/>
          <a:p>
            <a:pPr lvl="0"/>
            <a:r>
              <a:rPr lang="en-US" sz="816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332641" y="3215340"/>
            <a:ext cx="466450" cy="647179"/>
          </a:xfrm>
          <a:prstGeom prst="rect">
            <a:avLst/>
          </a:prstGeom>
        </p:spPr>
        <p:txBody>
          <a:bodyPr vert="horz" lIns="93266" tIns="46633" rIns="93266" bIns="46633" rtlCol="0" anchor="ctr">
            <a:noAutofit/>
          </a:bodyPr>
          <a:lstStyle/>
          <a:p>
            <a:pPr lvl="0"/>
            <a:r>
              <a:rPr lang="en-US" sz="816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948147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197" y="694359"/>
            <a:ext cx="6723595" cy="3187356"/>
          </a:xfrm>
        </p:spPr>
        <p:txBody>
          <a:bodyPr anchor="ctr">
            <a:normAutofit/>
          </a:bodyPr>
          <a:lstStyle>
            <a:lvl1pPr algn="l">
              <a:defRPr sz="4896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81197" y="4806897"/>
            <a:ext cx="6723596" cy="927647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48">
                <a:solidFill>
                  <a:schemeClr val="accent1"/>
                </a:solidFill>
              </a:defRPr>
            </a:lvl1pPr>
            <a:lvl2pPr marL="466344" indent="0">
              <a:buFontTx/>
              <a:buNone/>
              <a:defRPr/>
            </a:lvl2pPr>
            <a:lvl3pPr marL="932688" indent="0">
              <a:buFontTx/>
              <a:buNone/>
              <a:defRPr/>
            </a:lvl3pPr>
            <a:lvl4pPr marL="1399032" indent="0">
              <a:buFontTx/>
              <a:buNone/>
              <a:defRPr/>
            </a:lvl4pPr>
            <a:lvl5pPr marL="1865376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1197" y="5734544"/>
            <a:ext cx="6723596" cy="80748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9" y="5434692"/>
            <a:ext cx="1385476" cy="562216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21435" y="5514849"/>
            <a:ext cx="596657" cy="404089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9793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9" y="787088"/>
            <a:ext cx="1385476" cy="562216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8586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15867" y="694359"/>
            <a:ext cx="1689197" cy="5847669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81197" y="694359"/>
            <a:ext cx="4810511" cy="584766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9" y="787088"/>
            <a:ext cx="1385476" cy="562216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676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4038" y="690711"/>
            <a:ext cx="6720755" cy="141757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197" y="2361283"/>
            <a:ext cx="6723596" cy="418074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9" y="787088"/>
            <a:ext cx="1385476" cy="562216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920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197" y="2295945"/>
            <a:ext cx="6723596" cy="1625540"/>
          </a:xfrm>
        </p:spPr>
        <p:txBody>
          <a:bodyPr anchor="b"/>
          <a:lstStyle>
            <a:lvl1pPr algn="l">
              <a:defRPr sz="408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1197" y="3963582"/>
            <a:ext cx="6723596" cy="952216"/>
          </a:xfrm>
        </p:spPr>
        <p:txBody>
          <a:bodyPr anchor="t"/>
          <a:lstStyle>
            <a:lvl1pPr marL="0" indent="0" algn="l">
              <a:buNone/>
              <a:defRPr sz="204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66344" indent="0">
              <a:buNone/>
              <a:defRPr sz="1836">
                <a:solidFill>
                  <a:schemeClr val="tx1">
                    <a:tint val="75000"/>
                  </a:schemeClr>
                </a:solidFill>
              </a:defRPr>
            </a:lvl2pPr>
            <a:lvl3pPr marL="932688" indent="0">
              <a:buNone/>
              <a:defRPr sz="1632">
                <a:solidFill>
                  <a:schemeClr val="tx1">
                    <a:tint val="75000"/>
                  </a:schemeClr>
                </a:solidFill>
              </a:defRPr>
            </a:lvl3pPr>
            <a:lvl4pPr marL="1399032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4pPr>
            <a:lvl5pPr marL="1865376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5pPr>
            <a:lvl6pPr marL="2331720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6pPr>
            <a:lvl7pPr marL="2798064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7pPr>
            <a:lvl8pPr marL="3264408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8pPr>
            <a:lvl9pPr marL="3730752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9" y="3504437"/>
            <a:ext cx="1385476" cy="562216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21435" y="3590332"/>
            <a:ext cx="596657" cy="404089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3084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81197" y="2364721"/>
            <a:ext cx="3261371" cy="416942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43869" y="2364721"/>
            <a:ext cx="3260924" cy="416942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9" y="787088"/>
            <a:ext cx="1385476" cy="562216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21435" y="871850"/>
            <a:ext cx="596657" cy="404089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8079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310581" y="2464236"/>
            <a:ext cx="2931988" cy="637757"/>
          </a:xfrm>
        </p:spPr>
        <p:txBody>
          <a:bodyPr anchor="b">
            <a:noAutofit/>
          </a:bodyPr>
          <a:lstStyle>
            <a:lvl1pPr marL="0" indent="0">
              <a:buNone/>
              <a:defRPr sz="2448" b="0"/>
            </a:lvl1pPr>
            <a:lvl2pPr marL="466344" indent="0">
              <a:buNone/>
              <a:defRPr sz="2040" b="1"/>
            </a:lvl2pPr>
            <a:lvl3pPr marL="932688" indent="0">
              <a:buNone/>
              <a:defRPr sz="1836" b="1"/>
            </a:lvl3pPr>
            <a:lvl4pPr marL="1399032" indent="0">
              <a:buNone/>
              <a:defRPr sz="1632" b="1"/>
            </a:lvl4pPr>
            <a:lvl5pPr marL="1865376" indent="0">
              <a:buNone/>
              <a:defRPr sz="1632" b="1"/>
            </a:lvl5pPr>
            <a:lvl6pPr marL="2331720" indent="0">
              <a:buNone/>
              <a:defRPr sz="1632" b="1"/>
            </a:lvl6pPr>
            <a:lvl7pPr marL="2798064" indent="0">
              <a:buNone/>
              <a:defRPr sz="1632" b="1"/>
            </a:lvl7pPr>
            <a:lvl8pPr marL="3264408" indent="0">
              <a:buNone/>
              <a:defRPr sz="1632" b="1"/>
            </a:lvl8pPr>
            <a:lvl9pPr marL="3730752" indent="0">
              <a:buNone/>
              <a:defRPr sz="1632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81196" y="3101993"/>
            <a:ext cx="3261372" cy="34371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769082" y="2460663"/>
            <a:ext cx="2930604" cy="637757"/>
          </a:xfrm>
        </p:spPr>
        <p:txBody>
          <a:bodyPr anchor="b">
            <a:noAutofit/>
          </a:bodyPr>
          <a:lstStyle>
            <a:lvl1pPr marL="0" indent="0">
              <a:buNone/>
              <a:defRPr sz="2448" b="0"/>
            </a:lvl1pPr>
            <a:lvl2pPr marL="466344" indent="0">
              <a:buNone/>
              <a:defRPr sz="2040" b="1"/>
            </a:lvl2pPr>
            <a:lvl3pPr marL="932688" indent="0">
              <a:buNone/>
              <a:defRPr sz="1836" b="1"/>
            </a:lvl3pPr>
            <a:lvl4pPr marL="1399032" indent="0">
              <a:buNone/>
              <a:defRPr sz="1632" b="1"/>
            </a:lvl4pPr>
            <a:lvl5pPr marL="1865376" indent="0">
              <a:buNone/>
              <a:defRPr sz="1632" b="1"/>
            </a:lvl5pPr>
            <a:lvl6pPr marL="2331720" indent="0">
              <a:buNone/>
              <a:defRPr sz="1632" b="1"/>
            </a:lvl6pPr>
            <a:lvl7pPr marL="2798064" indent="0">
              <a:buNone/>
              <a:defRPr sz="1632" b="1"/>
            </a:lvl7pPr>
            <a:lvl8pPr marL="3264408" indent="0">
              <a:buNone/>
              <a:defRPr sz="1632" b="1"/>
            </a:lvl8pPr>
            <a:lvl9pPr marL="3730752" indent="0">
              <a:buNone/>
              <a:defRPr sz="1632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440204" y="3098421"/>
            <a:ext cx="3259483" cy="34371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9" y="787088"/>
            <a:ext cx="1385476" cy="562216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21435" y="871850"/>
            <a:ext cx="596657" cy="404089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2924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4036" y="690711"/>
            <a:ext cx="6720756" cy="141757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9" y="787088"/>
            <a:ext cx="1385476" cy="562216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55013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9" y="787088"/>
            <a:ext cx="1385476" cy="562216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13731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196" y="493692"/>
            <a:ext cx="2682085" cy="1080497"/>
          </a:xfrm>
        </p:spPr>
        <p:txBody>
          <a:bodyPr anchor="b"/>
          <a:lstStyle>
            <a:lvl1pPr algn="l">
              <a:defRPr sz="204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38199" y="493693"/>
            <a:ext cx="3866593" cy="599281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1196" y="1769206"/>
            <a:ext cx="2682085" cy="4717293"/>
          </a:xfrm>
        </p:spPr>
        <p:txBody>
          <a:bodyPr/>
          <a:lstStyle>
            <a:lvl1pPr marL="0" indent="0">
              <a:buNone/>
              <a:defRPr sz="1428"/>
            </a:lvl1pPr>
            <a:lvl2pPr marL="466344" indent="0">
              <a:buNone/>
              <a:defRPr sz="1224"/>
            </a:lvl2pPr>
            <a:lvl3pPr marL="932688" indent="0">
              <a:buNone/>
              <a:defRPr sz="1020"/>
            </a:lvl3pPr>
            <a:lvl4pPr marL="1399032" indent="0">
              <a:buNone/>
              <a:defRPr sz="918"/>
            </a:lvl4pPr>
            <a:lvl5pPr marL="1865376" indent="0">
              <a:buNone/>
              <a:defRPr sz="918"/>
            </a:lvl5pPr>
            <a:lvl6pPr marL="2331720" indent="0">
              <a:buNone/>
              <a:defRPr sz="918"/>
            </a:lvl6pPr>
            <a:lvl7pPr marL="2798064" indent="0">
              <a:buNone/>
              <a:defRPr sz="918"/>
            </a:lvl7pPr>
            <a:lvl8pPr marL="3264408" indent="0">
              <a:buNone/>
              <a:defRPr sz="918"/>
            </a:lvl8pPr>
            <a:lvl9pPr marL="3730752" indent="0">
              <a:buNone/>
              <a:defRPr sz="918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9" y="787088"/>
            <a:ext cx="1385476" cy="562216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6540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197" y="5312887"/>
            <a:ext cx="6723596" cy="627216"/>
          </a:xfrm>
        </p:spPr>
        <p:txBody>
          <a:bodyPr anchor="b">
            <a:normAutofit/>
          </a:bodyPr>
          <a:lstStyle>
            <a:lvl1pPr algn="l">
              <a:defRPr sz="2448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81197" y="702724"/>
            <a:ext cx="6723596" cy="4266346"/>
          </a:xfrm>
        </p:spPr>
        <p:txBody>
          <a:bodyPr anchor="t">
            <a:normAutofit/>
          </a:bodyPr>
          <a:lstStyle>
            <a:lvl1pPr marL="0" indent="0" algn="ctr">
              <a:buNone/>
              <a:defRPr sz="1632"/>
            </a:lvl1pPr>
            <a:lvl2pPr marL="466344" indent="0">
              <a:buNone/>
              <a:defRPr sz="1632"/>
            </a:lvl2pPr>
            <a:lvl3pPr marL="932688" indent="0">
              <a:buNone/>
              <a:defRPr sz="1632"/>
            </a:lvl3pPr>
            <a:lvl4pPr marL="1399032" indent="0">
              <a:buNone/>
              <a:defRPr sz="1632"/>
            </a:lvl4pPr>
            <a:lvl5pPr marL="1865376" indent="0">
              <a:buNone/>
              <a:defRPr sz="1632"/>
            </a:lvl5pPr>
            <a:lvl6pPr marL="2331720" indent="0">
              <a:buNone/>
              <a:defRPr sz="1632"/>
            </a:lvl6pPr>
            <a:lvl7pPr marL="2798064" indent="0">
              <a:buNone/>
              <a:defRPr sz="1632"/>
            </a:lvl7pPr>
            <a:lvl8pPr marL="3264408" indent="0">
              <a:buNone/>
              <a:defRPr sz="1632"/>
            </a:lvl8pPr>
            <a:lvl9pPr marL="3730752" indent="0">
              <a:buNone/>
              <a:defRPr sz="163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81197" y="5940103"/>
            <a:ext cx="6723596" cy="546398"/>
          </a:xfrm>
        </p:spPr>
        <p:txBody>
          <a:bodyPr>
            <a:normAutofit/>
          </a:bodyPr>
          <a:lstStyle>
            <a:lvl1pPr marL="0" indent="0">
              <a:buNone/>
              <a:defRPr sz="1224"/>
            </a:lvl1pPr>
            <a:lvl2pPr marL="466344" indent="0">
              <a:buNone/>
              <a:defRPr sz="1224"/>
            </a:lvl2pPr>
            <a:lvl3pPr marL="932688" indent="0">
              <a:buNone/>
              <a:defRPr sz="1020"/>
            </a:lvl3pPr>
            <a:lvl4pPr marL="1399032" indent="0">
              <a:buNone/>
              <a:defRPr sz="918"/>
            </a:lvl4pPr>
            <a:lvl5pPr marL="1865376" indent="0">
              <a:buNone/>
              <a:defRPr sz="918"/>
            </a:lvl5pPr>
            <a:lvl6pPr marL="2331720" indent="0">
              <a:buNone/>
              <a:defRPr sz="918"/>
            </a:lvl6pPr>
            <a:lvl7pPr marL="2798064" indent="0">
              <a:buNone/>
              <a:defRPr sz="918"/>
            </a:lvl7pPr>
            <a:lvl8pPr marL="3264408" indent="0">
              <a:buNone/>
              <a:defRPr sz="918"/>
            </a:lvl8pPr>
            <a:lvl9pPr marL="3730752" indent="0">
              <a:buNone/>
              <a:defRPr sz="918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9" y="5434692"/>
            <a:ext cx="1385476" cy="562216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21435" y="5514849"/>
            <a:ext cx="596657" cy="404089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97833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52995"/>
            <a:ext cx="2020755" cy="7347056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829" y="-351"/>
            <a:ext cx="1991250" cy="7584936"/>
            <a:chOff x="6627813" y="195220"/>
            <a:chExt cx="1952625" cy="5678531"/>
          </a:xfrm>
          <a:solidFill>
            <a:schemeClr val="accent1"/>
          </a:solidFill>
        </p:grpSpPr>
        <p:sp>
          <p:nvSpPr>
            <p:cNvPr id="50" name="Freeform 27"/>
            <p:cNvSpPr/>
            <p:nvPr/>
          </p:nvSpPr>
          <p:spPr bwMode="auto">
            <a:xfrm>
              <a:off x="6627813" y="19522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6531" cy="758983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84036" y="690711"/>
            <a:ext cx="6720756" cy="141757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1197" y="2361283"/>
            <a:ext cx="6723596" cy="43009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27579" y="6789784"/>
            <a:ext cx="781681" cy="40967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1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1196" y="6790580"/>
            <a:ext cx="5830620" cy="4040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1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21435" y="871850"/>
            <a:ext cx="596657" cy="4040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40">
                <a:solidFill>
                  <a:srgbClr val="FE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04862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  <p:sldLayoutId id="2147483740" r:id="rId12"/>
    <p:sldLayoutId id="2147483741" r:id="rId13"/>
    <p:sldLayoutId id="2147483742" r:id="rId14"/>
    <p:sldLayoutId id="2147483743" r:id="rId15"/>
    <p:sldLayoutId id="2147483744" r:id="rId16"/>
  </p:sldLayoutIdLst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  <p:txStyles>
    <p:titleStyle>
      <a:lvl1pPr algn="l" defTabSz="466344" rtl="0" eaLnBrk="1" latinLnBrk="0" hangingPunct="1">
        <a:spcBef>
          <a:spcPct val="0"/>
        </a:spcBef>
        <a:buNone/>
        <a:defRPr sz="3672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9758" indent="-349758" algn="l" defTabSz="466344" rtl="0" eaLnBrk="1" latinLnBrk="0" hangingPunct="1">
        <a:spcBef>
          <a:spcPts val="102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36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57809" indent="-291465" algn="l" defTabSz="466344" rtl="0" eaLnBrk="1" latinLnBrk="0" hangingPunct="1">
        <a:spcBef>
          <a:spcPts val="102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32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65860" indent="-233172" algn="l" defTabSz="466344" rtl="0" eaLnBrk="1" latinLnBrk="0" hangingPunct="1">
        <a:spcBef>
          <a:spcPts val="102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28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32204" indent="-233172" algn="l" defTabSz="466344" rtl="0" eaLnBrk="1" latinLnBrk="0" hangingPunct="1">
        <a:spcBef>
          <a:spcPts val="102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24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98548" indent="-233172" algn="l" defTabSz="466344" rtl="0" eaLnBrk="1" latinLnBrk="0" hangingPunct="1">
        <a:spcBef>
          <a:spcPts val="102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24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64892" indent="-233172" algn="l" defTabSz="466344" rtl="0" eaLnBrk="1" latinLnBrk="0" hangingPunct="1">
        <a:spcBef>
          <a:spcPts val="102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24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3031236" indent="-233172" algn="l" defTabSz="466344" rtl="0" eaLnBrk="1" latinLnBrk="0" hangingPunct="1">
        <a:spcBef>
          <a:spcPts val="102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24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97580" indent="-233172" algn="l" defTabSz="466344" rtl="0" eaLnBrk="1" latinLnBrk="0" hangingPunct="1">
        <a:spcBef>
          <a:spcPts val="102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24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963924" indent="-233172" algn="l" defTabSz="466344" rtl="0" eaLnBrk="1" latinLnBrk="0" hangingPunct="1">
        <a:spcBef>
          <a:spcPts val="102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24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66344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1pPr>
      <a:lvl2pPr marL="466344" algn="l" defTabSz="466344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2pPr>
      <a:lvl3pPr marL="932688" algn="l" defTabSz="466344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3pPr>
      <a:lvl4pPr marL="1399032" algn="l" defTabSz="466344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4pPr>
      <a:lvl5pPr marL="1865376" algn="l" defTabSz="466344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5pPr>
      <a:lvl6pPr marL="2331720" algn="l" defTabSz="466344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6pPr>
      <a:lvl7pPr marL="2798064" algn="l" defTabSz="466344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7pPr>
      <a:lvl8pPr marL="3264408" algn="l" defTabSz="466344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8pPr>
      <a:lvl9pPr marL="3730752" algn="l" defTabSz="466344" rtl="0" eaLnBrk="1" latinLnBrk="0" hangingPunct="1">
        <a:defRPr sz="183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9494" y="1202552"/>
            <a:ext cx="6600451" cy="2262781"/>
          </a:xfrm>
        </p:spPr>
        <p:txBody>
          <a:bodyPr/>
          <a:lstStyle/>
          <a:p>
            <a:pPr algn="ctr"/>
            <a:r>
              <a:rPr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CONFIRMATION RATE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28130" y="4006805"/>
            <a:ext cx="2406018" cy="535191"/>
          </a:xfrm>
        </p:spPr>
        <p:txBody>
          <a:bodyPr/>
          <a:lstStyle/>
          <a:p>
            <a:r>
              <a:rPr b="1" i="1" dirty="0">
                <a:solidFill>
                  <a:schemeClr val="accent1">
                    <a:lumMod val="75000"/>
                  </a:schemeClr>
                </a:solidFill>
              </a:rPr>
              <a:t>By:</a:t>
            </a:r>
            <a:r>
              <a:rPr lang="en-US" b="1" i="1" dirty="0">
                <a:solidFill>
                  <a:schemeClr val="accent1">
                    <a:lumMod val="75000"/>
                  </a:schemeClr>
                </a:solidFill>
              </a:rPr>
              <a:t> Maryam</a:t>
            </a:r>
            <a:r>
              <a:rPr b="1" i="1" dirty="0">
                <a:solidFill>
                  <a:schemeClr val="accent1">
                    <a:lumMod val="75000"/>
                  </a:schemeClr>
                </a:solidFill>
              </a:rPr>
              <a:t> Bakh</a:t>
            </a:r>
            <a:r>
              <a:rPr lang="en-US" b="1" i="1" dirty="0">
                <a:solidFill>
                  <a:schemeClr val="accent1">
                    <a:lumMod val="75000"/>
                  </a:schemeClr>
                </a:solidFill>
              </a:rPr>
              <a:t>at</a:t>
            </a:r>
            <a:endParaRPr b="1" i="1" dirty="0">
              <a:solidFill>
                <a:schemeClr val="accent1">
                  <a:lumMod val="75000"/>
                </a:schemeClr>
              </a:solidFill>
            </a:endParaRPr>
          </a:p>
          <a:p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0B75D75-42D1-4E4C-85C7-DCB52F093C06}"/>
              </a:ext>
            </a:extLst>
          </p:cNvPr>
          <p:cNvSpPr/>
          <p:nvPr/>
        </p:nvSpPr>
        <p:spPr>
          <a:xfrm>
            <a:off x="2121832" y="1532761"/>
            <a:ext cx="675709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int main() {</a:t>
            </a:r>
          </a:p>
          <a:p>
            <a:r>
              <a:rPr lang="en-US" dirty="0"/>
              <a:t>    int </a:t>
            </a:r>
            <a:r>
              <a:rPr lang="en-US" dirty="0" err="1"/>
              <a:t>signupCount</a:t>
            </a:r>
            <a:r>
              <a:rPr lang="en-US" dirty="0"/>
              <a:t>, </a:t>
            </a:r>
            <a:r>
              <a:rPr lang="en-US" dirty="0" err="1"/>
              <a:t>confirmationCount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   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// Input for signups</a:t>
            </a:r>
          </a:p>
          <a:p>
            <a:r>
              <a:rPr lang="en-US" dirty="0"/>
              <a:t>    </a:t>
            </a:r>
            <a:r>
              <a:rPr lang="en-US" dirty="0" err="1"/>
              <a:t>cout</a:t>
            </a:r>
            <a:r>
              <a:rPr lang="en-US" dirty="0"/>
              <a:t> &lt;&lt; "Enter the number of signups: ";</a:t>
            </a:r>
          </a:p>
          <a:p>
            <a:r>
              <a:rPr lang="en-US" dirty="0"/>
              <a:t>    </a:t>
            </a:r>
            <a:r>
              <a:rPr lang="en-US" dirty="0" err="1"/>
              <a:t>cin</a:t>
            </a:r>
            <a:r>
              <a:rPr lang="en-US" dirty="0"/>
              <a:t> &gt;&gt; </a:t>
            </a:r>
            <a:r>
              <a:rPr lang="en-US" dirty="0" err="1"/>
              <a:t>signupCount</a:t>
            </a:r>
            <a:r>
              <a:rPr lang="en-US" dirty="0"/>
              <a:t>;</a:t>
            </a:r>
          </a:p>
          <a:p>
            <a:r>
              <a:rPr lang="en-US" dirty="0"/>
              <a:t>    Signup signups[</a:t>
            </a:r>
            <a:r>
              <a:rPr lang="en-US" dirty="0" err="1"/>
              <a:t>signupCount</a:t>
            </a:r>
            <a:r>
              <a:rPr lang="en-US" dirty="0"/>
              <a:t>];</a:t>
            </a:r>
          </a:p>
          <a:p>
            <a:endParaRPr lang="en-US" dirty="0"/>
          </a:p>
          <a:p>
            <a:r>
              <a:rPr lang="en-US" dirty="0"/>
              <a:t>    for (int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</a:t>
            </a:r>
            <a:r>
              <a:rPr lang="en-US" dirty="0" err="1"/>
              <a:t>signupCount</a:t>
            </a:r>
            <a:r>
              <a:rPr lang="en-US" dirty="0"/>
              <a:t>; </a:t>
            </a:r>
            <a:r>
              <a:rPr lang="en-US" dirty="0" err="1"/>
              <a:t>i</a:t>
            </a:r>
            <a:r>
              <a:rPr lang="en-US" dirty="0"/>
              <a:t>++) {</a:t>
            </a:r>
          </a:p>
          <a:p>
            <a:r>
              <a:rPr lang="en-US" dirty="0"/>
              <a:t>        </a:t>
            </a:r>
            <a:r>
              <a:rPr lang="en-US" dirty="0" err="1"/>
              <a:t>cout</a:t>
            </a:r>
            <a:r>
              <a:rPr lang="en-US" dirty="0"/>
              <a:t> &lt;&lt; "Enter </a:t>
            </a:r>
            <a:r>
              <a:rPr lang="en-US" dirty="0" err="1"/>
              <a:t>user_id</a:t>
            </a:r>
            <a:r>
              <a:rPr lang="en-US" dirty="0"/>
              <a:t> for signup " &lt;&lt; </a:t>
            </a:r>
            <a:r>
              <a:rPr lang="en-US" dirty="0" err="1"/>
              <a:t>i</a:t>
            </a:r>
            <a:r>
              <a:rPr lang="en-US" dirty="0"/>
              <a:t> + 1 &lt;&lt; ": ";</a:t>
            </a:r>
          </a:p>
          <a:p>
            <a:r>
              <a:rPr lang="en-US" dirty="0"/>
              <a:t>        </a:t>
            </a:r>
            <a:r>
              <a:rPr lang="en-US" dirty="0" err="1"/>
              <a:t>cin</a:t>
            </a:r>
            <a:r>
              <a:rPr lang="en-US" dirty="0"/>
              <a:t> &gt;&gt; signups[</a:t>
            </a:r>
            <a:r>
              <a:rPr lang="en-US" dirty="0" err="1"/>
              <a:t>i</a:t>
            </a:r>
            <a:r>
              <a:rPr lang="en-US" dirty="0"/>
              <a:t>].</a:t>
            </a:r>
            <a:r>
              <a:rPr lang="en-US" dirty="0" err="1"/>
              <a:t>user_id</a:t>
            </a:r>
            <a:r>
              <a:rPr lang="en-US" dirty="0"/>
              <a:t>;</a:t>
            </a:r>
          </a:p>
          <a:p>
            <a:r>
              <a:rPr lang="en-US" dirty="0"/>
              <a:t>        </a:t>
            </a:r>
            <a:r>
              <a:rPr lang="en-US" dirty="0" err="1"/>
              <a:t>cout</a:t>
            </a:r>
            <a:r>
              <a:rPr lang="en-US" dirty="0"/>
              <a:t> &lt;&lt; "Enter </a:t>
            </a:r>
            <a:r>
              <a:rPr lang="en-US" dirty="0" err="1"/>
              <a:t>time_stamp</a:t>
            </a:r>
            <a:r>
              <a:rPr lang="en-US" dirty="0"/>
              <a:t> (YYYY-MM-DD HH:MM:SS) for signup " &lt;&lt; </a:t>
            </a:r>
            <a:r>
              <a:rPr lang="en-US" dirty="0" err="1"/>
              <a:t>i</a:t>
            </a:r>
            <a:r>
              <a:rPr lang="en-US" dirty="0"/>
              <a:t> + 1 &lt;&lt; ": ";</a:t>
            </a:r>
          </a:p>
          <a:p>
            <a:r>
              <a:rPr lang="en-US" dirty="0"/>
              <a:t>        </a:t>
            </a:r>
            <a:r>
              <a:rPr lang="en-US" dirty="0" err="1"/>
              <a:t>cin.ignore</a:t>
            </a:r>
            <a:r>
              <a:rPr lang="en-US" dirty="0"/>
              <a:t>();</a:t>
            </a:r>
          </a:p>
          <a:p>
            <a:r>
              <a:rPr lang="en-US" dirty="0"/>
              <a:t>        </a:t>
            </a:r>
            <a:r>
              <a:rPr lang="en-US" dirty="0" err="1"/>
              <a:t>cin.getline</a:t>
            </a:r>
            <a:r>
              <a:rPr lang="en-US" dirty="0"/>
              <a:t>(signups[</a:t>
            </a:r>
            <a:r>
              <a:rPr lang="en-US" dirty="0" err="1"/>
              <a:t>i</a:t>
            </a:r>
            <a:r>
              <a:rPr lang="en-US" dirty="0"/>
              <a:t>].</a:t>
            </a:r>
            <a:r>
              <a:rPr lang="en-US" dirty="0" err="1"/>
              <a:t>time_stamp</a:t>
            </a:r>
            <a:r>
              <a:rPr lang="en-US" dirty="0"/>
              <a:t>, 20);</a:t>
            </a:r>
          </a:p>
          <a:p>
            <a:r>
              <a:rPr lang="en-US" dirty="0"/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3967887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DE7C320-EDDA-4EA9-B7FD-A319F6AB2C90}"/>
              </a:ext>
            </a:extLst>
          </p:cNvPr>
          <p:cNvSpPr/>
          <p:nvPr/>
        </p:nvSpPr>
        <p:spPr>
          <a:xfrm>
            <a:off x="2006218" y="648925"/>
            <a:ext cx="6696348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// Input for confirmations</a:t>
            </a:r>
          </a:p>
          <a:p>
            <a:r>
              <a:rPr lang="en-US" dirty="0"/>
              <a:t>    </a:t>
            </a:r>
            <a:r>
              <a:rPr lang="en-US" dirty="0" err="1"/>
              <a:t>cout</a:t>
            </a:r>
            <a:r>
              <a:rPr lang="en-US" dirty="0"/>
              <a:t> &lt;&lt; "Enter the number of confirmations: ";</a:t>
            </a:r>
          </a:p>
          <a:p>
            <a:r>
              <a:rPr lang="en-US" dirty="0"/>
              <a:t>    </a:t>
            </a:r>
            <a:r>
              <a:rPr lang="en-US" dirty="0" err="1"/>
              <a:t>cin</a:t>
            </a:r>
            <a:r>
              <a:rPr lang="en-US" dirty="0"/>
              <a:t> &gt;&gt; </a:t>
            </a:r>
            <a:r>
              <a:rPr lang="en-US" dirty="0" err="1"/>
              <a:t>confirmationCount</a:t>
            </a:r>
            <a:r>
              <a:rPr lang="en-US" dirty="0"/>
              <a:t>;</a:t>
            </a:r>
          </a:p>
          <a:p>
            <a:r>
              <a:rPr lang="en-US" dirty="0"/>
              <a:t>    Confirmation confirmations[</a:t>
            </a:r>
            <a:r>
              <a:rPr lang="en-US" dirty="0" err="1"/>
              <a:t>confirmationCount</a:t>
            </a:r>
            <a:r>
              <a:rPr lang="en-US" dirty="0"/>
              <a:t>];</a:t>
            </a:r>
          </a:p>
          <a:p>
            <a:endParaRPr lang="en-US" dirty="0"/>
          </a:p>
          <a:p>
            <a:r>
              <a:rPr lang="en-US" dirty="0"/>
              <a:t>    for (int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</a:t>
            </a:r>
            <a:r>
              <a:rPr lang="en-US" dirty="0" err="1"/>
              <a:t>confirmationCount</a:t>
            </a:r>
            <a:r>
              <a:rPr lang="en-US" dirty="0"/>
              <a:t>; </a:t>
            </a:r>
            <a:r>
              <a:rPr lang="en-US" dirty="0" err="1"/>
              <a:t>i</a:t>
            </a:r>
            <a:r>
              <a:rPr lang="en-US" dirty="0"/>
              <a:t>++) {</a:t>
            </a:r>
          </a:p>
          <a:p>
            <a:r>
              <a:rPr lang="en-US" dirty="0"/>
              <a:t>        </a:t>
            </a:r>
            <a:r>
              <a:rPr lang="en-US" dirty="0" err="1"/>
              <a:t>cout</a:t>
            </a:r>
            <a:r>
              <a:rPr lang="en-US" dirty="0"/>
              <a:t> &lt;&lt; "Enter </a:t>
            </a:r>
            <a:r>
              <a:rPr lang="en-US" dirty="0" err="1"/>
              <a:t>user_id</a:t>
            </a:r>
            <a:r>
              <a:rPr lang="en-US" dirty="0"/>
              <a:t> for confirmation " &lt;&lt; </a:t>
            </a:r>
            <a:r>
              <a:rPr lang="en-US" dirty="0" err="1"/>
              <a:t>i</a:t>
            </a:r>
            <a:r>
              <a:rPr lang="en-US" dirty="0"/>
              <a:t> + 1 &lt;&lt; ": ";</a:t>
            </a:r>
          </a:p>
          <a:p>
            <a:r>
              <a:rPr lang="en-US" dirty="0"/>
              <a:t>        </a:t>
            </a:r>
            <a:r>
              <a:rPr lang="en-US" dirty="0" err="1"/>
              <a:t>cin</a:t>
            </a:r>
            <a:r>
              <a:rPr lang="en-US" dirty="0"/>
              <a:t> &gt;&gt; confirmations[</a:t>
            </a:r>
            <a:r>
              <a:rPr lang="en-US" dirty="0" err="1"/>
              <a:t>i</a:t>
            </a:r>
            <a:r>
              <a:rPr lang="en-US" dirty="0"/>
              <a:t>].</a:t>
            </a:r>
            <a:r>
              <a:rPr lang="en-US" dirty="0" err="1"/>
              <a:t>user_id</a:t>
            </a:r>
            <a:r>
              <a:rPr lang="en-US" dirty="0"/>
              <a:t>;</a:t>
            </a:r>
          </a:p>
          <a:p>
            <a:r>
              <a:rPr lang="en-US" dirty="0"/>
              <a:t>        </a:t>
            </a:r>
            <a:r>
              <a:rPr lang="en-US" dirty="0" err="1"/>
              <a:t>cout</a:t>
            </a:r>
            <a:r>
              <a:rPr lang="en-US" dirty="0"/>
              <a:t> &lt;&lt; "Enter </a:t>
            </a:r>
            <a:r>
              <a:rPr lang="en-US" dirty="0" err="1"/>
              <a:t>time_stamp</a:t>
            </a:r>
            <a:r>
              <a:rPr lang="en-US" dirty="0"/>
              <a:t> (YYYY-MM-DD HH:MM:SS) for confirmation " &lt;&lt; </a:t>
            </a:r>
            <a:r>
              <a:rPr lang="en-US" dirty="0" err="1"/>
              <a:t>i</a:t>
            </a:r>
            <a:r>
              <a:rPr lang="en-US" dirty="0"/>
              <a:t> + 1 &lt;&lt; ": ";</a:t>
            </a:r>
          </a:p>
          <a:p>
            <a:r>
              <a:rPr lang="en-US" dirty="0"/>
              <a:t>        </a:t>
            </a:r>
            <a:r>
              <a:rPr lang="en-US" dirty="0" err="1"/>
              <a:t>cin.ignore</a:t>
            </a:r>
            <a:r>
              <a:rPr lang="en-US" dirty="0"/>
              <a:t>();</a:t>
            </a:r>
          </a:p>
          <a:p>
            <a:r>
              <a:rPr lang="en-US" dirty="0"/>
              <a:t>        </a:t>
            </a:r>
            <a:r>
              <a:rPr lang="en-US" dirty="0" err="1"/>
              <a:t>cin.getline</a:t>
            </a:r>
            <a:r>
              <a:rPr lang="en-US" dirty="0"/>
              <a:t>(confirmations[</a:t>
            </a:r>
            <a:r>
              <a:rPr lang="en-US" dirty="0" err="1"/>
              <a:t>i</a:t>
            </a:r>
            <a:r>
              <a:rPr lang="en-US" dirty="0"/>
              <a:t>].</a:t>
            </a:r>
            <a:r>
              <a:rPr lang="en-US" dirty="0" err="1"/>
              <a:t>time_stamp</a:t>
            </a:r>
            <a:r>
              <a:rPr lang="en-US" dirty="0"/>
              <a:t>, 20);</a:t>
            </a:r>
          </a:p>
          <a:p>
            <a:r>
              <a:rPr lang="en-US" dirty="0"/>
              <a:t>        </a:t>
            </a:r>
            <a:r>
              <a:rPr lang="en-US" dirty="0" err="1"/>
              <a:t>cout</a:t>
            </a:r>
            <a:r>
              <a:rPr lang="en-US" dirty="0"/>
              <a:t> &lt;&lt; "Enter action (confirmed/timeout) for confirmation " &lt;&lt; </a:t>
            </a:r>
            <a:r>
              <a:rPr lang="en-US" dirty="0" err="1"/>
              <a:t>i</a:t>
            </a:r>
            <a:r>
              <a:rPr lang="en-US" dirty="0"/>
              <a:t> + 1 &lt;&lt; ": ";</a:t>
            </a:r>
          </a:p>
          <a:p>
            <a:r>
              <a:rPr lang="en-US" dirty="0"/>
              <a:t>        </a:t>
            </a:r>
            <a:r>
              <a:rPr lang="en-US" dirty="0" err="1"/>
              <a:t>cin</a:t>
            </a:r>
            <a:r>
              <a:rPr lang="en-US" dirty="0"/>
              <a:t> &gt;&gt; confirmations[</a:t>
            </a:r>
            <a:r>
              <a:rPr lang="en-US" dirty="0" err="1"/>
              <a:t>i</a:t>
            </a:r>
            <a:r>
              <a:rPr lang="en-US" dirty="0"/>
              <a:t>].action;</a:t>
            </a:r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r>
              <a:rPr lang="en-US" dirty="0"/>
              <a:t>    // Calculate and display confirmation rates</a:t>
            </a:r>
          </a:p>
          <a:p>
            <a:r>
              <a:rPr lang="en-US" dirty="0"/>
              <a:t>    </a:t>
            </a:r>
            <a:r>
              <a:rPr lang="en-US" dirty="0" err="1"/>
              <a:t>calculateConfirmationRate</a:t>
            </a:r>
            <a:r>
              <a:rPr lang="en-US" dirty="0"/>
              <a:t>(signups, </a:t>
            </a:r>
            <a:r>
              <a:rPr lang="en-US" dirty="0" err="1"/>
              <a:t>signupCount</a:t>
            </a:r>
            <a:r>
              <a:rPr lang="en-US" dirty="0"/>
              <a:t>, confirmations, </a:t>
            </a:r>
            <a:r>
              <a:rPr lang="en-US" dirty="0" err="1"/>
              <a:t>confirmationCount</a:t>
            </a:r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dirty="0"/>
              <a:t>    return 0;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3069361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Output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0FE8878-2FDC-4925-BC4A-B5B7D9FFB2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36161" y="1783242"/>
            <a:ext cx="7589520" cy="509015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3699" y="990029"/>
            <a:ext cx="6589199" cy="1280890"/>
          </a:xfrm>
        </p:spPr>
        <p:txBody>
          <a:bodyPr/>
          <a:lstStyle/>
          <a:p>
            <a:pPr algn="ctr"/>
            <a:r>
              <a:rPr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Key Learnings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How to use structures in C++</a:t>
            </a:r>
          </a:p>
          <a:p>
            <a:r>
              <a:rPr dirty="0"/>
              <a:t> Looping and conditional logic</a:t>
            </a:r>
          </a:p>
          <a:p>
            <a:r>
              <a:rPr dirty="0"/>
              <a:t> Data organization and output formatting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Future Improvements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 Store data in external files</a:t>
            </a:r>
          </a:p>
          <a:p>
            <a:r>
              <a:rPr dirty="0"/>
              <a:t> Add user authentication</a:t>
            </a:r>
          </a:p>
          <a:p>
            <a:r>
              <a:rPr dirty="0"/>
              <a:t> GUI version of the program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</a:t>
            </a:r>
            <a:r>
              <a:rPr lang="en-US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❤️</a:t>
            </a:r>
            <a:endParaRPr b="1" i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Thank You!</a:t>
            </a:r>
          </a:p>
          <a:p>
            <a:r>
              <a:t>Questions or Feedback? 😊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Problem</a:t>
            </a:r>
            <a:r>
              <a:rPr dirty="0"/>
              <a:t>:</a:t>
            </a:r>
          </a:p>
          <a:p>
            <a:r>
              <a:rPr dirty="0"/>
              <a:t>A program to calculate and display the confirmation rate for each user based on their signups and confirmations.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Libraries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Libraries:</a:t>
            </a:r>
          </a:p>
          <a:p>
            <a:r>
              <a:rPr dirty="0"/>
              <a:t>- #include &lt;iostream&gt;: For input/output operations (</a:t>
            </a:r>
            <a:r>
              <a:rPr dirty="0" err="1"/>
              <a:t>cin</a:t>
            </a:r>
            <a:r>
              <a:rPr dirty="0"/>
              <a:t>/</a:t>
            </a:r>
            <a:r>
              <a:rPr dirty="0" err="1"/>
              <a:t>cout</a:t>
            </a:r>
            <a:r>
              <a:rPr dirty="0"/>
              <a:t>)</a:t>
            </a:r>
          </a:p>
          <a:p>
            <a:r>
              <a:rPr dirty="0"/>
              <a:t>- #include &lt;</a:t>
            </a:r>
            <a:r>
              <a:rPr dirty="0" err="1"/>
              <a:t>iomanip</a:t>
            </a:r>
            <a:r>
              <a:rPr dirty="0"/>
              <a:t>&gt;: For formatted output (widths, precision)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b="1" i="1" u="sng" dirty="0"/>
              <a:t>Structures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Signup Structure:</a:t>
            </a:r>
          </a:p>
          <a:p>
            <a:r>
              <a:rPr dirty="0"/>
              <a:t>- </a:t>
            </a:r>
            <a:r>
              <a:rPr dirty="0" err="1"/>
              <a:t>user_id</a:t>
            </a:r>
            <a:r>
              <a:rPr dirty="0"/>
              <a:t>: Unique ID for user</a:t>
            </a:r>
          </a:p>
          <a:p>
            <a:r>
              <a:rPr dirty="0"/>
              <a:t>- </a:t>
            </a:r>
            <a:r>
              <a:rPr dirty="0" err="1"/>
              <a:t>time_stamp</a:t>
            </a:r>
            <a:r>
              <a:rPr dirty="0"/>
              <a:t>: Date/time of signup (string)</a:t>
            </a:r>
          </a:p>
          <a:p>
            <a:endParaRPr dirty="0"/>
          </a:p>
          <a:p>
            <a:r>
              <a:rPr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Confirmation Structure:</a:t>
            </a:r>
          </a:p>
          <a:p>
            <a:r>
              <a:rPr dirty="0"/>
              <a:t>- </a:t>
            </a:r>
            <a:r>
              <a:rPr dirty="0" err="1"/>
              <a:t>user_id</a:t>
            </a:r>
            <a:r>
              <a:rPr dirty="0"/>
              <a:t>: ID of user who confirmed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Function Logic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Main Logic Overview:</a:t>
            </a:r>
          </a:p>
          <a:p>
            <a:r>
              <a:rPr dirty="0"/>
              <a:t>Loop through signup and confirmation data</a:t>
            </a:r>
          </a:p>
          <a:p>
            <a:r>
              <a:rPr dirty="0"/>
              <a:t> Track confirmations by user</a:t>
            </a:r>
          </a:p>
          <a:p>
            <a:r>
              <a:rPr lang="en-US" dirty="0"/>
              <a:t> </a:t>
            </a:r>
            <a:r>
              <a:rPr dirty="0"/>
              <a:t>Count confirmation rates and display them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Code Snippet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int </a:t>
            </a:r>
            <a:r>
              <a:rPr dirty="0" err="1"/>
              <a:t>maxUserId</a:t>
            </a:r>
            <a:r>
              <a:rPr dirty="0"/>
              <a:t> = 0;</a:t>
            </a:r>
          </a:p>
          <a:p>
            <a:r>
              <a:rPr dirty="0"/>
              <a:t>for (int </a:t>
            </a:r>
            <a:r>
              <a:rPr dirty="0" err="1"/>
              <a:t>i</a:t>
            </a:r>
            <a:r>
              <a:rPr dirty="0"/>
              <a:t> = 0; </a:t>
            </a:r>
            <a:r>
              <a:rPr dirty="0" err="1"/>
              <a:t>i</a:t>
            </a:r>
            <a:r>
              <a:rPr dirty="0"/>
              <a:t> &lt; </a:t>
            </a:r>
            <a:r>
              <a:rPr dirty="0" err="1"/>
              <a:t>signupCount</a:t>
            </a:r>
            <a:r>
              <a:rPr dirty="0"/>
              <a:t>; </a:t>
            </a:r>
            <a:r>
              <a:rPr dirty="0" err="1"/>
              <a:t>i</a:t>
            </a:r>
            <a:r>
              <a:rPr dirty="0"/>
              <a:t>++) {</a:t>
            </a:r>
          </a:p>
          <a:p>
            <a:r>
              <a:rPr dirty="0"/>
              <a:t>    if (signups[</a:t>
            </a:r>
            <a:r>
              <a:rPr dirty="0" err="1"/>
              <a:t>i</a:t>
            </a:r>
            <a:r>
              <a:rPr dirty="0"/>
              <a:t>].</a:t>
            </a:r>
            <a:r>
              <a:rPr dirty="0" err="1"/>
              <a:t>user_id</a:t>
            </a:r>
            <a:r>
              <a:rPr dirty="0"/>
              <a:t> &gt; </a:t>
            </a:r>
            <a:r>
              <a:rPr dirty="0" err="1"/>
              <a:t>maxUserId</a:t>
            </a:r>
            <a:r>
              <a:rPr dirty="0"/>
              <a:t>)</a:t>
            </a:r>
          </a:p>
          <a:p>
            <a:r>
              <a:rPr dirty="0"/>
              <a:t>        </a:t>
            </a:r>
            <a:r>
              <a:rPr dirty="0" err="1"/>
              <a:t>maxUserId</a:t>
            </a:r>
            <a:r>
              <a:rPr dirty="0"/>
              <a:t> = signups[</a:t>
            </a:r>
            <a:r>
              <a:rPr dirty="0" err="1"/>
              <a:t>i</a:t>
            </a:r>
            <a:r>
              <a:rPr dirty="0"/>
              <a:t>].</a:t>
            </a:r>
            <a:r>
              <a:rPr dirty="0" err="1"/>
              <a:t>user_id</a:t>
            </a:r>
            <a:r>
              <a:rPr dirty="0"/>
              <a:t>;</a:t>
            </a:r>
          </a:p>
          <a:p>
            <a:r>
              <a:rPr dirty="0"/>
              <a:t>}</a:t>
            </a:r>
          </a:p>
          <a:p>
            <a:r>
              <a:rPr dirty="0"/>
              <a:t>This loop finds the maximum user ID from the signup array.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A09FBAC-1C43-4B9B-969E-7C9F526A3626}"/>
              </a:ext>
            </a:extLst>
          </p:cNvPr>
          <p:cNvSpPr/>
          <p:nvPr/>
        </p:nvSpPr>
        <p:spPr>
          <a:xfrm>
            <a:off x="1097280" y="807720"/>
            <a:ext cx="7848599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000" b="1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CODE :</a:t>
            </a:r>
          </a:p>
          <a:p>
            <a:r>
              <a:rPr lang="en-US" dirty="0"/>
              <a:t>#include &lt;iostream&gt;</a:t>
            </a:r>
          </a:p>
          <a:p>
            <a:r>
              <a:rPr lang="en-US" dirty="0"/>
              <a:t>#include &lt;</a:t>
            </a:r>
            <a:r>
              <a:rPr lang="en-US" dirty="0" err="1"/>
              <a:t>iomanip</a:t>
            </a:r>
            <a:r>
              <a:rPr lang="en-US" dirty="0"/>
              <a:t>&gt;</a:t>
            </a:r>
          </a:p>
          <a:p>
            <a:r>
              <a:rPr lang="en-US" dirty="0"/>
              <a:t>#include &lt;</a:t>
            </a:r>
            <a:r>
              <a:rPr lang="en-US" dirty="0" err="1"/>
              <a:t>cstring</a:t>
            </a:r>
            <a:r>
              <a:rPr lang="en-US" dirty="0"/>
              <a:t>&gt;</a:t>
            </a:r>
          </a:p>
          <a:p>
            <a:r>
              <a:rPr lang="en-US" dirty="0"/>
              <a:t>using namespace std;</a:t>
            </a:r>
          </a:p>
          <a:p>
            <a:endParaRPr lang="en-US" dirty="0"/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// Structure to store signup information</a:t>
            </a:r>
          </a:p>
          <a:p>
            <a:r>
              <a:rPr lang="en-US" dirty="0"/>
              <a:t>struct Signup {</a:t>
            </a:r>
          </a:p>
          <a:p>
            <a:r>
              <a:rPr lang="en-US" dirty="0"/>
              <a:t>    int </a:t>
            </a:r>
            <a:r>
              <a:rPr lang="en-US" dirty="0" err="1"/>
              <a:t>user_id</a:t>
            </a:r>
            <a:r>
              <a:rPr lang="en-US" dirty="0"/>
              <a:t>;</a:t>
            </a:r>
          </a:p>
          <a:p>
            <a:r>
              <a:rPr lang="en-US" dirty="0"/>
              <a:t>    char </a:t>
            </a:r>
            <a:r>
              <a:rPr lang="en-US" dirty="0" err="1"/>
              <a:t>time_stamp</a:t>
            </a:r>
            <a:r>
              <a:rPr lang="en-US" dirty="0"/>
              <a:t>[20];</a:t>
            </a:r>
          </a:p>
          <a:p>
            <a:r>
              <a:rPr lang="en-US" dirty="0"/>
              <a:t>};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// Structure to store confirmation information</a:t>
            </a:r>
          </a:p>
          <a:p>
            <a:r>
              <a:rPr lang="en-US" dirty="0"/>
              <a:t>struct Confirmation {</a:t>
            </a:r>
          </a:p>
          <a:p>
            <a:r>
              <a:rPr lang="en-US" dirty="0"/>
              <a:t>    int </a:t>
            </a:r>
            <a:r>
              <a:rPr lang="en-US" dirty="0" err="1"/>
              <a:t>user_id</a:t>
            </a:r>
            <a:r>
              <a:rPr lang="en-US" dirty="0"/>
              <a:t>;</a:t>
            </a:r>
          </a:p>
          <a:p>
            <a:r>
              <a:rPr lang="en-US" dirty="0"/>
              <a:t>    char </a:t>
            </a:r>
            <a:r>
              <a:rPr lang="en-US" dirty="0" err="1"/>
              <a:t>time_stamp</a:t>
            </a:r>
            <a:r>
              <a:rPr lang="en-US" dirty="0"/>
              <a:t>[20];</a:t>
            </a:r>
          </a:p>
          <a:p>
            <a:r>
              <a:rPr lang="en-US" dirty="0"/>
              <a:t>    char action[10];</a:t>
            </a:r>
          </a:p>
          <a:p>
            <a:r>
              <a:rPr lang="en-US" dirty="0"/>
              <a:t>};</a:t>
            </a:r>
          </a:p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// Function to calculate and display the confirmation rate</a:t>
            </a:r>
          </a:p>
          <a:p>
            <a:endParaRPr lang="en-US" dirty="0"/>
          </a:p>
          <a:p>
            <a:r>
              <a:rPr lang="en-US" dirty="0"/>
              <a:t>void </a:t>
            </a:r>
            <a:r>
              <a:rPr lang="en-US" dirty="0" err="1"/>
              <a:t>calculateConfirmationRate</a:t>
            </a:r>
            <a:r>
              <a:rPr lang="en-US" dirty="0"/>
              <a:t>(Signup signups[], int </a:t>
            </a:r>
            <a:r>
              <a:rPr lang="en-US" dirty="0" err="1"/>
              <a:t>signupCount</a:t>
            </a:r>
            <a:r>
              <a:rPr lang="en-US" dirty="0"/>
              <a:t>, Confirmation confirmations[], int </a:t>
            </a:r>
            <a:r>
              <a:rPr lang="en-US" dirty="0" err="1"/>
              <a:t>confirmationCount</a:t>
            </a:r>
            <a:r>
              <a:rPr lang="en-US" dirty="0"/>
              <a:t>) {</a:t>
            </a:r>
          </a:p>
        </p:txBody>
      </p:sp>
    </p:spTree>
    <p:extLst>
      <p:ext uri="{BB962C8B-B14F-4D97-AF65-F5344CB8AC3E}">
        <p14:creationId xmlns:p14="http://schemas.microsoft.com/office/powerpoint/2010/main" val="29654356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1849A57-F00B-42F0-9F7D-509932D0836A}"/>
              </a:ext>
            </a:extLst>
          </p:cNvPr>
          <p:cNvSpPr/>
          <p:nvPr/>
        </p:nvSpPr>
        <p:spPr>
          <a:xfrm>
            <a:off x="1356360" y="237074"/>
            <a:ext cx="742188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int </a:t>
            </a:r>
            <a:r>
              <a:rPr lang="en-US" dirty="0" err="1"/>
              <a:t>maxUserId</a:t>
            </a:r>
            <a:r>
              <a:rPr lang="en-US" dirty="0"/>
              <a:t> = 0;</a:t>
            </a:r>
          </a:p>
          <a:p>
            <a:endParaRPr lang="en-US" dirty="0"/>
          </a:p>
          <a:p>
            <a:r>
              <a:rPr lang="en-US" dirty="0"/>
              <a:t> 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// Find the maximum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user_id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to size arrays properly</a:t>
            </a:r>
          </a:p>
          <a:p>
            <a:r>
              <a:rPr lang="en-US" dirty="0"/>
              <a:t>    for (int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</a:t>
            </a:r>
            <a:r>
              <a:rPr lang="en-US" dirty="0" err="1"/>
              <a:t>signupCount</a:t>
            </a:r>
            <a:r>
              <a:rPr lang="en-US" dirty="0"/>
              <a:t>; </a:t>
            </a:r>
            <a:r>
              <a:rPr lang="en-US" dirty="0" err="1"/>
              <a:t>i</a:t>
            </a:r>
            <a:r>
              <a:rPr lang="en-US" dirty="0"/>
              <a:t>++) {</a:t>
            </a:r>
          </a:p>
          <a:p>
            <a:r>
              <a:rPr lang="en-US" dirty="0"/>
              <a:t>        if (signups[</a:t>
            </a:r>
            <a:r>
              <a:rPr lang="en-US" dirty="0" err="1"/>
              <a:t>i</a:t>
            </a:r>
            <a:r>
              <a:rPr lang="en-US" dirty="0"/>
              <a:t>].</a:t>
            </a:r>
            <a:r>
              <a:rPr lang="en-US" dirty="0" err="1"/>
              <a:t>user_id</a:t>
            </a:r>
            <a:r>
              <a:rPr lang="en-US" dirty="0"/>
              <a:t> &gt; </a:t>
            </a:r>
            <a:r>
              <a:rPr lang="en-US" dirty="0" err="1"/>
              <a:t>maxUserId</a:t>
            </a:r>
            <a:r>
              <a:rPr lang="en-US" dirty="0"/>
              <a:t>) {</a:t>
            </a:r>
          </a:p>
          <a:p>
            <a:r>
              <a:rPr lang="en-US" dirty="0"/>
              <a:t>            </a:t>
            </a:r>
            <a:r>
              <a:rPr lang="en-US" dirty="0" err="1"/>
              <a:t>maxUserId</a:t>
            </a:r>
            <a:r>
              <a:rPr lang="en-US" dirty="0"/>
              <a:t> = signups[</a:t>
            </a:r>
            <a:r>
              <a:rPr lang="en-US" dirty="0" err="1"/>
              <a:t>i</a:t>
            </a:r>
            <a:r>
              <a:rPr lang="en-US" dirty="0"/>
              <a:t>].</a:t>
            </a:r>
            <a:r>
              <a:rPr lang="en-US" dirty="0" err="1"/>
              <a:t>user_id</a:t>
            </a:r>
            <a:r>
              <a:rPr lang="en-US" dirty="0"/>
              <a:t>;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r>
              <a:rPr lang="en-US" dirty="0"/>
              <a:t>   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// Arrays to store counts</a:t>
            </a:r>
          </a:p>
          <a:p>
            <a:r>
              <a:rPr lang="en-US" dirty="0"/>
              <a:t>    int </a:t>
            </a:r>
            <a:r>
              <a:rPr lang="en-US" dirty="0" err="1"/>
              <a:t>totalRequests</a:t>
            </a:r>
            <a:r>
              <a:rPr lang="en-US" dirty="0"/>
              <a:t>[</a:t>
            </a:r>
            <a:r>
              <a:rPr lang="en-US" dirty="0" err="1"/>
              <a:t>maxUserId</a:t>
            </a:r>
            <a:r>
              <a:rPr lang="en-US" dirty="0"/>
              <a:t> + 1] = {0};</a:t>
            </a:r>
          </a:p>
          <a:p>
            <a:r>
              <a:rPr lang="en-US" dirty="0"/>
              <a:t>    int </a:t>
            </a:r>
            <a:r>
              <a:rPr lang="en-US" dirty="0" err="1"/>
              <a:t>confirmedRequests</a:t>
            </a:r>
            <a:r>
              <a:rPr lang="en-US" dirty="0"/>
              <a:t>[</a:t>
            </a:r>
            <a:r>
              <a:rPr lang="en-US" dirty="0" err="1"/>
              <a:t>maxUserId</a:t>
            </a:r>
            <a:r>
              <a:rPr lang="en-US" dirty="0"/>
              <a:t> + 1] = {0};</a:t>
            </a:r>
          </a:p>
          <a:p>
            <a:endParaRPr lang="en-US" dirty="0"/>
          </a:p>
          <a:p>
            <a:r>
              <a:rPr lang="en-US" dirty="0"/>
              <a:t>   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// Count total requests and confirmed actions</a:t>
            </a:r>
          </a:p>
          <a:p>
            <a:r>
              <a:rPr lang="en-US" dirty="0"/>
              <a:t>    for (int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</a:t>
            </a:r>
            <a:r>
              <a:rPr lang="en-US" dirty="0" err="1"/>
              <a:t>confirmationCount</a:t>
            </a:r>
            <a:r>
              <a:rPr lang="en-US" dirty="0"/>
              <a:t>; </a:t>
            </a:r>
            <a:r>
              <a:rPr lang="en-US" dirty="0" err="1"/>
              <a:t>i</a:t>
            </a:r>
            <a:r>
              <a:rPr lang="en-US" dirty="0"/>
              <a:t>++) {</a:t>
            </a:r>
          </a:p>
          <a:p>
            <a:r>
              <a:rPr lang="en-US" dirty="0"/>
              <a:t>        int </a:t>
            </a:r>
            <a:r>
              <a:rPr lang="en-US" dirty="0" err="1"/>
              <a:t>user_id</a:t>
            </a:r>
            <a:r>
              <a:rPr lang="en-US" dirty="0"/>
              <a:t> = confirmations[</a:t>
            </a:r>
            <a:r>
              <a:rPr lang="en-US" dirty="0" err="1"/>
              <a:t>i</a:t>
            </a:r>
            <a:r>
              <a:rPr lang="en-US" dirty="0"/>
              <a:t>].</a:t>
            </a:r>
            <a:r>
              <a:rPr lang="en-US" dirty="0" err="1"/>
              <a:t>user_id</a:t>
            </a:r>
            <a:r>
              <a:rPr lang="en-US" dirty="0"/>
              <a:t>;</a:t>
            </a:r>
          </a:p>
          <a:p>
            <a:r>
              <a:rPr lang="en-US" dirty="0"/>
              <a:t>        </a:t>
            </a:r>
            <a:r>
              <a:rPr lang="en-US" dirty="0" err="1"/>
              <a:t>totalRequests</a:t>
            </a:r>
            <a:r>
              <a:rPr lang="en-US" dirty="0"/>
              <a:t>[</a:t>
            </a:r>
            <a:r>
              <a:rPr lang="en-US" dirty="0" err="1"/>
              <a:t>user_id</a:t>
            </a:r>
            <a:r>
              <a:rPr lang="en-US" dirty="0"/>
              <a:t>]++;</a:t>
            </a:r>
          </a:p>
          <a:p>
            <a:r>
              <a:rPr lang="en-US" dirty="0"/>
              <a:t>        if (</a:t>
            </a:r>
            <a:r>
              <a:rPr lang="en-US" dirty="0" err="1"/>
              <a:t>strcmp</a:t>
            </a:r>
            <a:r>
              <a:rPr lang="en-US" dirty="0"/>
              <a:t>(confirmations[</a:t>
            </a:r>
            <a:r>
              <a:rPr lang="en-US" dirty="0" err="1"/>
              <a:t>i</a:t>
            </a:r>
            <a:r>
              <a:rPr lang="en-US" dirty="0"/>
              <a:t>].action, "confirmed") == 0) {</a:t>
            </a:r>
          </a:p>
          <a:p>
            <a:r>
              <a:rPr lang="en-US" dirty="0"/>
              <a:t>            </a:t>
            </a:r>
            <a:r>
              <a:rPr lang="en-US" dirty="0" err="1"/>
              <a:t>confirmedRequests</a:t>
            </a:r>
            <a:r>
              <a:rPr lang="en-US" dirty="0"/>
              <a:t>[</a:t>
            </a:r>
            <a:r>
              <a:rPr lang="en-US" dirty="0" err="1"/>
              <a:t>user_id</a:t>
            </a:r>
            <a:r>
              <a:rPr lang="en-US" dirty="0"/>
              <a:t>]++;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14096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1F71405-5298-4F95-88FF-E1AF93AD4907}"/>
              </a:ext>
            </a:extLst>
          </p:cNvPr>
          <p:cNvSpPr/>
          <p:nvPr/>
        </p:nvSpPr>
        <p:spPr>
          <a:xfrm>
            <a:off x="1722120" y="518160"/>
            <a:ext cx="7147560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// Print the header</a:t>
            </a:r>
          </a:p>
          <a:p>
            <a:r>
              <a:rPr lang="en-US" dirty="0"/>
              <a:t>    </a:t>
            </a:r>
            <a:r>
              <a:rPr lang="en-US" dirty="0" err="1"/>
              <a:t>cout</a:t>
            </a:r>
            <a:r>
              <a:rPr lang="en-US" dirty="0"/>
              <a:t> &lt;&lt; "+---------+-------------------+"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    </a:t>
            </a:r>
            <a:r>
              <a:rPr lang="en-US" dirty="0" err="1"/>
              <a:t>cout</a:t>
            </a:r>
            <a:r>
              <a:rPr lang="en-US" dirty="0"/>
              <a:t> &lt;&lt; "| </a:t>
            </a:r>
            <a:r>
              <a:rPr lang="en-US" dirty="0" err="1"/>
              <a:t>user_id</a:t>
            </a:r>
            <a:r>
              <a:rPr lang="en-US" dirty="0"/>
              <a:t> | </a:t>
            </a:r>
            <a:r>
              <a:rPr lang="en-US" dirty="0" err="1"/>
              <a:t>confirmation_rate</a:t>
            </a:r>
            <a:r>
              <a:rPr lang="en-US" dirty="0"/>
              <a:t> |"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    </a:t>
            </a:r>
            <a:r>
              <a:rPr lang="en-US" dirty="0" err="1"/>
              <a:t>cout</a:t>
            </a:r>
            <a:r>
              <a:rPr lang="en-US" dirty="0"/>
              <a:t> &lt;&lt; "+---------+-------------------+"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   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// Calculate and display confirmation rates</a:t>
            </a:r>
          </a:p>
          <a:p>
            <a:r>
              <a:rPr lang="en-US" dirty="0"/>
              <a:t>    for (int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</a:t>
            </a:r>
            <a:r>
              <a:rPr lang="en-US" dirty="0" err="1"/>
              <a:t>signupCount</a:t>
            </a:r>
            <a:r>
              <a:rPr lang="en-US" dirty="0"/>
              <a:t>; </a:t>
            </a:r>
            <a:r>
              <a:rPr lang="en-US" dirty="0" err="1"/>
              <a:t>i</a:t>
            </a:r>
            <a:r>
              <a:rPr lang="en-US" dirty="0"/>
              <a:t>++) {</a:t>
            </a:r>
          </a:p>
          <a:p>
            <a:r>
              <a:rPr lang="en-US" dirty="0"/>
              <a:t>        int </a:t>
            </a:r>
            <a:r>
              <a:rPr lang="en-US" dirty="0" err="1"/>
              <a:t>user_id</a:t>
            </a:r>
            <a:r>
              <a:rPr lang="en-US" dirty="0"/>
              <a:t> = signups[</a:t>
            </a:r>
            <a:r>
              <a:rPr lang="en-US" dirty="0" err="1"/>
              <a:t>i</a:t>
            </a:r>
            <a:r>
              <a:rPr lang="en-US" dirty="0"/>
              <a:t>].</a:t>
            </a:r>
            <a:r>
              <a:rPr lang="en-US" dirty="0" err="1"/>
              <a:t>user_id</a:t>
            </a:r>
            <a:r>
              <a:rPr lang="en-US" dirty="0"/>
              <a:t>;</a:t>
            </a:r>
          </a:p>
          <a:p>
            <a:r>
              <a:rPr lang="en-US" dirty="0"/>
              <a:t>        double </a:t>
            </a:r>
            <a:r>
              <a:rPr lang="en-US" dirty="0" err="1"/>
              <a:t>confirmationRate</a:t>
            </a:r>
            <a:r>
              <a:rPr lang="en-US" dirty="0"/>
              <a:t> = 0.0;</a:t>
            </a:r>
          </a:p>
          <a:p>
            <a:r>
              <a:rPr lang="en-US" dirty="0"/>
              <a:t>        if (</a:t>
            </a:r>
            <a:r>
              <a:rPr lang="en-US" dirty="0" err="1"/>
              <a:t>totalRequests</a:t>
            </a:r>
            <a:r>
              <a:rPr lang="en-US" dirty="0"/>
              <a:t>[</a:t>
            </a:r>
            <a:r>
              <a:rPr lang="en-US" dirty="0" err="1"/>
              <a:t>user_id</a:t>
            </a:r>
            <a:r>
              <a:rPr lang="en-US" dirty="0"/>
              <a:t>] &gt; 0) {</a:t>
            </a:r>
          </a:p>
          <a:p>
            <a:r>
              <a:rPr lang="en-US" dirty="0"/>
              <a:t>            </a:t>
            </a:r>
            <a:r>
              <a:rPr lang="en-US" dirty="0" err="1"/>
              <a:t>confirmationRate</a:t>
            </a:r>
            <a:r>
              <a:rPr lang="en-US" dirty="0"/>
              <a:t> = </a:t>
            </a:r>
            <a:r>
              <a:rPr lang="en-US" dirty="0" err="1"/>
              <a:t>static_cast</a:t>
            </a:r>
            <a:r>
              <a:rPr lang="en-US" dirty="0"/>
              <a:t>&lt;double&gt;(</a:t>
            </a:r>
            <a:r>
              <a:rPr lang="en-US" dirty="0" err="1"/>
              <a:t>confirmedRequests</a:t>
            </a:r>
            <a:r>
              <a:rPr lang="en-US" dirty="0"/>
              <a:t>[</a:t>
            </a:r>
            <a:r>
              <a:rPr lang="en-US" dirty="0" err="1"/>
              <a:t>user_id</a:t>
            </a:r>
            <a:r>
              <a:rPr lang="en-US" dirty="0"/>
              <a:t>]) / </a:t>
            </a:r>
            <a:r>
              <a:rPr lang="en-US" dirty="0" err="1"/>
              <a:t>totalRequests</a:t>
            </a:r>
            <a:r>
              <a:rPr lang="en-US" dirty="0"/>
              <a:t>[</a:t>
            </a:r>
            <a:r>
              <a:rPr lang="en-US" dirty="0" err="1"/>
              <a:t>user_id</a:t>
            </a:r>
            <a:r>
              <a:rPr lang="en-US" dirty="0"/>
              <a:t>];</a:t>
            </a:r>
          </a:p>
          <a:p>
            <a:r>
              <a:rPr lang="en-US" dirty="0"/>
              <a:t>        }</a:t>
            </a:r>
          </a:p>
          <a:p>
            <a:r>
              <a:rPr lang="en-US" dirty="0"/>
              <a:t>        </a:t>
            </a:r>
            <a:r>
              <a:rPr lang="en-US" dirty="0" err="1"/>
              <a:t>cout</a:t>
            </a:r>
            <a:r>
              <a:rPr lang="en-US" dirty="0"/>
              <a:t> &lt;&lt; "| " &lt;&lt; </a:t>
            </a:r>
            <a:r>
              <a:rPr lang="en-US" dirty="0" err="1"/>
              <a:t>setw</a:t>
            </a:r>
            <a:r>
              <a:rPr lang="en-US" dirty="0"/>
              <a:t>(7) &lt;&lt; </a:t>
            </a:r>
            <a:r>
              <a:rPr lang="en-US" dirty="0" err="1"/>
              <a:t>user_id</a:t>
            </a:r>
            <a:endParaRPr lang="en-US" dirty="0"/>
          </a:p>
          <a:p>
            <a:r>
              <a:rPr lang="en-US" dirty="0"/>
              <a:t>             &lt;&lt; " | " &lt;&lt; </a:t>
            </a:r>
            <a:r>
              <a:rPr lang="en-US" dirty="0" err="1"/>
              <a:t>setw</a:t>
            </a:r>
            <a:r>
              <a:rPr lang="en-US" dirty="0"/>
              <a:t>(17) &lt;&lt; fixed &lt;&lt; </a:t>
            </a:r>
            <a:r>
              <a:rPr lang="en-US" dirty="0" err="1"/>
              <a:t>setprecision</a:t>
            </a:r>
            <a:r>
              <a:rPr lang="en-US" dirty="0"/>
              <a:t>(2) &lt;&lt; </a:t>
            </a:r>
            <a:r>
              <a:rPr lang="en-US" dirty="0" err="1"/>
              <a:t>confirmationRate</a:t>
            </a:r>
            <a:r>
              <a:rPr lang="en-US" dirty="0"/>
              <a:t> &lt;&lt; " |"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cout</a:t>
            </a:r>
            <a:r>
              <a:rPr lang="en-US" dirty="0"/>
              <a:t> &lt;&lt; "+---------+-------------------+"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663997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>
        <p14:flythrough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C333A"/>
      </a:dk2>
      <a:lt2>
        <a:srgbClr val="D6ECED"/>
      </a:lt2>
      <a:accent1>
        <a:srgbClr val="DE32DE"/>
      </a:accent1>
      <a:accent2>
        <a:srgbClr val="F42B8A"/>
      </a:accent2>
      <a:accent3>
        <a:srgbClr val="349FE7"/>
      </a:accent3>
      <a:accent4>
        <a:srgbClr val="565FF8"/>
      </a:accent4>
      <a:accent5>
        <a:srgbClr val="876BE7"/>
      </a:accent5>
      <a:accent6>
        <a:srgbClr val="F268C2"/>
      </a:accent6>
      <a:hlink>
        <a:srgbClr val="F55CF9"/>
      </a:hlink>
      <a:folHlink>
        <a:srgbClr val="E8A0EE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F20B7C8E-B819-43F3-AAF9-EE50B1A8363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23</TotalTime>
  <Words>962</Words>
  <Application>Microsoft Office PowerPoint</Application>
  <PresentationFormat>Custom</PresentationFormat>
  <Paragraphs>135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Century Gothic</vt:lpstr>
      <vt:lpstr>Wingdings 3</vt:lpstr>
      <vt:lpstr>Wisp</vt:lpstr>
      <vt:lpstr>CONFIRMATION RATE PROJECT</vt:lpstr>
      <vt:lpstr>Problem Statement</vt:lpstr>
      <vt:lpstr>Libraries Used</vt:lpstr>
      <vt:lpstr>Structures</vt:lpstr>
      <vt:lpstr>Function Logic</vt:lpstr>
      <vt:lpstr>Code Snippet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Output</vt:lpstr>
      <vt:lpstr>Key Learnings</vt:lpstr>
      <vt:lpstr>Future Improvements</vt:lpstr>
      <vt:lpstr>Thank You❤️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CONFIRMATION RATE PROJECT</dc:title>
  <dc:subject/>
  <dc:creator/>
  <cp:keywords/>
  <dc:description>generated using python-pptx</dc:description>
  <cp:lastModifiedBy>HP</cp:lastModifiedBy>
  <cp:revision>4</cp:revision>
  <dcterms:created xsi:type="dcterms:W3CDTF">2013-01-27T09:14:16Z</dcterms:created>
  <dcterms:modified xsi:type="dcterms:W3CDTF">2025-04-19T13:13:56Z</dcterms:modified>
  <cp:category/>
</cp:coreProperties>
</file>