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9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5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28B3-2E64-4494-9A5D-F7970C74E38E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F2B5-7BF7-4043-AC67-9058E382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0134600" y="5867400"/>
            <a:ext cx="114300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71946" y="457200"/>
            <a:ext cx="1524000" cy="76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Directors</a:t>
            </a:r>
            <a:endParaRPr lang="en-US" b="1" dirty="0"/>
          </a:p>
        </p:txBody>
      </p:sp>
      <p:sp>
        <p:nvSpPr>
          <p:cNvPr id="5" name="Down Arrow 4"/>
          <p:cNvSpPr/>
          <p:nvPr/>
        </p:nvSpPr>
        <p:spPr>
          <a:xfrm>
            <a:off x="4956809" y="10287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64378" y="1409700"/>
            <a:ext cx="914400" cy="7239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979668" y="21336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06238" y="2503171"/>
            <a:ext cx="1752600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Vice president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5400" y="3550921"/>
            <a:ext cx="1981200" cy="83438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Head Quality,programs and projects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705600" y="3505199"/>
            <a:ext cx="1600200" cy="8229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Head </a:t>
            </a:r>
            <a:r>
              <a:rPr lang="en-US" b="1" dirty="0" smtClean="0">
                <a:solidFill>
                  <a:schemeClr val="bg1"/>
                </a:solidFill>
              </a:rPr>
              <a:t>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50076" y="4408172"/>
            <a:ext cx="1264924" cy="544829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Managers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68882" y="4385310"/>
            <a:ext cx="2095496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78778" y="4370070"/>
            <a:ext cx="179070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5082538" y="4953001"/>
            <a:ext cx="45719" cy="163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160524" y="5145403"/>
            <a:ext cx="1905000" cy="4457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Asst.Engineers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213860" y="5760720"/>
            <a:ext cx="1924053" cy="4572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Senior technician</a:t>
            </a:r>
            <a:endParaRPr lang="en-US" b="1" dirty="0"/>
          </a:p>
        </p:txBody>
      </p:sp>
      <p:sp>
        <p:nvSpPr>
          <p:cNvPr id="37" name="Down Arrow 36"/>
          <p:cNvSpPr/>
          <p:nvPr/>
        </p:nvSpPr>
        <p:spPr>
          <a:xfrm>
            <a:off x="5055863" y="5524500"/>
            <a:ext cx="4571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979668" y="6217920"/>
            <a:ext cx="114297" cy="259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213861" y="6507480"/>
            <a:ext cx="1924052" cy="3276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Technician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276600" y="3493771"/>
            <a:ext cx="1805938" cy="163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55863" y="3487102"/>
            <a:ext cx="1684022" cy="34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4</cp:revision>
  <dcterms:created xsi:type="dcterms:W3CDTF">2022-09-18T03:34:30Z</dcterms:created>
  <dcterms:modified xsi:type="dcterms:W3CDTF">2022-09-18T04:24:38Z</dcterms:modified>
</cp:coreProperties>
</file>