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6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6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0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3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8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3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9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5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30122B-548F-4C1D-8BD6-A2F425F6B71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10179B-DED3-4918-800B-30AE94BB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 the name of Allah  the Most Beneficial and the Most Merciful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Mcsf19a039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 </a:t>
            </a:r>
            <a:r>
              <a:rPr lang="en-US" sz="3100" dirty="0"/>
              <a:t>Create simple text file by clicking right click and then click on New and then Text </a:t>
            </a:r>
            <a:r>
              <a:rPr lang="en-US" sz="3100" dirty="0" smtClean="0"/>
              <a:t>Documen</a:t>
            </a:r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6" y="3030372"/>
            <a:ext cx="6782747" cy="2372056"/>
          </a:xfrm>
        </p:spPr>
      </p:pic>
    </p:spTree>
    <p:extLst>
      <p:ext uri="{BB962C8B-B14F-4D97-AF65-F5344CB8AC3E}">
        <p14:creationId xmlns:p14="http://schemas.microsoft.com/office/powerpoint/2010/main" val="178119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open git from start menu by searching git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48" y="2557463"/>
            <a:ext cx="5198304" cy="3317875"/>
          </a:xfrm>
        </p:spPr>
      </p:pic>
    </p:spTree>
    <p:extLst>
      <p:ext uri="{BB962C8B-B14F-4D97-AF65-F5344CB8AC3E}">
        <p14:creationId xmlns:p14="http://schemas.microsoft.com/office/powerpoint/2010/main" val="271532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Add text file in git by writing command “git add </a:t>
            </a:r>
            <a:r>
              <a:rPr lang="en-US" dirty="0" smtClean="0"/>
              <a:t>MyFile</a:t>
            </a:r>
            <a:r>
              <a:rPr lang="en-US" dirty="0"/>
              <a:t>2</a:t>
            </a:r>
            <a:r>
              <a:rPr lang="en-US" dirty="0" smtClean="0"/>
              <a:t>.txt”.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71" y="2557463"/>
            <a:ext cx="5183058" cy="3317875"/>
          </a:xfrm>
        </p:spPr>
      </p:pic>
    </p:spTree>
    <p:extLst>
      <p:ext uri="{BB962C8B-B14F-4D97-AF65-F5344CB8AC3E}">
        <p14:creationId xmlns:p14="http://schemas.microsoft.com/office/powerpoint/2010/main" val="41987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made with message to track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15" y="2557463"/>
            <a:ext cx="5248769" cy="3317875"/>
          </a:xfrm>
        </p:spPr>
      </p:pic>
    </p:spTree>
    <p:extLst>
      <p:ext uri="{BB962C8B-B14F-4D97-AF65-F5344CB8AC3E}">
        <p14:creationId xmlns:p14="http://schemas.microsoft.com/office/powerpoint/2010/main" val="47687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push changes to server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08" y="2557463"/>
            <a:ext cx="5323183" cy="3317875"/>
          </a:xfrm>
        </p:spPr>
      </p:pic>
    </p:spTree>
    <p:extLst>
      <p:ext uri="{BB962C8B-B14F-4D97-AF65-F5344CB8AC3E}">
        <p14:creationId xmlns:p14="http://schemas.microsoft.com/office/powerpoint/2010/main" val="222552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made some changing in text file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68" y="2583588"/>
            <a:ext cx="6809898" cy="3317875"/>
          </a:xfrm>
        </p:spPr>
      </p:pic>
    </p:spTree>
    <p:extLst>
      <p:ext uri="{BB962C8B-B14F-4D97-AF65-F5344CB8AC3E}">
        <p14:creationId xmlns:p14="http://schemas.microsoft.com/office/powerpoint/2010/main" val="184084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check status on git by writing command “git status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3335215"/>
            <a:ext cx="5563376" cy="1762371"/>
          </a:xfrm>
        </p:spPr>
      </p:pic>
    </p:spTree>
    <p:extLst>
      <p:ext uri="{BB962C8B-B14F-4D97-AF65-F5344CB8AC3E}">
        <p14:creationId xmlns:p14="http://schemas.microsoft.com/office/powerpoint/2010/main" val="208243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dirty="0"/>
              <a:t>Now again add file to git and commit change made with message to track and then push it to server git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27" y="3297109"/>
            <a:ext cx="5515745" cy="1838582"/>
          </a:xfrm>
        </p:spPr>
      </p:pic>
    </p:spTree>
    <p:extLst>
      <p:ext uri="{BB962C8B-B14F-4D97-AF65-F5344CB8AC3E}">
        <p14:creationId xmlns:p14="http://schemas.microsoft.com/office/powerpoint/2010/main" val="309207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of repository after push by opening git website on </a:t>
            </a:r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37" y="2557463"/>
            <a:ext cx="8325326" cy="3317875"/>
          </a:xfrm>
        </p:spPr>
      </p:pic>
    </p:spTree>
    <p:extLst>
      <p:ext uri="{BB962C8B-B14F-4D97-AF65-F5344CB8AC3E}">
        <p14:creationId xmlns:p14="http://schemas.microsoft.com/office/powerpoint/2010/main" val="234848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of file in </a:t>
            </a:r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67" y="2557463"/>
            <a:ext cx="7271739" cy="3317875"/>
          </a:xfrm>
        </p:spPr>
      </p:pic>
    </p:spTree>
    <p:extLst>
      <p:ext uri="{BB962C8B-B14F-4D97-AF65-F5344CB8AC3E}">
        <p14:creationId xmlns:p14="http://schemas.microsoft.com/office/powerpoint/2010/main" val="401160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097280"/>
            <a:ext cx="10614414" cy="39580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                                Punjab University College of Information and Technology</a:t>
            </a:r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                 Submitted by: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</a:t>
            </a:r>
            <a:r>
              <a:rPr lang="en-US" b="1" dirty="0" smtClean="0">
                <a:effectLst/>
              </a:rPr>
              <a:t> Mariam Shehzadi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                                         Classwork (to do)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                 Submitted </a:t>
            </a:r>
            <a:r>
              <a:rPr lang="en-US" b="1" dirty="0">
                <a:effectLst/>
              </a:rPr>
              <a:t>to</a:t>
            </a:r>
            <a:r>
              <a:rPr lang="en-US" b="1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                                        </a:t>
            </a:r>
            <a:r>
              <a:rPr lang="en-US" b="1" dirty="0">
                <a:effectLst/>
              </a:rPr>
              <a:t>Prof. Haq Nawaz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 smtClean="0"/>
              <a:t>                 Date: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5 March 2021</a:t>
            </a:r>
            <a:endParaRPr lang="en-US" b="1" dirty="0"/>
          </a:p>
        </p:txBody>
      </p:sp>
      <p:pic>
        <p:nvPicPr>
          <p:cNvPr id="4" name="Picture 3" descr="Image result for pucit 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812" y="1097280"/>
            <a:ext cx="2277745" cy="1773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pull changes to desktop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38" y="2644556"/>
            <a:ext cx="5544324" cy="3143689"/>
          </a:xfrm>
        </p:spPr>
      </p:pic>
    </p:spTree>
    <p:extLst>
      <p:ext uri="{BB962C8B-B14F-4D97-AF65-F5344CB8AC3E}">
        <p14:creationId xmlns:p14="http://schemas.microsoft.com/office/powerpoint/2010/main" val="108885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Commands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Create </a:t>
            </a:r>
            <a:r>
              <a:rPr lang="en-US" sz="1800" dirty="0"/>
              <a:t>Account on </a:t>
            </a:r>
            <a:r>
              <a:rPr lang="en-US" sz="1800" dirty="0" smtClean="0"/>
              <a:t>github.com.</a:t>
            </a:r>
          </a:p>
          <a:p>
            <a:r>
              <a:rPr lang="en-US" sz="1800" dirty="0" smtClean="0"/>
              <a:t>Create </a:t>
            </a:r>
            <a:r>
              <a:rPr lang="en-US" sz="1800" dirty="0"/>
              <a:t>a Repository on GitHub. 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etails </a:t>
            </a:r>
            <a:r>
              <a:rPr lang="en-US" sz="1800" dirty="0"/>
              <a:t>of repository on your </a:t>
            </a:r>
            <a:r>
              <a:rPr lang="en-US" sz="1800" dirty="0" smtClean="0"/>
              <a:t>account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URL of repository on your account</a:t>
            </a:r>
          </a:p>
          <a:p>
            <a:r>
              <a:rPr lang="en-US" sz="1800" dirty="0"/>
              <a:t>Clone a </a:t>
            </a:r>
            <a:r>
              <a:rPr lang="en-US" sz="1800" dirty="0" smtClean="0"/>
              <a:t>repository</a:t>
            </a:r>
          </a:p>
          <a:p>
            <a:r>
              <a:rPr lang="en-US" sz="1800" b="1" dirty="0" smtClean="0"/>
              <a:t> </a:t>
            </a:r>
            <a:r>
              <a:rPr lang="en-US" sz="1800" dirty="0"/>
              <a:t>Create simple text file by clicking right click and then click on New and then Text </a:t>
            </a:r>
            <a:r>
              <a:rPr lang="en-US" sz="1800" dirty="0" smtClean="0"/>
              <a:t>Document</a:t>
            </a:r>
          </a:p>
          <a:p>
            <a:r>
              <a:rPr lang="en-US" sz="1800" dirty="0" smtClean="0"/>
              <a:t>Now </a:t>
            </a:r>
            <a:r>
              <a:rPr lang="en-US" sz="1800" dirty="0"/>
              <a:t>open git from start menu by searching git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Now Add text file in git by writing command “git add test.txt”.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331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Commands </a:t>
            </a:r>
            <a:r>
              <a:rPr lang="en-US" dirty="0" smtClean="0"/>
              <a:t>Practice(Cont…)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Changes </a:t>
            </a:r>
            <a:r>
              <a:rPr lang="en-US" sz="1700" dirty="0"/>
              <a:t>made with message to track</a:t>
            </a:r>
            <a:r>
              <a:rPr lang="en-US" sz="1700" dirty="0" smtClean="0"/>
              <a:t>.</a:t>
            </a:r>
          </a:p>
          <a:p>
            <a:r>
              <a:rPr lang="en-US" sz="1700" dirty="0"/>
              <a:t>Now push changes to server</a:t>
            </a:r>
            <a:r>
              <a:rPr lang="en-US" sz="1700" dirty="0" smtClean="0"/>
              <a:t>.</a:t>
            </a:r>
          </a:p>
          <a:p>
            <a:r>
              <a:rPr lang="en-US" sz="1700" dirty="0"/>
              <a:t>Now made some changing in text file</a:t>
            </a:r>
            <a:r>
              <a:rPr lang="en-US" sz="1700" dirty="0" smtClean="0"/>
              <a:t>.</a:t>
            </a:r>
          </a:p>
          <a:p>
            <a:r>
              <a:rPr lang="en-US" sz="1700" dirty="0"/>
              <a:t>Now check status on git by writing command “git status</a:t>
            </a:r>
            <a:r>
              <a:rPr lang="en-US" sz="1700" dirty="0" smtClean="0"/>
              <a:t>”.</a:t>
            </a:r>
          </a:p>
          <a:p>
            <a:r>
              <a:rPr lang="en-US" sz="1700" dirty="0"/>
              <a:t>Now again add file to git and commit change made with message to track and then push it to server git.</a:t>
            </a:r>
          </a:p>
          <a:p>
            <a:r>
              <a:rPr lang="en-US" sz="1700" dirty="0"/>
              <a:t>view of repository after push by opening git website on </a:t>
            </a:r>
            <a:r>
              <a:rPr lang="en-US" sz="1700" dirty="0" smtClean="0"/>
              <a:t>browser</a:t>
            </a:r>
          </a:p>
          <a:p>
            <a:r>
              <a:rPr lang="en-US" sz="1700" dirty="0"/>
              <a:t>Content of file in </a:t>
            </a:r>
            <a:r>
              <a:rPr lang="en-US" sz="1700" dirty="0" smtClean="0"/>
              <a:t>repository</a:t>
            </a:r>
          </a:p>
          <a:p>
            <a:r>
              <a:rPr lang="en-US" sz="1700" dirty="0" smtClean="0"/>
              <a:t>Now pull changes </a:t>
            </a:r>
            <a:r>
              <a:rPr lang="en-US" sz="1700" smtClean="0"/>
              <a:t>to desktop </a:t>
            </a:r>
            <a:r>
              <a:rPr lang="en-US" sz="1700" dirty="0" smtClean="0"/>
              <a:t>file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7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 on github.com.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2557463"/>
            <a:ext cx="9170126" cy="3634331"/>
          </a:xfrm>
        </p:spPr>
      </p:pic>
    </p:spTree>
    <p:extLst>
      <p:ext uri="{BB962C8B-B14F-4D97-AF65-F5344CB8AC3E}">
        <p14:creationId xmlns:p14="http://schemas.microsoft.com/office/powerpoint/2010/main" val="2585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Repository on </a:t>
            </a:r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98" y="2557463"/>
            <a:ext cx="6957003" cy="3317875"/>
          </a:xfrm>
        </p:spPr>
      </p:pic>
    </p:spTree>
    <p:extLst>
      <p:ext uri="{BB962C8B-B14F-4D97-AF65-F5344CB8AC3E}">
        <p14:creationId xmlns:p14="http://schemas.microsoft.com/office/powerpoint/2010/main" val="85149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of repository on your </a:t>
            </a:r>
            <a:r>
              <a:rPr lang="en-US" dirty="0" smtClean="0"/>
              <a:t>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42" y="2557463"/>
            <a:ext cx="7037916" cy="3317875"/>
          </a:xfrm>
        </p:spPr>
      </p:pic>
    </p:spTree>
    <p:extLst>
      <p:ext uri="{BB962C8B-B14F-4D97-AF65-F5344CB8AC3E}">
        <p14:creationId xmlns:p14="http://schemas.microsoft.com/office/powerpoint/2010/main" val="407531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URL of repository on your </a:t>
            </a:r>
            <a:r>
              <a:rPr lang="en-US" dirty="0" smtClean="0"/>
              <a:t>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70" y="2557463"/>
            <a:ext cx="8075459" cy="3317875"/>
          </a:xfrm>
        </p:spPr>
      </p:pic>
    </p:spTree>
    <p:extLst>
      <p:ext uri="{BB962C8B-B14F-4D97-AF65-F5344CB8AC3E}">
        <p14:creationId xmlns:p14="http://schemas.microsoft.com/office/powerpoint/2010/main" val="294173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a </a:t>
            </a:r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88" y="2557463"/>
            <a:ext cx="5180224" cy="3317875"/>
          </a:xfrm>
        </p:spPr>
      </p:pic>
    </p:spTree>
    <p:extLst>
      <p:ext uri="{BB962C8B-B14F-4D97-AF65-F5344CB8AC3E}">
        <p14:creationId xmlns:p14="http://schemas.microsoft.com/office/powerpoint/2010/main" val="1737012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347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In the name of Allah  the Most Beneficial and the Most Merciful</vt:lpstr>
      <vt:lpstr>PowerPoint Presentation</vt:lpstr>
      <vt:lpstr>GitHub Commands Practice</vt:lpstr>
      <vt:lpstr>GitHub Commands Practice(Cont…)</vt:lpstr>
      <vt:lpstr>Create Account on github.com. </vt:lpstr>
      <vt:lpstr>Create a Repository on GitHub</vt:lpstr>
      <vt:lpstr>Details of repository on your account</vt:lpstr>
      <vt:lpstr>URL of repository on your account</vt:lpstr>
      <vt:lpstr>Clone a repository</vt:lpstr>
      <vt:lpstr> Create simple text file by clicking right click and then click on New and then Text Document</vt:lpstr>
      <vt:lpstr>Now open git from start menu by searching git.</vt:lpstr>
      <vt:lpstr>Now Add text file in git by writing command “git add MyFile2.txt”.</vt:lpstr>
      <vt:lpstr>Changes made with message to track.</vt:lpstr>
      <vt:lpstr>Now push changes to server.</vt:lpstr>
      <vt:lpstr>Now made some changing in text file</vt:lpstr>
      <vt:lpstr>Now check status on git by writing command “git status”.</vt:lpstr>
      <vt:lpstr>Now again add file to git and commit change made with message to track and then push it to server git.</vt:lpstr>
      <vt:lpstr>view of repository after push by opening git website on browser</vt:lpstr>
      <vt:lpstr>Content of file in repository</vt:lpstr>
      <vt:lpstr>Now pull changes to desktop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Allah  the Most Beneficial and the Most Merciful</dc:title>
  <dc:creator>Maryam Shehzadi</dc:creator>
  <cp:lastModifiedBy>Maryam Shehzadi</cp:lastModifiedBy>
  <cp:revision>2</cp:revision>
  <dcterms:created xsi:type="dcterms:W3CDTF">2021-03-07T19:06:45Z</dcterms:created>
  <dcterms:modified xsi:type="dcterms:W3CDTF">2021-03-07T19:08:54Z</dcterms:modified>
</cp:coreProperties>
</file>