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EC6-D555-4965-84F4-5491505A3D0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9234-4AD3-4649-AB11-D332852A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EC6-D555-4965-84F4-5491505A3D0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9234-4AD3-4649-AB11-D332852A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4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EC6-D555-4965-84F4-5491505A3D0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9234-4AD3-4649-AB11-D332852A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EC6-D555-4965-84F4-5491505A3D0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9234-4AD3-4649-AB11-D332852A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EC6-D555-4965-84F4-5491505A3D0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9234-4AD3-4649-AB11-D332852A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EC6-D555-4965-84F4-5491505A3D0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9234-4AD3-4649-AB11-D332852A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7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EC6-D555-4965-84F4-5491505A3D0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9234-4AD3-4649-AB11-D332852A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EC6-D555-4965-84F4-5491505A3D0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9234-4AD3-4649-AB11-D332852A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EC6-D555-4965-84F4-5491505A3D0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9234-4AD3-4649-AB11-D332852A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9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EC6-D555-4965-84F4-5491505A3D0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9234-4AD3-4649-AB11-D332852A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7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EC6-D555-4965-84F4-5491505A3D0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E9234-4AD3-4649-AB11-D332852A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3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5EC6-D555-4965-84F4-5491505A3D0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E9234-4AD3-4649-AB11-D332852A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9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8302"/>
            <a:ext cx="9144000" cy="312373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UNIVERSITY OF ZANZIBAR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Enrollment Management System</a:t>
            </a:r>
            <a:b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MARYAM SALUM MOHAMMED        BITAM/11/23/034/TZ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NASSOR S. MUHSIN                              BITAM/11/23/036/TZ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NASIBU RAMADHAN SAID               BITAM/11/23/0127/TZ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tate University of Zanzibar [SUZA]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07" y="1019908"/>
            <a:ext cx="3873304" cy="1723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80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enrollment refers to the process of registering or entering students into an educational institution such as school, college or university.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2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itchFamily="18" charset="0"/>
                <a:cs typeface="Times New Roman" pitchFamily="18" charset="0"/>
              </a:rPr>
              <a:t>CURRENT SITUATION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once a child want to enroll at school , the teacher enroll a child by using file system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9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brings the following challenges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loss: Through enrolling students by using file system data or information of students can be lost.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Duplication /Data redundancy: Repetition of data easily to happen since one child can be registered in more than one file.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recovery: It is very difficult  to recover students information when they lost.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78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SOLUTION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problems, I will propose as following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Enrollment Management System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solving above problems .The system will enroll students and store their enough  information.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9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OBJECTIVES OF THE PROJECT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The aim of this project is to develop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itchFamily="18" charset="0"/>
              </a:rPr>
              <a:t>Student Enrollment Management System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that will simplify the school teachers  to enroll  their students  through system and to store students information through database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dynamic system of full web based application using MySQL, JavaScript and Php.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Database that will store data or information about students by using MySQL server and Php.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1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The </a:t>
            </a:r>
            <a:r>
              <a:rPr lang="en-US" b="1" dirty="0" smtClean="0"/>
              <a:t>Student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</a:t>
            </a:r>
            <a:r>
              <a:rPr lang="en-US" b="1" dirty="0" smtClean="0"/>
              <a:t> Management System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 students and store their enough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 a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2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TECHNOLOGY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MyAdmin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Server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2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 CHART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1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283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THE STATE UNIVERSITY OF ZANZIBAR     Title: Student Enrollment Management System BY </vt:lpstr>
      <vt:lpstr>INTRODUCTION</vt:lpstr>
      <vt:lpstr>CURRENT SITUATION</vt:lpstr>
      <vt:lpstr>PROBLEM STATEMENT</vt:lpstr>
      <vt:lpstr>PROPOSED SOLUTION</vt:lpstr>
      <vt:lpstr>OBJECTIVES OF THE PROJECT</vt:lpstr>
      <vt:lpstr>EXPECTED OUTPUT</vt:lpstr>
      <vt:lpstr>REQUIRED TECHNOLOGY</vt:lpstr>
      <vt:lpstr>GRANT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UNIVERSITY OF </dc:title>
  <dc:creator>hp</dc:creator>
  <cp:lastModifiedBy>hp</cp:lastModifiedBy>
  <cp:revision>24</cp:revision>
  <dcterms:created xsi:type="dcterms:W3CDTF">2024-06-28T04:00:55Z</dcterms:created>
  <dcterms:modified xsi:type="dcterms:W3CDTF">2024-06-30T12:19:02Z</dcterms:modified>
</cp:coreProperties>
</file>