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60" r:id="rId2"/>
    <p:sldId id="259" r:id="rId3"/>
    <p:sldId id="269" r:id="rId4"/>
    <p:sldId id="261" r:id="rId5"/>
    <p:sldId id="262" r:id="rId6"/>
    <p:sldId id="266" r:id="rId7"/>
    <p:sldId id="267" r:id="rId8"/>
    <p:sldId id="263" r:id="rId9"/>
    <p:sldId id="264" r:id="rId10"/>
    <p:sldId id="268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74DD6-CBA7-4F65-9DBD-DB918FFF5FF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BC53-159D-4A1D-AA31-B76D6E140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4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1BC53-159D-4A1D-AA31-B76D6E1409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5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DD9FCE-755D-40DE-BAE7-190DFCD9CFD8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9A2E442-5652-40F0-9A75-9E2ED724646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28800"/>
            <a:ext cx="4248472" cy="1512168"/>
          </a:xfrm>
        </p:spPr>
        <p:txBody>
          <a:bodyPr>
            <a:normAutofit/>
          </a:bodyPr>
          <a:lstStyle/>
          <a:p>
            <a:pPr algn="ctr"/>
            <a:r>
              <a:rPr lang="ru-RU" sz="4000" b="0" dirty="0" smtClean="0"/>
              <a:t>веб-приложения </a:t>
            </a:r>
            <a:r>
              <a:rPr lang="ru-RU" sz="4000" dirty="0" smtClean="0"/>
              <a:t>'Phone</a:t>
            </a:r>
            <a:r>
              <a:rPr lang="en-US" sz="4000" dirty="0" smtClean="0"/>
              <a:t>Guard</a:t>
            </a:r>
            <a:r>
              <a:rPr lang="ru-RU" sz="4000" b="0" dirty="0" smtClean="0"/>
              <a:t>'</a:t>
            </a:r>
            <a:endParaRPr lang="ru-RU" sz="4000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9" b="17689"/>
          <a:stretch>
            <a:fillRect/>
          </a:stretch>
        </p:blipFill>
        <p:spPr>
          <a:xfrm>
            <a:off x="4708084" y="1484784"/>
            <a:ext cx="3312368" cy="3384376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8476" y="5085184"/>
            <a:ext cx="4411520" cy="907216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Выполнил</a:t>
            </a:r>
            <a:r>
              <a:rPr lang="en-US" sz="2000" dirty="0"/>
              <a:t>:</a:t>
            </a:r>
            <a:r>
              <a:rPr lang="ru-RU" sz="2000" dirty="0"/>
              <a:t> студент 3 </a:t>
            </a:r>
            <a:r>
              <a:rPr lang="ru-RU" sz="2000" dirty="0" smtClean="0"/>
              <a:t> Насайр М.М.З</a:t>
            </a:r>
            <a:endParaRPr lang="ru-RU" sz="2000" dirty="0"/>
          </a:p>
          <a:p>
            <a:pPr algn="r"/>
            <a:r>
              <a:rPr lang="ru-RU" sz="2000" dirty="0"/>
              <a:t>Руководитель</a:t>
            </a:r>
            <a:r>
              <a:rPr lang="en-US" sz="2000" dirty="0"/>
              <a:t>:</a:t>
            </a:r>
            <a:r>
              <a:rPr lang="ru-RU" sz="2000" dirty="0"/>
              <a:t>  А. А. Вахтин, доцент</a:t>
            </a:r>
          </a:p>
          <a:p>
            <a:pPr lvl="0" algn="ctr">
              <a:spcBef>
                <a:spcPts val="700"/>
              </a:spcBef>
              <a:buClr>
                <a:srgbClr val="2A1A00"/>
              </a:buClr>
              <a:buSzTx/>
            </a:pPr>
            <a:endParaRPr lang="ru-RU" sz="2000" b="1" cap="all" spc="400" dirty="0">
              <a:solidFill>
                <a:srgbClr val="2A1A00"/>
              </a:solidFill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5861744"/>
            <a:ext cx="1712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Воронеж 2024</a:t>
            </a:r>
          </a:p>
        </p:txBody>
      </p:sp>
    </p:spTree>
    <p:extLst>
      <p:ext uri="{BB962C8B-B14F-4D97-AF65-F5344CB8AC3E}">
        <p14:creationId xmlns:p14="http://schemas.microsoft.com/office/powerpoint/2010/main" val="37127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QR Code</a:t>
            </a:r>
            <a:endParaRPr lang="ru-RU" sz="4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8" y="2697773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Вопросы и обсуждение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556792"/>
            <a:ext cx="7924800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Приглашение к заданию </a:t>
            </a:r>
            <a:r>
              <a:rPr lang="ru-RU" sz="3200" dirty="0" smtClean="0"/>
              <a:t>вопросов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472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6876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Проблема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24779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Трудно сохранить данные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Есть вероятность потерять данные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70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4800" cy="868958"/>
          </a:xfrm>
        </p:spPr>
        <p:txBody>
          <a:bodyPr/>
          <a:lstStyle/>
          <a:p>
            <a:pPr algn="ctr"/>
            <a:r>
              <a:rPr lang="ru-RU" sz="4400" b="1" dirty="0"/>
              <a:t>Технологии и инновации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EE (Enterprise Edition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JSP (</a:t>
            </a:r>
            <a:r>
              <a:rPr lang="en-US" sz="2400" dirty="0" smtClean="0"/>
              <a:t>Java Server </a:t>
            </a:r>
            <a:r>
              <a:rPr lang="en-US" sz="2400" dirty="0"/>
              <a:t>Pages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MVC (Model-View-Controller) </a:t>
            </a:r>
            <a:r>
              <a:rPr lang="ru-RU" sz="2400" dirty="0" smtClean="0"/>
              <a:t>Архитектура</a:t>
            </a:r>
            <a:endParaRPr lang="en-US" sz="2400" dirty="0" smtClean="0"/>
          </a:p>
          <a:p>
            <a:r>
              <a:rPr lang="en-US" sz="2400" dirty="0"/>
              <a:t>JDBC (Java Database Connectivity)</a:t>
            </a:r>
            <a:endParaRPr lang="ru-RU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56792"/>
            <a:ext cx="1934581" cy="36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Функциональные возможности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Управление контактами в приложении</a:t>
            </a:r>
          </a:p>
          <a:p>
            <a:pPr lvl="1"/>
            <a:r>
              <a:rPr lang="ru-RU" sz="2400" dirty="0"/>
              <a:t>Добавление, просмотр, редактирование и удаление контактов</a:t>
            </a:r>
          </a:p>
          <a:p>
            <a:r>
              <a:rPr lang="ru-RU" sz="2400" dirty="0"/>
              <a:t>Авторизация пользователей</a:t>
            </a:r>
          </a:p>
          <a:p>
            <a:pPr lvl="1"/>
            <a:r>
              <a:rPr lang="ru-RU" sz="2400" dirty="0"/>
              <a:t>Вход в систему с помощью логина и пароля</a:t>
            </a:r>
          </a:p>
          <a:p>
            <a:r>
              <a:rPr lang="ru-RU" sz="2400" dirty="0"/>
              <a:t>Д</a:t>
            </a:r>
            <a:r>
              <a:rPr lang="ru-RU" sz="2400" dirty="0" smtClean="0"/>
              <a:t>анные</a:t>
            </a:r>
          </a:p>
          <a:p>
            <a:pPr lvl="1"/>
            <a:r>
              <a:rPr lang="ru-RU" sz="2400" dirty="0" smtClean="0"/>
              <a:t>Добавление, просмотр, редактирование и </a:t>
            </a:r>
            <a:r>
              <a:rPr lang="ru-RU" sz="2400" dirty="0"/>
              <a:t>удаление </a:t>
            </a:r>
            <a:r>
              <a:rPr lang="ru-RU" sz="2400" dirty="0" smtClean="0"/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21667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Нефункциональные требования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Безопасность данных и защита от атак</a:t>
            </a:r>
          </a:p>
          <a:p>
            <a:pPr lvl="1"/>
            <a:r>
              <a:rPr lang="ru-RU" sz="2000" dirty="0"/>
              <a:t>Реализация механизмов аутентификации и авторизации пользователей</a:t>
            </a:r>
          </a:p>
          <a:p>
            <a:pPr lvl="1"/>
            <a:r>
              <a:rPr lang="ru-RU" sz="2000" dirty="0"/>
              <a:t>Защита от SQL инъекций и других видов атак</a:t>
            </a:r>
          </a:p>
          <a:p>
            <a:r>
              <a:rPr lang="ru-RU" sz="2000" dirty="0"/>
              <a:t>Многоязычность интерфейса</a:t>
            </a:r>
          </a:p>
          <a:p>
            <a:pPr lvl="1"/>
            <a:r>
              <a:rPr lang="ru-RU" sz="2000" dirty="0"/>
              <a:t>Поддержка различных языков для удобства пользователей из разных стран</a:t>
            </a:r>
          </a:p>
          <a:p>
            <a:r>
              <a:rPr lang="ru-RU" sz="2000" dirty="0"/>
              <a:t>Оптимизация производительности при работе с базой данных</a:t>
            </a:r>
          </a:p>
          <a:p>
            <a:pPr lvl="1"/>
            <a:r>
              <a:rPr lang="ru-RU" sz="2000" dirty="0"/>
              <a:t>Эффективное выполнение запросов к базе данных для быстрой загрузки </a:t>
            </a:r>
            <a:r>
              <a:rPr lang="ru-RU" sz="2000" dirty="0" smtClean="0"/>
              <a:t>данных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03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pPr algn="ctr"/>
            <a:r>
              <a:rPr lang="ru-RU" b="1" dirty="0"/>
              <a:t>Диаграмма классов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2736"/>
            <a:ext cx="3324764" cy="4616454"/>
          </a:xfrm>
        </p:spPr>
      </p:pic>
    </p:spTree>
    <p:extLst>
      <p:ext uri="{BB962C8B-B14F-4D97-AF65-F5344CB8AC3E}">
        <p14:creationId xmlns:p14="http://schemas.microsoft.com/office/powerpoint/2010/main" val="218395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81" y="177541"/>
            <a:ext cx="7924800" cy="796950"/>
          </a:xfrm>
        </p:spPr>
        <p:txBody>
          <a:bodyPr/>
          <a:lstStyle/>
          <a:p>
            <a:pPr algn="ctr"/>
            <a:r>
              <a:rPr lang="en-US" b="1" dirty="0"/>
              <a:t>ER-</a:t>
            </a:r>
            <a:r>
              <a:rPr lang="ru-RU" b="1" dirty="0"/>
              <a:t>диаграмма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96752"/>
            <a:ext cx="2952328" cy="4381864"/>
          </a:xfrm>
        </p:spPr>
      </p:pic>
    </p:spTree>
    <p:extLst>
      <p:ext uri="{BB962C8B-B14F-4D97-AF65-F5344CB8AC3E}">
        <p14:creationId xmlns:p14="http://schemas.microsoft.com/office/powerpoint/2010/main" val="37832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Гибкость и расширяемость системы "</a:t>
            </a:r>
            <a:r>
              <a:rPr lang="ru-RU" sz="2800" dirty="0" smtClean="0"/>
              <a:t>Phone</a:t>
            </a:r>
            <a:r>
              <a:rPr lang="en-US" sz="2800" dirty="0" smtClean="0"/>
              <a:t>Guard</a:t>
            </a:r>
            <a:r>
              <a:rPr lang="ru-RU" sz="2800" dirty="0" smtClean="0"/>
              <a:t>"</a:t>
            </a:r>
            <a:endParaRPr lang="ru-RU" sz="2800" dirty="0"/>
          </a:p>
          <a:p>
            <a:pPr lvl="1"/>
            <a:r>
              <a:rPr lang="ru-RU" sz="2800" dirty="0"/>
              <a:t>Возможность добавления новых функциональностей без изменения основной структуры приложения</a:t>
            </a:r>
          </a:p>
          <a:p>
            <a:r>
              <a:rPr lang="ru-RU" sz="2800" dirty="0"/>
              <a:t>Простота использования для конечных пользователей</a:t>
            </a:r>
          </a:p>
          <a:p>
            <a:pPr lvl="1"/>
            <a:r>
              <a:rPr lang="ru-RU" sz="2800" dirty="0"/>
              <a:t>Интуитивный интерфейс для удобного взаимодействия с приложением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14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Итоги разработки проекта "</a:t>
            </a:r>
            <a:r>
              <a:rPr lang="ru-RU" sz="2800" dirty="0" smtClean="0"/>
              <a:t>Phone</a:t>
            </a:r>
            <a:r>
              <a:rPr lang="en-US" sz="2800" dirty="0" smtClean="0"/>
              <a:t>Guard </a:t>
            </a:r>
            <a:r>
              <a:rPr lang="ru-RU" sz="2800" dirty="0" smtClean="0"/>
              <a:t>"</a:t>
            </a:r>
            <a:endParaRPr lang="ru-RU" sz="2800" dirty="0"/>
          </a:p>
          <a:p>
            <a:pPr lvl="1"/>
            <a:r>
              <a:rPr lang="ru-RU" sz="2800" dirty="0"/>
              <a:t>Основные достижения и результаты работы над приложением</a:t>
            </a:r>
          </a:p>
          <a:p>
            <a:r>
              <a:rPr lang="ru-RU" sz="2800" dirty="0"/>
              <a:t>Планы по дальнейшему развитию приложения</a:t>
            </a:r>
          </a:p>
          <a:p>
            <a:pPr lvl="1"/>
            <a:r>
              <a:rPr lang="ru-RU" sz="2800" dirty="0"/>
              <a:t>Перспективы расширения функционала и улучшения пользовательского </a:t>
            </a:r>
            <a:r>
              <a:rPr lang="ru-RU" sz="2800" dirty="0" smtClean="0"/>
              <a:t>опыта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05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2535</TotalTime>
  <Words>211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веб-приложения 'PhoneGuard'</vt:lpstr>
      <vt:lpstr>PowerPoint Presentation</vt:lpstr>
      <vt:lpstr>Технологии и инновации</vt:lpstr>
      <vt:lpstr>Функциональные возможности</vt:lpstr>
      <vt:lpstr>Нефункциональные требования</vt:lpstr>
      <vt:lpstr>Диаграмма классов</vt:lpstr>
      <vt:lpstr>ER-диаграмма</vt:lpstr>
      <vt:lpstr>Преимущества проекта</vt:lpstr>
      <vt:lpstr>Заключение</vt:lpstr>
      <vt:lpstr>QR Code</vt:lpstr>
      <vt:lpstr>Вопросы и обсуждение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26</cp:revision>
  <dcterms:created xsi:type="dcterms:W3CDTF">2024-05-17T05:20:15Z</dcterms:created>
  <dcterms:modified xsi:type="dcterms:W3CDTF">2024-06-27T13:51:13Z</dcterms:modified>
</cp:coreProperties>
</file>