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34.203.190.77:8080/rest-auth/registration" TargetMode="External"/><Relationship Id="rId4" Type="http://schemas.openxmlformats.org/officeDocument/2006/relationships/hyperlink" Target="http://34.203.190.77:8080/rest-auth/registration" TargetMode="External"/><Relationship Id="rId9" Type="http://schemas.openxmlformats.org/officeDocument/2006/relationships/hyperlink" Target="http://34.203.190.77:8080/rest-auth/login/" TargetMode="External"/><Relationship Id="rId5" Type="http://schemas.openxmlformats.org/officeDocument/2006/relationships/hyperlink" Target="http://34.203.190.77:8080/rest-auth/logout/" TargetMode="External"/><Relationship Id="rId6" Type="http://schemas.openxmlformats.org/officeDocument/2006/relationships/hyperlink" Target="http://34.203.190.77:8080/rest-auth/logout/" TargetMode="External"/><Relationship Id="rId7" Type="http://schemas.openxmlformats.org/officeDocument/2006/relationships/hyperlink" Target="http://34.203.190.77:8080/rest-auth/logout/" TargetMode="External"/><Relationship Id="rId8" Type="http://schemas.openxmlformats.org/officeDocument/2006/relationships/hyperlink" Target="http://34.203.190.77:8080/rest-auth/logi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Codein First Demo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Alla, Sreedhar, Maryam, Youhao, Zack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Create User Account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Login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Used an adds-on to implement the user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and login functionality.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355600" lvl="0" marL="101600" marR="101600" rtl="0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pip install django-rest-auth</a:t>
            </a:r>
            <a:br>
              <a:rPr lang="en"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	pip install djangorestframework-jwt</a:t>
            </a:r>
            <a:br>
              <a:rPr lang="en"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	pip install django-allauth</a:t>
            </a:r>
            <a:endParaRPr sz="1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Installment on back-end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020375"/>
            <a:ext cx="70389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REST API has been created on top of AWS instance.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Three different API function calls have been created for the different functionality we are currently implementing.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" name="Shape 148"/>
          <p:cNvCxnSpPr>
            <a:stCxn id="149" idx="2"/>
            <a:endCxn id="150" idx="0"/>
          </p:cNvCxnSpPr>
          <p:nvPr/>
        </p:nvCxnSpPr>
        <p:spPr>
          <a:xfrm flipH="1" rot="-5400000">
            <a:off x="5696000" y="1739850"/>
            <a:ext cx="668100" cy="26982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1" name="Shape 151"/>
          <p:cNvCxnSpPr>
            <a:stCxn id="152" idx="0"/>
            <a:endCxn id="149" idx="2"/>
          </p:cNvCxnSpPr>
          <p:nvPr/>
        </p:nvCxnSpPr>
        <p:spPr>
          <a:xfrm rot="-5400000">
            <a:off x="2938200" y="1680075"/>
            <a:ext cx="668100" cy="2817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3" name="Shape 153"/>
          <p:cNvCxnSpPr>
            <a:endCxn id="154" idx="0"/>
          </p:cNvCxnSpPr>
          <p:nvPr/>
        </p:nvCxnSpPr>
        <p:spPr>
          <a:xfrm flipH="1" rot="-5400000">
            <a:off x="4520900" y="3262875"/>
            <a:ext cx="319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9" name="Shape 149"/>
          <p:cNvSpPr txBox="1"/>
          <p:nvPr/>
        </p:nvSpPr>
        <p:spPr>
          <a:xfrm>
            <a:off x="3661250" y="2388600"/>
            <a:ext cx="2039400" cy="3663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API Function Calls</a:t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70750" y="3422925"/>
            <a:ext cx="2585400" cy="15573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Creating Account</a:t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</a:rPr>
              <a:t>HTTP POST  </a:t>
            </a:r>
            <a:r>
              <a:rPr lang="en" sz="9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34.203.190.77:8080/rest-auth/registration</a:t>
            </a:r>
            <a:endParaRPr sz="9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Username: ""</a:t>
            </a:r>
            <a:endParaRPr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Password1: ""</a:t>
            </a:r>
            <a:endParaRPr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password2: ""</a:t>
            </a:r>
            <a:endParaRPr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Returns: Json token for continued authentication.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6184950" y="3422925"/>
            <a:ext cx="2388300" cy="14889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Logout</a:t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 POST  </a:t>
            </a:r>
            <a:r>
              <a:rPr lang="en" sz="9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34.203.190.77:8080/rest-auth/logout/</a:t>
            </a:r>
            <a:endParaRPr sz="9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  <a:hlinkClick r:id="rId6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  <a:hlinkClick r:id="rId7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Returns: A success message.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409100" y="3422925"/>
            <a:ext cx="2543700" cy="14889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HTTP POST </a:t>
            </a:r>
            <a:r>
              <a:rPr lang="en" sz="9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34.203.190.77:8080/rest-auth/login/</a:t>
            </a:r>
            <a:endParaRPr sz="9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  <a:hlinkClick r:id="rId9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username: ""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password: ""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Returns: JSON token for continued authentication.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87400" y="2025225"/>
            <a:ext cx="24624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homepage of the Codein website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075" y="0"/>
            <a:ext cx="37411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50" y="0"/>
            <a:ext cx="3634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70425" y="2052600"/>
            <a:ext cx="28728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Signing up with Django original auth adds-on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875625" y="2271475"/>
            <a:ext cx="2421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Logining in to the Codein Website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2963" l="0" r="0" t="2963"/>
          <a:stretch/>
        </p:blipFill>
        <p:spPr>
          <a:xfrm>
            <a:off x="4242750" y="0"/>
            <a:ext cx="37735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Thank You 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