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608" y="1151496"/>
            <a:ext cx="9806506" cy="2711377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Book Antiqua" panose="02040602050305030304" pitchFamily="18" charset="0"/>
              </a:rP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78" y="4012164"/>
            <a:ext cx="8689976" cy="653143"/>
          </a:xfrm>
        </p:spPr>
        <p:txBody>
          <a:bodyPr/>
          <a:lstStyle/>
          <a:p>
            <a:r>
              <a:rPr lang="en-US" dirty="0"/>
              <a:t>how to recognize and protect yourself from phishing scams.</a:t>
            </a:r>
          </a:p>
        </p:txBody>
      </p:sp>
    </p:spTree>
    <p:extLst>
      <p:ext uri="{BB962C8B-B14F-4D97-AF65-F5344CB8AC3E}">
        <p14:creationId xmlns:p14="http://schemas.microsoft.com/office/powerpoint/2010/main" val="257484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10" y="896423"/>
            <a:ext cx="10364451" cy="1748165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Bodoni MT" panose="02070603080606020203" pitchFamily="18" charset="0"/>
              </a:rPr>
              <a:t>What is Phishing?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479176" y="2736725"/>
            <a:ext cx="957430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Emails: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Messages that look like they come from a trusted source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(e.g., your bank, company, or social media) but are actually scams.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Fake Websites: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Sites that mimic real ones to trick users into entering login info, credit card numbers, etc.</a:t>
            </a:r>
          </a:p>
        </p:txBody>
      </p:sp>
    </p:spTree>
    <p:extLst>
      <p:ext uri="{BB962C8B-B14F-4D97-AF65-F5344CB8AC3E}">
        <p14:creationId xmlns:p14="http://schemas.microsoft.com/office/powerpoint/2010/main" val="294585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Bodoni MT" panose="02070603080606020203" pitchFamily="18" charset="0"/>
              </a:rPr>
              <a:t>Types of Phishing Attacks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001656"/>
            <a:ext cx="999437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Phishing: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phishing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Spear Phishing: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Targeted attacks aimed at specific individuals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(e.g., CEOs, finance departments).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Whaling: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Spear phishing specifically targeting big executives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("big fish" = whales).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Smishing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Phishing through SMS messages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("smartphone + phishing" =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smishing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Vishing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Phishing using voice calls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(telephone scams pretending to be your bank).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Phishing: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Fake profiles or links shared on Facebook,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Instagram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LinkedIn</a:t>
            </a:r>
          </a:p>
        </p:txBody>
      </p:sp>
    </p:spTree>
    <p:extLst>
      <p:ext uri="{BB962C8B-B14F-4D97-AF65-F5344CB8AC3E}">
        <p14:creationId xmlns:p14="http://schemas.microsoft.com/office/powerpoint/2010/main" val="282872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Bodoni MT" panose="02070603080606020203" pitchFamily="18" charset="0"/>
              </a:rPr>
              <a:t>Signs of Phishing Emails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2555652"/>
            <a:ext cx="1027417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Urgency: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email might say "Your account will be locked in 24 hours!" – to make you panic.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Suspicious Links: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Links might look real, but hovering over them shows a different, strange URL.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Unknown Attachments: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might contain malware or viruses – </a:t>
            </a: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never open them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verifying.</a:t>
            </a:r>
          </a:p>
        </p:txBody>
      </p:sp>
    </p:spTree>
    <p:extLst>
      <p:ext uri="{BB962C8B-B14F-4D97-AF65-F5344CB8AC3E}">
        <p14:creationId xmlns:p14="http://schemas.microsoft.com/office/powerpoint/2010/main" val="99628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Bodoni MT" panose="02070603080606020203" pitchFamily="18" charset="0"/>
              </a:rPr>
              <a:t>Psychological</a:t>
            </a:r>
            <a:r>
              <a:rPr lang="en-US" b="1" dirty="0"/>
              <a:t> Tricks Used by Attackers</a:t>
            </a:r>
            <a:r>
              <a:rPr lang="en-US" dirty="0"/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1246909" y="2740317"/>
            <a:ext cx="953192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Fear: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"Your account will be deleted!“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Greed: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"You've won a free iPhone!“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Curiosity: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"See who viewed your profile.“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Helpfulness: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"Please process this urgent payment for me."</a:t>
            </a:r>
          </a:p>
        </p:txBody>
      </p:sp>
    </p:spTree>
    <p:extLst>
      <p:ext uri="{BB962C8B-B14F-4D97-AF65-F5344CB8AC3E}">
        <p14:creationId xmlns:p14="http://schemas.microsoft.com/office/powerpoint/2010/main" val="12817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945389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Bodoni MT" panose="02070603080606020203" pitchFamily="18" charset="0"/>
              </a:rPr>
              <a:t>Real-World Examples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661309" y="2552966"/>
            <a:ext cx="10869381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 (Phishing):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screenshot of a fake email saying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400" cap="none" dirty="0" smtClean="0">
                <a:latin typeface="Arial" panose="020B0604020202020204" pitchFamily="34" charset="0"/>
              </a:rPr>
              <a:t>   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"You won a prize!" or "Update your bank details.“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 (Real):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actual legitimate email from a bank or service provider.</a:t>
            </a:r>
            <a:endParaRPr lang="en-US" sz="2400" cap="none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dirty="0"/>
              <a:t>In 2020, hackers targeted a major company’s finance department by sending a fake invoice that looked real. An employee transferred $500,000 to the hacker’s account. This attack started with just </a:t>
            </a:r>
            <a:r>
              <a:rPr lang="en-US" b="1" dirty="0"/>
              <a:t>one phishing email</a:t>
            </a:r>
            <a:r>
              <a:rPr lang="en-US" dirty="0"/>
              <a:t>.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Bodoni MT" panose="02070603080606020203" pitchFamily="18" charset="0"/>
              </a:rPr>
              <a:t>Practices to Stay Safe</a:t>
            </a:r>
            <a:r>
              <a:rPr lang="en-US" sz="4400" dirty="0">
                <a:latin typeface="Bodoni MT" panose="02070603080606020203" pitchFamily="18" charset="0"/>
              </a:rPr>
              <a:t>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555812" y="2186321"/>
            <a:ext cx="1081143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Multi-Factor Authentication (MFA):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Even if someone steals your password, they can't login without your second authentication (like OTP).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Passwords Regularly: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Change passwords every 3–6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Never Reuse Passwords: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different passwords for different accounts.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Password Manager: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you generate and store strong passwords.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Website URLs: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Always double-check before entering credentials.</a:t>
            </a:r>
          </a:p>
        </p:txBody>
      </p:sp>
    </p:spTree>
    <p:extLst>
      <p:ext uri="{BB962C8B-B14F-4D97-AF65-F5344CB8AC3E}">
        <p14:creationId xmlns:p14="http://schemas.microsoft.com/office/powerpoint/2010/main" val="316818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3600002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Bodoni MT" panose="02070603080606020203" pitchFamily="18" charset="0"/>
              </a:rPr>
              <a:t>Phishing is not just about fake emails — it’s about tricking your mind.</a:t>
            </a:r>
            <a:br>
              <a:rPr lang="en-US" sz="2800" b="1" i="1" dirty="0">
                <a:latin typeface="Bodoni MT" panose="02070603080606020203" pitchFamily="18" charset="0"/>
              </a:rPr>
            </a:br>
            <a:r>
              <a:rPr lang="en-US" sz="2800" b="1" i="1" dirty="0">
                <a:latin typeface="Bodoni MT" panose="02070603080606020203" pitchFamily="18" charset="0"/>
              </a:rPr>
              <a:t>Stay alert. Trust carefully. Think before you click.</a:t>
            </a:r>
          </a:p>
        </p:txBody>
      </p:sp>
    </p:spTree>
    <p:extLst>
      <p:ext uri="{BB962C8B-B14F-4D97-AF65-F5344CB8AC3E}">
        <p14:creationId xmlns:p14="http://schemas.microsoft.com/office/powerpoint/2010/main" val="204317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</TotalTime>
  <Words>435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Bodoni MT</vt:lpstr>
      <vt:lpstr>Book Antiqua</vt:lpstr>
      <vt:lpstr>Tw Cen MT</vt:lpstr>
      <vt:lpstr>Droplet</vt:lpstr>
      <vt:lpstr>Phishing Awareness Training</vt:lpstr>
      <vt:lpstr>What is Phishing?</vt:lpstr>
      <vt:lpstr>Types of Phishing Attacks</vt:lpstr>
      <vt:lpstr>Signs of Phishing Emails</vt:lpstr>
      <vt:lpstr>Psychological Tricks Used by Attackers </vt:lpstr>
      <vt:lpstr>Real-World Examples</vt:lpstr>
      <vt:lpstr>Practices to Stay Safe </vt:lpstr>
      <vt:lpstr>Phishing is not just about fake emails — it’s about tricking your mind. Stay alert. Trust carefully. Think before you click.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Microsoft account</dc:creator>
  <cp:lastModifiedBy>Microsoft account</cp:lastModifiedBy>
  <cp:revision>3</cp:revision>
  <dcterms:created xsi:type="dcterms:W3CDTF">2025-04-26T07:03:47Z</dcterms:created>
  <dcterms:modified xsi:type="dcterms:W3CDTF">2025-04-26T07:31:15Z</dcterms:modified>
</cp:coreProperties>
</file>