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6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ED007-8EF8-4847-87CA-14F5B0C8C7F4}" type="datetimeFigureOut">
              <a:rPr lang="en-US" smtClean="0"/>
              <a:t>9/7/19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A7F15-C780-6E46-AD25-01F9D287A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01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A7F15-C780-6E46-AD25-01F9D287A1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3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B167-CB6E-424B-9213-5188DDE08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02F8E-AF8B-4845-B80B-193FD0332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F484D-83B1-F547-ADB5-24F93C9C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1D5A-CBDB-F54E-B1A2-DD39D3A90E7C}" type="datetimeFigureOut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BA4A-C4CF-4C44-B480-7B8C6511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C2596-ECBB-044D-8273-E5D2ED27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E4B-CE9F-FF46-9C40-31FB81EF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7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2E82-24EB-2C4D-94A1-9EAED5B3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1A284-B4E7-2E4A-94DD-1CE4925A0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E4B11-658B-5244-A682-5BA0EA97D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1D5A-CBDB-F54E-B1A2-DD39D3A90E7C}" type="datetimeFigureOut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0AEDE-2329-504D-9B6C-E2AFA978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7B516-2349-AC4A-95CB-CF757439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E4B-CE9F-FF46-9C40-31FB81EF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5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49D455-FA71-2E42-ABB4-555047AA4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0B114-2EAF-154C-8659-E202E44B4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3150F-F4C4-D84C-AFEB-E60A6EB15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1D5A-CBDB-F54E-B1A2-DD39D3A90E7C}" type="datetimeFigureOut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A29CB-61EA-594E-9C18-98E49FD5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596B-E961-DC40-97E2-C138DDC3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E4B-CE9F-FF46-9C40-31FB81EF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566A-1756-9A4E-9AE3-CE17A0B2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32203-4B28-A84B-86CA-9C75789F4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4133A-1F6D-604A-949A-56D7A127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1D5A-CBDB-F54E-B1A2-DD39D3A90E7C}" type="datetimeFigureOut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2D9DD-71AD-4C41-AC46-5CD53580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A811E-8A9F-9B4E-9DB9-7B0719C2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E4B-CE9F-FF46-9C40-31FB81EF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1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7B64-2C09-6E41-8A3A-5358E058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1BB13-2D66-4E46-A8F9-6CF957F72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7EE1E-5B1F-8F44-9955-050A972B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1D5A-CBDB-F54E-B1A2-DD39D3A90E7C}" type="datetimeFigureOut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680AA-DD2D-7A43-93E7-D8EF60F22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28709-306F-2B4D-8A3D-7DCFA82BF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E4B-CE9F-FF46-9C40-31FB81EF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2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0FCB-4969-F146-A1E0-0DB61F1A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11970-F5F1-984F-9842-ABBCA57BB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733C8-937A-434B-AFB6-F1F5A6540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F2F09-49A5-E74B-A8D3-3579994F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1D5A-CBDB-F54E-B1A2-DD39D3A90E7C}" type="datetimeFigureOut">
              <a:rPr lang="en-US" smtClean="0"/>
              <a:t>9/7/19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7DC27-47F5-424B-AE30-65EF0E58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3A652-F8F3-8741-AE7A-3052EAC6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E4B-CE9F-FF46-9C40-31FB81EF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0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1CFF-7190-3044-A430-BE8AB0AF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CBEA8-028C-6A44-8DDF-B9B66BEF9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2D2CA-D756-924C-8B40-F1B2383A6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0476B9-5132-C244-A426-2596F15A6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5534F-1AA8-D84C-BD40-8D9537B08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A9E00-17B1-7745-AA0C-84B682CA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1D5A-CBDB-F54E-B1A2-DD39D3A90E7C}" type="datetimeFigureOut">
              <a:rPr lang="en-US" smtClean="0"/>
              <a:t>9/7/19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E3808-46A6-2C4D-BE2F-6319A63E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31740-01B8-E043-9B0D-1E760AF9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E4B-CE9F-FF46-9C40-31FB81EF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9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0CE7-C33E-B64F-A960-FDB6232E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5227B-F4FC-0C48-A5F4-A0C5C83A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1D5A-CBDB-F54E-B1A2-DD39D3A90E7C}" type="datetimeFigureOut">
              <a:rPr lang="en-US" smtClean="0"/>
              <a:t>9/7/19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8CAE9-D813-7448-AFD8-23DBCF458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B25B5-2F5C-C547-BD6E-792FE75A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E4B-CE9F-FF46-9C40-31FB81EF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3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FAD7A6-02D0-7343-ACED-E3B49816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1D5A-CBDB-F54E-B1A2-DD39D3A90E7C}" type="datetimeFigureOut">
              <a:rPr lang="en-US" smtClean="0"/>
              <a:t>9/7/19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31DA4-928D-BF49-B9FF-1A220495C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07334-29CF-B040-88D8-78E09F3E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E4B-CE9F-FF46-9C40-31FB81EF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5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06FE-2A49-3B42-A390-B7A43BCD0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FB44F-20BE-FB4B-990B-85CC6C2D7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0B57B-65D4-6245-B201-0C9391DDD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A7E25-D0AF-5443-9F63-DEB66001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1D5A-CBDB-F54E-B1A2-DD39D3A90E7C}" type="datetimeFigureOut">
              <a:rPr lang="en-US" smtClean="0"/>
              <a:t>9/7/19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E3F52-A9C0-324F-89F2-9696DB05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A48B6-B8E7-CA45-B19D-86678432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E4B-CE9F-FF46-9C40-31FB81EF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B8FC-6CDC-B248-A690-5BDD6571B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5C347-565F-DC43-95AC-C183068D4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E827C-4A0C-E348-A227-689E9B4EA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20C61-CCD0-5D4E-91AD-3CA779E8C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1D5A-CBDB-F54E-B1A2-DD39D3A90E7C}" type="datetimeFigureOut">
              <a:rPr lang="en-US" smtClean="0"/>
              <a:t>9/7/19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E21E1-6FCD-284D-833C-47C566BA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BE09F-16F4-9844-9C36-C46C53BE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E4B-CE9F-FF46-9C40-31FB81EF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8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BAF37E-B5AB-044E-83A4-3AB1003D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E134F-E22D-BA46-83D5-7F53A1664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755FE-0FB6-0643-8C96-CBE21AF83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E1D5A-CBDB-F54E-B1A2-DD39D3A90E7C}" type="datetimeFigureOut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686AA-A4BD-7948-873C-8057FDCE8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B1573-6555-994E-B991-2F6644B7B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D2E4B-CE9F-FF46-9C40-31FB81EF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5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83EB8-2734-DC46-B3A6-A0E27C3784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F2EF0-3C68-CD48-82E8-12F7AA2DCD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FA30BF1-D3E9-2C44-9ABB-C973192CD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43578" y="188828"/>
            <a:ext cx="3995173" cy="2293946"/>
          </a:xfr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6C3DA11-EA5A-F649-886D-09D70A4E4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34" y="2482838"/>
            <a:ext cx="2835485" cy="2749561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A4FFB6-59F0-7544-8754-FAFF30982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36" y="188826"/>
            <a:ext cx="3893512" cy="229394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F2F45B-7A0B-BF48-B86D-2C0791C420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1923" y="188826"/>
            <a:ext cx="3893511" cy="2296173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77E725-71B8-E742-B187-BEAA2674E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9609" y="2482774"/>
            <a:ext cx="4592222" cy="2641970"/>
          </a:xfrm>
          <a:prstGeom prst="rect">
            <a:avLst/>
          </a:prstGeom>
        </p:spPr>
      </p:pic>
      <p:pic>
        <p:nvPicPr>
          <p:cNvPr id="15" name="Picture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00316EE-8800-D440-A233-FCB99DFFC6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1539" y="2598118"/>
            <a:ext cx="3932927" cy="414902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FC0E30-4813-6744-AE7F-1DD6FC24A0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3923" y="5206496"/>
            <a:ext cx="4542793" cy="156311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F80BC874-EC08-A645-9AFB-3DD199D271A5}"/>
              </a:ext>
            </a:extLst>
          </p:cNvPr>
          <p:cNvSpPr/>
          <p:nvPr/>
        </p:nvSpPr>
        <p:spPr>
          <a:xfrm>
            <a:off x="124201" y="83761"/>
            <a:ext cx="210065" cy="210065"/>
          </a:xfrm>
          <a:prstGeom prst="ellipse">
            <a:avLst/>
          </a:prstGeom>
          <a:solidFill>
            <a:srgbClr val="166F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CB9905-2763-9548-96AC-0CB317CBABF6}"/>
              </a:ext>
            </a:extLst>
          </p:cNvPr>
          <p:cNvSpPr/>
          <p:nvPr/>
        </p:nvSpPr>
        <p:spPr>
          <a:xfrm>
            <a:off x="4043390" y="93885"/>
            <a:ext cx="210065" cy="210065"/>
          </a:xfrm>
          <a:prstGeom prst="ellipse">
            <a:avLst/>
          </a:prstGeom>
          <a:solidFill>
            <a:srgbClr val="166F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3FAA41E-4E1B-BB48-8BEC-08390524F5C2}"/>
              </a:ext>
            </a:extLst>
          </p:cNvPr>
          <p:cNvSpPr/>
          <p:nvPr/>
        </p:nvSpPr>
        <p:spPr>
          <a:xfrm>
            <a:off x="8006507" y="84653"/>
            <a:ext cx="210065" cy="210065"/>
          </a:xfrm>
          <a:prstGeom prst="ellipse">
            <a:avLst/>
          </a:prstGeom>
          <a:solidFill>
            <a:srgbClr val="166F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EAB289-3E0D-CB4D-BEAF-4B7E8467B124}"/>
              </a:ext>
            </a:extLst>
          </p:cNvPr>
          <p:cNvSpPr/>
          <p:nvPr/>
        </p:nvSpPr>
        <p:spPr>
          <a:xfrm>
            <a:off x="48216" y="2388053"/>
            <a:ext cx="210065" cy="210065"/>
          </a:xfrm>
          <a:prstGeom prst="ellipse">
            <a:avLst/>
          </a:prstGeom>
          <a:solidFill>
            <a:srgbClr val="166F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B5E310F-69BF-7B48-A7EB-4BAAECE81C68}"/>
              </a:ext>
            </a:extLst>
          </p:cNvPr>
          <p:cNvSpPr/>
          <p:nvPr/>
        </p:nvSpPr>
        <p:spPr>
          <a:xfrm>
            <a:off x="3095604" y="2419213"/>
            <a:ext cx="210065" cy="210065"/>
          </a:xfrm>
          <a:prstGeom prst="ellipse">
            <a:avLst/>
          </a:prstGeom>
          <a:solidFill>
            <a:srgbClr val="166F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1CB1D38-0517-1D4C-A683-B2654ADD7B83}"/>
              </a:ext>
            </a:extLst>
          </p:cNvPr>
          <p:cNvSpPr/>
          <p:nvPr/>
        </p:nvSpPr>
        <p:spPr>
          <a:xfrm>
            <a:off x="3077070" y="5150334"/>
            <a:ext cx="210065" cy="210065"/>
          </a:xfrm>
          <a:prstGeom prst="ellipse">
            <a:avLst/>
          </a:prstGeom>
          <a:solidFill>
            <a:srgbClr val="166F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E6F2F9-8465-584F-A2E3-A072A863743B}"/>
              </a:ext>
            </a:extLst>
          </p:cNvPr>
          <p:cNvSpPr/>
          <p:nvPr/>
        </p:nvSpPr>
        <p:spPr>
          <a:xfrm>
            <a:off x="7846716" y="2481916"/>
            <a:ext cx="210065" cy="210065"/>
          </a:xfrm>
          <a:prstGeom prst="ellipse">
            <a:avLst/>
          </a:prstGeom>
          <a:solidFill>
            <a:srgbClr val="166F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177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3233</TotalTime>
  <Words>8</Words>
  <Application>Microsoft Macintosh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marab</dc:creator>
  <cp:lastModifiedBy>marab</cp:lastModifiedBy>
  <cp:revision>5</cp:revision>
  <dcterms:created xsi:type="dcterms:W3CDTF">2019-09-07T13:52:11Z</dcterms:created>
  <dcterms:modified xsi:type="dcterms:W3CDTF">2019-09-09T19:45:56Z</dcterms:modified>
</cp:coreProperties>
</file>