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4"/>
  </p:notesMasterIdLst>
  <p:handoutMasterIdLst>
    <p:handoutMasterId r:id="rId35"/>
  </p:handoutMasterIdLst>
  <p:sldIdLst>
    <p:sldId id="2448" r:id="rId5"/>
    <p:sldId id="2462" r:id="rId6"/>
    <p:sldId id="2463" r:id="rId7"/>
    <p:sldId id="2464" r:id="rId8"/>
    <p:sldId id="2465" r:id="rId9"/>
    <p:sldId id="2466" r:id="rId10"/>
    <p:sldId id="259" r:id="rId11"/>
    <p:sldId id="2467" r:id="rId12"/>
    <p:sldId id="2468" r:id="rId13"/>
    <p:sldId id="2469" r:id="rId14"/>
    <p:sldId id="2471" r:id="rId15"/>
    <p:sldId id="2470" r:id="rId16"/>
    <p:sldId id="2473" r:id="rId17"/>
    <p:sldId id="2472" r:id="rId18"/>
    <p:sldId id="2474" r:id="rId19"/>
    <p:sldId id="2475" r:id="rId20"/>
    <p:sldId id="2476" r:id="rId21"/>
    <p:sldId id="2477" r:id="rId22"/>
    <p:sldId id="2488" r:id="rId23"/>
    <p:sldId id="2478" r:id="rId24"/>
    <p:sldId id="2479" r:id="rId25"/>
    <p:sldId id="2480" r:id="rId26"/>
    <p:sldId id="2482" r:id="rId27"/>
    <p:sldId id="2483" r:id="rId28"/>
    <p:sldId id="2484" r:id="rId29"/>
    <p:sldId id="2485" r:id="rId30"/>
    <p:sldId id="2486" r:id="rId31"/>
    <p:sldId id="2487" r:id="rId32"/>
    <p:sldId id="243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68" d="100"/>
          <a:sy n="68" d="100"/>
        </p:scale>
        <p:origin x="616" y="5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1/3/2023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8684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728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1355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5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92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71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291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54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321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85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231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3014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449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3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47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56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4930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304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74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67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0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Airline ticket reservation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535" y="4466271"/>
            <a:ext cx="4293051" cy="182140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b="1" dirty="0"/>
              <a:t>Group Members: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Tuba jabeen(fa21-bcs-033)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Isha </a:t>
            </a:r>
            <a:r>
              <a:rPr lang="en-US" b="1" dirty="0" err="1"/>
              <a:t>Eman</a:t>
            </a:r>
            <a:r>
              <a:rPr lang="en-US" b="1" dirty="0"/>
              <a:t>(fa21-bcs-046)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Maryam Bibi(fa21-bcs-047)</a:t>
            </a:r>
          </a:p>
          <a:p>
            <a:pPr>
              <a:lnSpc>
                <a:spcPct val="100000"/>
              </a:lnSpc>
            </a:pPr>
            <a:endParaRPr lang="en-US" sz="2000" b="1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Semester 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410" y="270545"/>
            <a:ext cx="5897218" cy="884238"/>
          </a:xfrm>
        </p:spPr>
        <p:txBody>
          <a:bodyPr/>
          <a:lstStyle/>
          <a:p>
            <a:r>
              <a:rPr lang="en-US" sz="5400" dirty="0"/>
              <a:t>Flight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5" y="1663830"/>
            <a:ext cx="8257880" cy="4444739"/>
          </a:xfrm>
        </p:spPr>
        <p:txBody>
          <a:bodyPr>
            <a:noAutofit/>
          </a:bodyPr>
          <a:lstStyle/>
          <a:p>
            <a:r>
              <a:rPr lang="en-US" sz="2000" dirty="0"/>
              <a:t>In this class we have two linked Lists</a:t>
            </a:r>
          </a:p>
          <a:p>
            <a:r>
              <a:rPr lang="en-US" sz="2000" dirty="0"/>
              <a:t>One, stores all available Destinations of flights and other stores the seats of all flights</a:t>
            </a:r>
          </a:p>
          <a:p>
            <a:r>
              <a:rPr lang="en-US" sz="2000" dirty="0"/>
              <a:t>Total functions in this class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BookSeats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DeleteSeats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StoreDestination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DeleteDestination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24539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410" y="270545"/>
            <a:ext cx="5897218" cy="884238"/>
          </a:xfrm>
        </p:spPr>
        <p:txBody>
          <a:bodyPr/>
          <a:lstStyle/>
          <a:p>
            <a:r>
              <a:rPr lang="en-US" sz="3200" dirty="0"/>
              <a:t>Store destination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5" y="1710964"/>
            <a:ext cx="8257880" cy="4444739"/>
          </a:xfrm>
        </p:spPr>
        <p:txBody>
          <a:bodyPr>
            <a:noAutofit/>
          </a:bodyPr>
          <a:lstStyle/>
          <a:p>
            <a:r>
              <a:rPr lang="en-US" sz="2000" dirty="0"/>
              <a:t>This method take available destinations in the arguments and stores it in the </a:t>
            </a:r>
            <a:r>
              <a:rPr lang="en-US" sz="2000" dirty="0" err="1"/>
              <a:t>linkedlist</a:t>
            </a:r>
            <a:r>
              <a:rPr lang="en-US" sz="2000" dirty="0"/>
              <a:t> of destinations</a:t>
            </a:r>
          </a:p>
          <a:p>
            <a:r>
              <a:rPr lang="en-US" sz="2000" dirty="0"/>
              <a:t>When the destination is stored, at the same index in the seats list a node is created and initialized with zero.</a:t>
            </a:r>
          </a:p>
          <a:p>
            <a:pPr marL="0" indent="0">
              <a:buNone/>
            </a:pPr>
            <a:r>
              <a:rPr lang="en-US" sz="2000" dirty="0"/>
              <a:t>void </a:t>
            </a:r>
            <a:r>
              <a:rPr lang="en-US" sz="2000" dirty="0" err="1"/>
              <a:t>insertdestination</a:t>
            </a:r>
            <a:r>
              <a:rPr lang="en-US" sz="2000" dirty="0"/>
              <a:t>(String name) {</a:t>
            </a:r>
          </a:p>
          <a:p>
            <a:pPr marL="0" indent="0">
              <a:buNone/>
            </a:pPr>
            <a:r>
              <a:rPr lang="en-US" sz="2000" dirty="0" err="1"/>
              <a:t>destinations.insert</a:t>
            </a:r>
            <a:r>
              <a:rPr lang="en-US" sz="2000" dirty="0"/>
              <a:t>(</a:t>
            </a:r>
            <a:r>
              <a:rPr lang="en-US" sz="2000" dirty="0" err="1"/>
              <a:t>name.toUpperCase</a:t>
            </a:r>
            <a:r>
              <a:rPr lang="en-US" sz="2000" dirty="0"/>
              <a:t>(), </a:t>
            </a:r>
            <a:r>
              <a:rPr lang="en-US" sz="2000" dirty="0" err="1"/>
              <a:t>destinations.size</a:t>
            </a:r>
            <a:r>
              <a:rPr lang="en-US" sz="2000" dirty="0"/>
              <a:t> + 1);</a:t>
            </a:r>
          </a:p>
          <a:p>
            <a:pPr marL="0" indent="0">
              <a:buNone/>
            </a:pPr>
            <a:r>
              <a:rPr lang="en-US" sz="2000" dirty="0" err="1"/>
              <a:t>seats.insert</a:t>
            </a:r>
            <a:r>
              <a:rPr lang="en-US" sz="2000" dirty="0"/>
              <a:t>(0, </a:t>
            </a:r>
            <a:r>
              <a:rPr lang="en-US" sz="2000" dirty="0" err="1"/>
              <a:t>seats.size</a:t>
            </a:r>
            <a:r>
              <a:rPr lang="en-US" sz="2000" dirty="0"/>
              <a:t> + 1);}</a:t>
            </a:r>
          </a:p>
          <a:p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861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410" y="270545"/>
            <a:ext cx="5897218" cy="884238"/>
          </a:xfrm>
        </p:spPr>
        <p:txBody>
          <a:bodyPr/>
          <a:lstStyle/>
          <a:p>
            <a:r>
              <a:rPr lang="en-US" b="1" dirty="0" err="1"/>
              <a:t>BookSeats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5" y="1710964"/>
            <a:ext cx="8257880" cy="4444739"/>
          </a:xfrm>
        </p:spPr>
        <p:txBody>
          <a:bodyPr>
            <a:noAutofit/>
          </a:bodyPr>
          <a:lstStyle/>
          <a:p>
            <a:r>
              <a:rPr lang="en-US" sz="2000" dirty="0"/>
              <a:t>In this function, we passed the destination of customer and after the destination index, we pass the index to “</a:t>
            </a:r>
            <a:r>
              <a:rPr lang="en-US" sz="2000" dirty="0" err="1"/>
              <a:t>allowSeat</a:t>
            </a:r>
            <a:r>
              <a:rPr lang="en-US" sz="2000" dirty="0"/>
              <a:t> ” method so that it can increment the number of seats in the particular flight.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public </a:t>
            </a:r>
            <a:r>
              <a:rPr lang="en-US" sz="1800" dirty="0" err="1"/>
              <a:t>boolean</a:t>
            </a:r>
            <a:r>
              <a:rPr lang="en-US" sz="1800" dirty="0"/>
              <a:t> book(String destination)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int index = </a:t>
            </a:r>
            <a:r>
              <a:rPr lang="en-US" sz="1800" dirty="0" err="1"/>
              <a:t>searchdestinationIndex</a:t>
            </a:r>
            <a:r>
              <a:rPr lang="en-US" sz="1800" dirty="0"/>
              <a:t>(destination);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return </a:t>
            </a:r>
            <a:r>
              <a:rPr lang="en-US" sz="1800" dirty="0" err="1"/>
              <a:t>AllowSeat</a:t>
            </a:r>
            <a:r>
              <a:rPr lang="en-US" sz="1800" dirty="0"/>
              <a:t>(index)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69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410" y="270545"/>
            <a:ext cx="5897218" cy="884238"/>
          </a:xfrm>
        </p:spPr>
        <p:txBody>
          <a:bodyPr/>
          <a:lstStyle/>
          <a:p>
            <a:r>
              <a:rPr lang="en-US" b="1" dirty="0" err="1"/>
              <a:t>DeleteDestination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5" y="1710964"/>
            <a:ext cx="8257880" cy="4444739"/>
          </a:xfrm>
        </p:spPr>
        <p:txBody>
          <a:bodyPr>
            <a:noAutofit/>
          </a:bodyPr>
          <a:lstStyle/>
          <a:p>
            <a:r>
              <a:rPr lang="en-US" sz="2000" dirty="0"/>
              <a:t>The method, take the destination as the argument and search its index and pass that index to the “delete” method of singly </a:t>
            </a:r>
            <a:r>
              <a:rPr lang="en-US" sz="2000" dirty="0" err="1"/>
              <a:t>linklist</a:t>
            </a:r>
            <a:endParaRPr lang="en-US" sz="2000" dirty="0"/>
          </a:p>
          <a:p>
            <a:r>
              <a:rPr lang="en-US" sz="2000" dirty="0"/>
              <a:t>When the destination is deleted from the list, the in the linked list of seats, the seats of that destination are also deleted from the same index.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int </a:t>
            </a:r>
            <a:r>
              <a:rPr lang="en-US" sz="2000" dirty="0" err="1"/>
              <a:t>searchdestinationIndex</a:t>
            </a:r>
            <a:r>
              <a:rPr lang="en-US" sz="2000" dirty="0"/>
              <a:t>(String placename) {</a:t>
            </a:r>
          </a:p>
          <a:p>
            <a:pPr marL="0" indent="0">
              <a:buNone/>
            </a:pPr>
            <a:r>
              <a:rPr lang="en-US" sz="2000" dirty="0"/>
              <a:t>        return </a:t>
            </a:r>
            <a:r>
              <a:rPr lang="en-US" sz="2000" dirty="0" err="1"/>
              <a:t>destinations.searchdestinationIndex</a:t>
            </a:r>
            <a:r>
              <a:rPr lang="en-US" sz="2000" dirty="0"/>
              <a:t>(placename);</a:t>
            </a:r>
          </a:p>
          <a:p>
            <a:pPr marL="0" indent="0">
              <a:buNone/>
            </a:pPr>
            <a:r>
              <a:rPr lang="en-US" sz="2000" dirty="0"/>
              <a:t>  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1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19" y="702297"/>
            <a:ext cx="5897218" cy="884238"/>
          </a:xfrm>
        </p:spPr>
        <p:txBody>
          <a:bodyPr/>
          <a:lstStyle/>
          <a:p>
            <a:r>
              <a:rPr lang="en-US" b="1" dirty="0" err="1"/>
              <a:t>CancelSeat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875" y="1710964"/>
            <a:ext cx="8257880" cy="4444739"/>
          </a:xfrm>
        </p:spPr>
        <p:txBody>
          <a:bodyPr>
            <a:noAutofit/>
          </a:bodyPr>
          <a:lstStyle/>
          <a:p>
            <a:r>
              <a:rPr lang="en-US" sz="1800" dirty="0"/>
              <a:t>In this method, we passed the destination of the customer and it decrement the number of seat by 1 at that index in link list</a:t>
            </a:r>
          </a:p>
          <a:p>
            <a:pPr marL="0" indent="0">
              <a:buNone/>
            </a:pPr>
            <a:r>
              <a:rPr lang="en-US" sz="2000" dirty="0"/>
              <a:t> public void </a:t>
            </a:r>
            <a:r>
              <a:rPr lang="en-US" sz="2000" dirty="0" err="1"/>
              <a:t>deleteSeat</a:t>
            </a:r>
            <a:r>
              <a:rPr lang="en-US" sz="2000" dirty="0"/>
              <a:t>(String destination) {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int index = </a:t>
            </a:r>
            <a:r>
              <a:rPr lang="en-US" sz="2000" dirty="0" err="1"/>
              <a:t>searchdestinationIndex</a:t>
            </a:r>
            <a:r>
              <a:rPr lang="en-US" sz="2000" dirty="0"/>
              <a:t>(destination);</a:t>
            </a:r>
          </a:p>
          <a:p>
            <a:pPr marL="0" indent="0">
              <a:buNone/>
            </a:pPr>
            <a:r>
              <a:rPr lang="en-US" sz="2000" dirty="0"/>
              <a:t>        if (index != -1) {</a:t>
            </a:r>
          </a:p>
          <a:p>
            <a:pPr marL="0" indent="0"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seats.deleteSeat</a:t>
            </a:r>
            <a:r>
              <a:rPr lang="en-US" sz="2000" dirty="0"/>
              <a:t>(index); 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4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276" y="204557"/>
            <a:ext cx="5897218" cy="884238"/>
          </a:xfrm>
        </p:spPr>
        <p:txBody>
          <a:bodyPr/>
          <a:lstStyle/>
          <a:p>
            <a:r>
              <a:rPr lang="en-US" sz="5400" dirty="0"/>
              <a:t>Admin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908" y="1824086"/>
            <a:ext cx="8681370" cy="3718876"/>
          </a:xfrm>
        </p:spPr>
        <p:txBody>
          <a:bodyPr>
            <a:noAutofit/>
          </a:bodyPr>
          <a:lstStyle/>
          <a:p>
            <a:r>
              <a:rPr lang="en-US" sz="2000" dirty="0"/>
              <a:t>This class checks conditions and call functions of “Customer” and “Flight”</a:t>
            </a:r>
          </a:p>
          <a:p>
            <a:r>
              <a:rPr lang="en-US" sz="2000" dirty="0"/>
              <a:t>It stores the bills of all customers, after applying 10% discount on first 5 customer’s bill</a:t>
            </a:r>
          </a:p>
          <a:p>
            <a:r>
              <a:rPr lang="en-US" sz="2000" dirty="0"/>
              <a:t>Methods:</a:t>
            </a:r>
          </a:p>
          <a:p>
            <a:pPr marL="0" indent="0">
              <a:buNone/>
            </a:pPr>
            <a:r>
              <a:rPr lang="en-US" sz="1800" dirty="0" err="1"/>
              <a:t>storeInformation</a:t>
            </a:r>
            <a:r>
              <a:rPr lang="en-US" sz="1800" dirty="0"/>
              <a:t>, </a:t>
            </a:r>
            <a:r>
              <a:rPr lang="en-US" sz="1800" dirty="0" err="1"/>
              <a:t>viewFlightInfo</a:t>
            </a:r>
            <a:r>
              <a:rPr lang="en-US" sz="1800" dirty="0"/>
              <a:t>, </a:t>
            </a:r>
            <a:r>
              <a:rPr lang="en-US" sz="1800" dirty="0" err="1"/>
              <a:t>UpdateInformation</a:t>
            </a:r>
            <a:r>
              <a:rPr lang="en-US" sz="1800" dirty="0"/>
              <a:t>,  </a:t>
            </a:r>
            <a:r>
              <a:rPr lang="en-US" sz="1800" dirty="0" err="1"/>
              <a:t>viewCustomerInfo</a:t>
            </a:r>
            <a:r>
              <a:rPr lang="en-US" sz="1800" dirty="0"/>
              <a:t>(), </a:t>
            </a:r>
            <a:r>
              <a:rPr lang="en-US" sz="1800" dirty="0" err="1"/>
              <a:t>checkBill</a:t>
            </a:r>
            <a:r>
              <a:rPr lang="en-US" sz="1800" dirty="0"/>
              <a:t>, </a:t>
            </a:r>
            <a:r>
              <a:rPr lang="en-US" sz="1800" dirty="0" err="1"/>
              <a:t>CancelTicket</a:t>
            </a:r>
            <a:r>
              <a:rPr lang="en-US" sz="1800" dirty="0"/>
              <a:t>, </a:t>
            </a:r>
            <a:r>
              <a:rPr lang="en-US" sz="1800" dirty="0" err="1"/>
              <a:t>BookTicket</a:t>
            </a:r>
            <a:r>
              <a:rPr lang="en-US" sz="1800" dirty="0"/>
              <a:t>()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400484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19" y="702297"/>
            <a:ext cx="5897218" cy="884238"/>
          </a:xfrm>
        </p:spPr>
        <p:txBody>
          <a:bodyPr/>
          <a:lstStyle/>
          <a:p>
            <a:r>
              <a:rPr lang="en-US" b="1" dirty="0"/>
              <a:t>Store Information: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3192" y="1529033"/>
            <a:ext cx="8427563" cy="1718035"/>
          </a:xfrm>
        </p:spPr>
        <p:txBody>
          <a:bodyPr>
            <a:noAutofit/>
          </a:bodyPr>
          <a:lstStyle/>
          <a:p>
            <a:r>
              <a:rPr lang="en-US" sz="2000" dirty="0"/>
              <a:t>In this method, we passed the destination to the “</a:t>
            </a:r>
            <a:r>
              <a:rPr lang="en-US" sz="2000" dirty="0" err="1"/>
              <a:t>insertDestination</a:t>
            </a:r>
            <a:r>
              <a:rPr lang="en-US" sz="2000" dirty="0"/>
              <a:t>” at flight class</a:t>
            </a:r>
          </a:p>
          <a:p>
            <a:pPr marL="0" indent="0">
              <a:buNone/>
            </a:pPr>
            <a:r>
              <a:rPr lang="en-US" sz="2000" dirty="0" err="1"/>
              <a:t>flight.insertdestination</a:t>
            </a:r>
            <a:r>
              <a:rPr lang="en-US" sz="2000" dirty="0"/>
              <a:t>(destination);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3B59068F-CC55-20C9-EF28-CFADCBB693DC}"/>
              </a:ext>
            </a:extLst>
          </p:cNvPr>
          <p:cNvSpPr txBox="1">
            <a:spLocks/>
          </p:cNvSpPr>
          <p:nvPr/>
        </p:nvSpPr>
        <p:spPr>
          <a:xfrm>
            <a:off x="1263192" y="3247068"/>
            <a:ext cx="5897218" cy="8842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update Information:</a:t>
            </a:r>
            <a:br>
              <a:rPr lang="en-US" dirty="0"/>
            </a:br>
            <a:endParaRPr lang="en-US" b="1" dirty="0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9B55D70C-5AB8-84BF-E510-5CB9FFE7E625}"/>
              </a:ext>
            </a:extLst>
          </p:cNvPr>
          <p:cNvSpPr txBox="1">
            <a:spLocks/>
          </p:cNvSpPr>
          <p:nvPr/>
        </p:nvSpPr>
        <p:spPr>
          <a:xfrm>
            <a:off x="1161068" y="3981573"/>
            <a:ext cx="8427563" cy="1718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this function, we can insert new Destination or delete the destination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583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18" y="702297"/>
            <a:ext cx="8380429" cy="900260"/>
          </a:xfrm>
        </p:spPr>
        <p:txBody>
          <a:bodyPr/>
          <a:lstStyle/>
          <a:p>
            <a:r>
              <a:rPr lang="en-US" sz="3200" b="1" dirty="0"/>
              <a:t>View flight and customer Information 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6" y="1710965"/>
            <a:ext cx="8380429" cy="2795048"/>
          </a:xfrm>
        </p:spPr>
        <p:txBody>
          <a:bodyPr>
            <a:noAutofit/>
          </a:bodyPr>
          <a:lstStyle/>
          <a:p>
            <a:r>
              <a:rPr lang="en-US" sz="2000" dirty="0"/>
              <a:t>In “view flight information”, admin can view information of available destinations </a:t>
            </a:r>
          </a:p>
          <a:p>
            <a:r>
              <a:rPr lang="en-US" sz="2000" dirty="0"/>
              <a:t>In “customer Information”, admin can view the data of all customers who have booked their seats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7077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18" y="702297"/>
            <a:ext cx="8380429" cy="900260"/>
          </a:xfrm>
        </p:spPr>
        <p:txBody>
          <a:bodyPr/>
          <a:lstStyle/>
          <a:p>
            <a:r>
              <a:rPr lang="en-US" sz="3200" b="1" dirty="0"/>
              <a:t>Book ticket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6" y="1710964"/>
            <a:ext cx="8851769" cy="3473777"/>
          </a:xfrm>
        </p:spPr>
        <p:txBody>
          <a:bodyPr>
            <a:noAutofit/>
          </a:bodyPr>
          <a:lstStyle/>
          <a:p>
            <a:r>
              <a:rPr lang="en-US" sz="2000" dirty="0"/>
              <a:t>The function take the destination from customer and checks for the available flight. If it is available then it pass the information of customer to the  method of </a:t>
            </a:r>
            <a:r>
              <a:rPr lang="en-US" sz="2000" b="1" dirty="0"/>
              <a:t>customer class </a:t>
            </a:r>
            <a:r>
              <a:rPr lang="en-US" sz="2000" dirty="0"/>
              <a:t>“</a:t>
            </a:r>
            <a:r>
              <a:rPr lang="en-US" sz="2000" dirty="0" err="1"/>
              <a:t>bookTicket</a:t>
            </a:r>
            <a:r>
              <a:rPr lang="en-US" sz="2000" dirty="0"/>
              <a:t>”</a:t>
            </a:r>
          </a:p>
          <a:p>
            <a:r>
              <a:rPr lang="en-US" sz="2000" dirty="0"/>
              <a:t>It checks the bill of that destination and apply the discount of 10% on the bill of first 5 customers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97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5709" y="117835"/>
            <a:ext cx="8380429" cy="900260"/>
          </a:xfrm>
        </p:spPr>
        <p:txBody>
          <a:bodyPr/>
          <a:lstStyle/>
          <a:p>
            <a:r>
              <a:rPr lang="en-US" sz="3200" b="1" dirty="0"/>
              <a:t>Book ticket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6" y="1197204"/>
            <a:ext cx="9982986" cy="49584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String destination = </a:t>
            </a:r>
            <a:r>
              <a:rPr lang="en-US" sz="2000" dirty="0" err="1"/>
              <a:t>s.nextLine</a:t>
            </a:r>
            <a:r>
              <a:rPr lang="en-US" sz="2000" dirty="0"/>
              <a:t>()</a:t>
            </a:r>
          </a:p>
          <a:p>
            <a:pPr marL="0" indent="0">
              <a:buNone/>
            </a:pPr>
            <a:r>
              <a:rPr lang="en-US" sz="2000" dirty="0"/>
              <a:t>if (</a:t>
            </a:r>
            <a:r>
              <a:rPr lang="en-US" sz="2000" dirty="0" err="1"/>
              <a:t>flight.searchdestinationIndex</a:t>
            </a:r>
            <a:r>
              <a:rPr lang="en-US" sz="2000" dirty="0"/>
              <a:t>(destination) != -1 &amp;&amp; </a:t>
            </a:r>
            <a:r>
              <a:rPr lang="en-US" sz="2000" dirty="0" err="1"/>
              <a:t>flight.book</a:t>
            </a:r>
            <a:r>
              <a:rPr lang="en-US" sz="2000" dirty="0"/>
              <a:t>(destination){</a:t>
            </a:r>
            <a:br>
              <a:rPr lang="en-US" sz="2000" dirty="0"/>
            </a:br>
            <a:r>
              <a:rPr lang="en-US" sz="2000" dirty="0"/>
              <a:t>            double fare = </a:t>
            </a:r>
            <a:r>
              <a:rPr lang="en-US" sz="2000" dirty="0" err="1"/>
              <a:t>checkBill</a:t>
            </a:r>
            <a:r>
              <a:rPr lang="en-US" sz="2000" dirty="0"/>
              <a:t>(destination);//Calculates Bill</a:t>
            </a:r>
            <a:br>
              <a:rPr lang="en-US" sz="2000" dirty="0"/>
            </a:br>
            <a:r>
              <a:rPr lang="en-US" sz="2000"/>
              <a:t>           </a:t>
            </a:r>
            <a:r>
              <a:rPr lang="en-US" sz="2000" dirty="0"/>
              <a:t>if (</a:t>
            </a:r>
            <a:r>
              <a:rPr lang="en-US" sz="2000" dirty="0" err="1"/>
              <a:t>BillDiscount.size</a:t>
            </a:r>
            <a:r>
              <a:rPr lang="en-US" sz="2000" dirty="0"/>
              <a:t> &lt; 5) {//Checks for discount in queue :</a:t>
            </a:r>
            <a:r>
              <a:rPr lang="en-US" sz="2000" dirty="0" err="1"/>
              <a:t>BillDiscount</a:t>
            </a:r>
            <a:br>
              <a:rPr lang="en-US" sz="2000" dirty="0"/>
            </a:br>
            <a:r>
              <a:rPr lang="en-US" sz="2000" dirty="0"/>
              <a:t>                fare = fare - (fare * 10 / 100);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BillDiscount.push</a:t>
            </a:r>
            <a:r>
              <a:rPr lang="en-US" sz="2000" dirty="0"/>
              <a:t>(fare);</a:t>
            </a:r>
            <a:br>
              <a:rPr lang="en-US" sz="2000" dirty="0"/>
            </a:br>
            <a:r>
              <a:rPr lang="en-US" sz="2000" dirty="0"/>
              <a:t>            } else {</a:t>
            </a:r>
            <a:br>
              <a:rPr lang="en-US" sz="2000" dirty="0"/>
            </a:br>
            <a:r>
              <a:rPr lang="en-US" sz="2000" dirty="0"/>
              <a:t>                </a:t>
            </a:r>
            <a:r>
              <a:rPr lang="en-US" sz="2000" dirty="0" err="1"/>
              <a:t>BillDiscount.push</a:t>
            </a:r>
            <a:r>
              <a:rPr lang="en-US" sz="2000" dirty="0"/>
              <a:t>(fare);  }</a:t>
            </a:r>
            <a:br>
              <a:rPr lang="en-US" sz="2000" dirty="0"/>
            </a:br>
            <a:r>
              <a:rPr lang="en-US" sz="2000" dirty="0"/>
              <a:t>            </a:t>
            </a:r>
            <a:r>
              <a:rPr lang="en-US" sz="2000" dirty="0" err="1"/>
              <a:t>CustomerFare.insert</a:t>
            </a:r>
            <a:r>
              <a:rPr lang="en-US" sz="2000" dirty="0"/>
              <a:t>(</a:t>
            </a:r>
            <a:r>
              <a:rPr lang="en-US" sz="2000" dirty="0" err="1"/>
              <a:t>BillDiscount.tail.data</a:t>
            </a:r>
            <a:r>
              <a:rPr lang="en-US" sz="2000" dirty="0"/>
              <a:t>, </a:t>
            </a:r>
            <a:r>
              <a:rPr lang="en-US" sz="2000" dirty="0" err="1"/>
              <a:t>CustomerFare.size</a:t>
            </a:r>
            <a:r>
              <a:rPr lang="en-US" sz="2000" dirty="0"/>
              <a:t> + 1);  </a:t>
            </a:r>
            <a:r>
              <a:rPr lang="en-US" sz="2000" dirty="0" err="1"/>
              <a:t>customer.bookTicket</a:t>
            </a:r>
            <a:r>
              <a:rPr lang="en-US" sz="2000" dirty="0"/>
              <a:t>(</a:t>
            </a:r>
            <a:r>
              <a:rPr lang="en-US" sz="2000" dirty="0" err="1"/>
              <a:t>cnic</a:t>
            </a:r>
            <a:r>
              <a:rPr lang="en-US" sz="2000" dirty="0"/>
              <a:t>, name, destination);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14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882" y="642927"/>
            <a:ext cx="4846320" cy="1435947"/>
          </a:xfrm>
        </p:spPr>
        <p:txBody>
          <a:bodyPr/>
          <a:lstStyle/>
          <a:p>
            <a:r>
              <a:rPr lang="en-US" dirty="0"/>
              <a:t>Main menu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EE6FE-07AF-5FFF-E912-08629C76150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7415" y="2078874"/>
            <a:ext cx="6901854" cy="38317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EBBD44-ADFA-3AC9-C830-E79036DAD0FE}"/>
              </a:ext>
            </a:extLst>
          </p:cNvPr>
          <p:cNvSpPr/>
          <p:nvPr/>
        </p:nvSpPr>
        <p:spPr>
          <a:xfrm>
            <a:off x="4630058" y="3597748"/>
            <a:ext cx="1839574" cy="7939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Flight</a:t>
            </a:r>
            <a:endParaRPr lang="en-PK" sz="2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A38B8C-F98E-A23E-8866-AEF86D6C0776}"/>
              </a:ext>
            </a:extLst>
          </p:cNvPr>
          <p:cNvSpPr/>
          <p:nvPr/>
        </p:nvSpPr>
        <p:spPr>
          <a:xfrm>
            <a:off x="6774850" y="3624067"/>
            <a:ext cx="1706880" cy="79398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Customer</a:t>
            </a:r>
            <a:endParaRPr lang="en-PK" sz="2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5A742F-92E9-54B0-B6C8-59BE049B0F46}"/>
              </a:ext>
            </a:extLst>
          </p:cNvPr>
          <p:cNvSpPr/>
          <p:nvPr/>
        </p:nvSpPr>
        <p:spPr>
          <a:xfrm>
            <a:off x="8782340" y="3624067"/>
            <a:ext cx="1706880" cy="83524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Admin </a:t>
            </a:r>
            <a:endParaRPr lang="en-PK" sz="2400" b="1" dirty="0"/>
          </a:p>
        </p:txBody>
      </p:sp>
      <p:pic>
        <p:nvPicPr>
          <p:cNvPr id="11" name="Picture Placeholder 7" descr="close up of computer code">
            <a:extLst>
              <a:ext uri="{FF2B5EF4-FFF2-40B4-BE49-F238E27FC236}">
                <a16:creationId xmlns:a16="http://schemas.microsoft.com/office/drawing/2014/main" id="{3F19FA6E-BECF-2E77-45AA-30DC92A9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-1622932" y="0"/>
            <a:ext cx="6096000" cy="6867922"/>
          </a:xfrm>
          <a:prstGeom prst="parallelogram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619" y="296944"/>
            <a:ext cx="8380429" cy="900260"/>
          </a:xfrm>
        </p:spPr>
        <p:txBody>
          <a:bodyPr/>
          <a:lstStyle/>
          <a:p>
            <a:r>
              <a:rPr lang="en-US" sz="3200" b="1" dirty="0"/>
              <a:t>cancel ticket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315" y="1197204"/>
            <a:ext cx="10945954" cy="5043340"/>
          </a:xfrm>
        </p:spPr>
        <p:txBody>
          <a:bodyPr>
            <a:noAutofit/>
          </a:bodyPr>
          <a:lstStyle/>
          <a:p>
            <a:r>
              <a:rPr lang="en-US" sz="2000" dirty="0"/>
              <a:t>The function take the CNIC from customer and pass it to the method of </a:t>
            </a:r>
            <a:r>
              <a:rPr lang="en-US" sz="2000" b="1" dirty="0"/>
              <a:t>customer class </a:t>
            </a:r>
            <a:r>
              <a:rPr lang="en-US" sz="2000" dirty="0"/>
              <a:t>“</a:t>
            </a:r>
            <a:r>
              <a:rPr lang="en-US" sz="2000" dirty="0" err="1"/>
              <a:t>cancelTicket</a:t>
            </a:r>
            <a:r>
              <a:rPr lang="en-US" sz="2000" dirty="0"/>
              <a:t>” , which return the index and then it delete customer’ bill at that index by using method of </a:t>
            </a:r>
            <a:r>
              <a:rPr lang="en-US" sz="2000" b="1" dirty="0"/>
              <a:t>singly linked list </a:t>
            </a:r>
            <a:r>
              <a:rPr lang="en-US" sz="2000" dirty="0"/>
              <a:t>class.</a:t>
            </a:r>
          </a:p>
          <a:p>
            <a:pPr marL="0" indent="0">
              <a:buNone/>
            </a:pPr>
            <a:r>
              <a:rPr lang="en-US" sz="2000" dirty="0"/>
              <a:t>int location = </a:t>
            </a:r>
            <a:r>
              <a:rPr lang="en-US" sz="2000" dirty="0" err="1"/>
              <a:t>customer.cancelTicket</a:t>
            </a:r>
            <a:r>
              <a:rPr lang="en-US" sz="2000" dirty="0"/>
              <a:t>(CNIC)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if (location == -1)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System.out.println</a:t>
            </a:r>
            <a:r>
              <a:rPr lang="en-US" sz="2000" dirty="0"/>
              <a:t>("THERE IS NO TICKET BOOKED BY CNIC: " + CNIC);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    return;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CustomerFare.delete</a:t>
            </a:r>
            <a:r>
              <a:rPr lang="en-US" sz="2000" dirty="0"/>
              <a:t>(location);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        </a:t>
            </a:r>
            <a:r>
              <a:rPr lang="en-US" sz="2000" dirty="0" err="1"/>
              <a:t>System.out.println</a:t>
            </a:r>
            <a:r>
              <a:rPr lang="en-US" sz="2000" dirty="0"/>
              <a:t>("THE SEAT OF THE CUSTOMER OF " + CNIC + " IS CANCELED SUCCESSFULLY! ");}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8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118" y="702297"/>
            <a:ext cx="8380429" cy="900260"/>
          </a:xfrm>
        </p:spPr>
        <p:txBody>
          <a:bodyPr/>
          <a:lstStyle/>
          <a:p>
            <a:r>
              <a:rPr lang="en-US" sz="3200" b="1" dirty="0"/>
              <a:t>Check Bill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326" y="1710964"/>
            <a:ext cx="8851769" cy="3473777"/>
          </a:xfrm>
        </p:spPr>
        <p:txBody>
          <a:bodyPr>
            <a:noAutofit/>
          </a:bodyPr>
          <a:lstStyle/>
          <a:p>
            <a:r>
              <a:rPr lang="en-US" sz="2000" dirty="0"/>
              <a:t>This method, manually returns the bill by checking the destination by using the </a:t>
            </a:r>
            <a:r>
              <a:rPr lang="en-US" sz="2000" b="1" dirty="0"/>
              <a:t>“.equals()” </a:t>
            </a:r>
            <a:r>
              <a:rPr lang="en-US" sz="2000" dirty="0"/>
              <a:t>method.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4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22</a:t>
            </a:fld>
            <a:endParaRPr lang="en-US" dirty="0"/>
          </a:p>
        </p:txBody>
      </p:sp>
      <p:pic>
        <p:nvPicPr>
          <p:cNvPr id="6" name="Picture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23C7300-FD7E-4A38-45F3-6ABC3C160A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01" t="14812" r="31317" b="10404"/>
          <a:stretch/>
        </p:blipFill>
        <p:spPr>
          <a:xfrm>
            <a:off x="1381760" y="1374554"/>
            <a:ext cx="7670800" cy="4931913"/>
          </a:xfrm>
          <a:prstGeom prst="rect">
            <a:avLst/>
          </a:prstGeom>
        </p:spPr>
      </p:pic>
      <p:sp>
        <p:nvSpPr>
          <p:cNvPr id="7" name="Title 7">
            <a:extLst>
              <a:ext uri="{FF2B5EF4-FFF2-40B4-BE49-F238E27FC236}">
                <a16:creationId xmlns:a16="http://schemas.microsoft.com/office/drawing/2014/main" id="{826AF7E7-1107-250A-BCFD-0EEAE5122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760" y="474294"/>
            <a:ext cx="8380429" cy="900260"/>
          </a:xfrm>
        </p:spPr>
        <p:txBody>
          <a:bodyPr/>
          <a:lstStyle/>
          <a:p>
            <a:r>
              <a:rPr lang="en-US" sz="3200" b="1" dirty="0"/>
              <a:t>Outputs:</a:t>
            </a:r>
            <a:br>
              <a:rPr lang="en-US" sz="3200" dirty="0"/>
            </a:b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6803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F1F75A8-4A06-2AFE-2AE3-5A2DDCC199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" t="12540" r="35416" b="12540"/>
          <a:stretch/>
        </p:blipFill>
        <p:spPr>
          <a:xfrm>
            <a:off x="1391920" y="854075"/>
            <a:ext cx="8067040" cy="56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0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24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743ECBD-03A4-066F-B88C-25702E0248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30333" t="12096" r="31083" b="12836"/>
          <a:stretch/>
        </p:blipFill>
        <p:spPr>
          <a:xfrm>
            <a:off x="-2326640" y="579121"/>
            <a:ext cx="12893040" cy="54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25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9D8A8F1-6DD5-2747-1329-26A0A02B2B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0" t="10611" r="46834" b="14617"/>
          <a:stretch/>
        </p:blipFill>
        <p:spPr>
          <a:xfrm>
            <a:off x="1574800" y="422461"/>
            <a:ext cx="7122160" cy="577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694979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68E935D5-7F7F-B908-5DEE-97584A3DFA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3" t="10761" r="47584" b="12243"/>
          <a:stretch/>
        </p:blipFill>
        <p:spPr>
          <a:xfrm>
            <a:off x="1422400" y="477537"/>
            <a:ext cx="7934960" cy="59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0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27</a:t>
            </a:fld>
            <a:endParaRPr lang="en-US" dirty="0"/>
          </a:p>
        </p:txBody>
      </p:sp>
      <p:pic>
        <p:nvPicPr>
          <p:cNvPr id="3" name="Picture 2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94D21442-3A55-D756-7A90-7F914B3916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6" t="10908" r="47750" b="10908"/>
          <a:stretch/>
        </p:blipFill>
        <p:spPr>
          <a:xfrm>
            <a:off x="660400" y="325119"/>
            <a:ext cx="7467600" cy="552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0480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8022A51-6FF8-B882-AB42-969C1C383F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167" t="22913" r="43416" b="12256"/>
          <a:stretch/>
        </p:blipFill>
        <p:spPr>
          <a:xfrm>
            <a:off x="2042160" y="802639"/>
            <a:ext cx="7061200" cy="4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791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4321" y="2450967"/>
            <a:ext cx="8003358" cy="1809947"/>
          </a:xfrm>
        </p:spPr>
        <p:txBody>
          <a:bodyPr>
            <a:normAutofit/>
          </a:bodyPr>
          <a:lstStyle/>
          <a:p>
            <a:r>
              <a:rPr lang="en-US" sz="7200" b="1" spc="3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6F07F9-E9F9-C1FE-9826-C8107A86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367" y="124452"/>
            <a:ext cx="5289721" cy="1591226"/>
          </a:xfrm>
        </p:spPr>
        <p:txBody>
          <a:bodyPr/>
          <a:lstStyle/>
          <a:p>
            <a:r>
              <a:rPr lang="en-US" dirty="0"/>
              <a:t>classes: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767F3-21E9-C338-A7DA-64101477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F1F3FA-6E65-7334-C546-7B849170B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40643" y="1555423"/>
            <a:ext cx="10042977" cy="432234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Singly Linked List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Admin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2080617621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82721-A4C1-C188-AD63-9741B92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499" y="463818"/>
            <a:ext cx="5922259" cy="1515811"/>
          </a:xfrm>
        </p:spPr>
        <p:txBody>
          <a:bodyPr/>
          <a:lstStyle/>
          <a:p>
            <a:r>
              <a:rPr lang="en-US" dirty="0"/>
              <a:t>Singly Linked </a:t>
            </a:r>
            <a:r>
              <a:rPr lang="en-US" dirty="0" err="1"/>
              <a:t>LIst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FDB9-E7E8-D9F7-55F7-B2DDA707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626D-6B65-C333-A4EA-1DC7092198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0582" y="1979629"/>
            <a:ext cx="8832916" cy="362931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class, all functionalities of singly linked list is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other classes used this class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this class, additional functions are added so that all other classes can use these functions easily and the code should not repeat</a:t>
            </a:r>
          </a:p>
        </p:txBody>
      </p:sp>
    </p:spTree>
    <p:extLst>
      <p:ext uri="{BB962C8B-B14F-4D97-AF65-F5344CB8AC3E}">
        <p14:creationId xmlns:p14="http://schemas.microsoft.com/office/powerpoint/2010/main" val="372736220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82721-A4C1-C188-AD63-9741B92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463818"/>
            <a:ext cx="4846320" cy="1435947"/>
          </a:xfrm>
        </p:spPr>
        <p:txBody>
          <a:bodyPr/>
          <a:lstStyle/>
          <a:p>
            <a:r>
              <a:rPr lang="en-US" dirty="0"/>
              <a:t>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FDB9-E7E8-D9F7-55F7-B2DDA707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626D-6B65-C333-A4EA-1DC7092198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0582" y="1899765"/>
            <a:ext cx="8832916" cy="3629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in the Admin class to apply the discount on the bill of first five customers.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3418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482721-A4C1-C188-AD63-9741B92E9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2500" y="463818"/>
            <a:ext cx="4846320" cy="1435947"/>
          </a:xfrm>
        </p:spPr>
        <p:txBody>
          <a:bodyPr/>
          <a:lstStyle/>
          <a:p>
            <a:r>
              <a:rPr lang="en-US" dirty="0"/>
              <a:t>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DFDB9-E7E8-D9F7-55F7-B2DDA707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F5626D-6B65-C333-A4EA-1DC7092198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0582" y="1899765"/>
            <a:ext cx="8832916" cy="36293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this class, the data of customer( Name, CNIC and Destination) is stored using Singly LinkedList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functions in this class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bookTicket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cancelTicket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 err="1"/>
              <a:t>informationOfUser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9750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61" y="468508"/>
            <a:ext cx="5897218" cy="884238"/>
          </a:xfrm>
        </p:spPr>
        <p:txBody>
          <a:bodyPr/>
          <a:lstStyle/>
          <a:p>
            <a:r>
              <a:rPr lang="en-US" sz="3200" b="1" dirty="0" err="1"/>
              <a:t>bookTicket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569" y="1352747"/>
            <a:ext cx="9078011" cy="4708688"/>
          </a:xfrm>
        </p:spPr>
        <p:txBody>
          <a:bodyPr>
            <a:normAutofit/>
          </a:bodyPr>
          <a:lstStyle/>
          <a:p>
            <a:r>
              <a:rPr lang="en-US" sz="1800" dirty="0"/>
              <a:t>In this function we get the name of customers in String, CNIC in integer and Destination in String</a:t>
            </a:r>
          </a:p>
          <a:p>
            <a:r>
              <a:rPr lang="en-US" sz="1800" dirty="0"/>
              <a:t>We store all the data in </a:t>
            </a:r>
            <a:r>
              <a:rPr lang="en-US" sz="1800" dirty="0" err="1"/>
              <a:t>linkedList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public void </a:t>
            </a:r>
            <a:r>
              <a:rPr lang="en-US" sz="1800" dirty="0" err="1"/>
              <a:t>bookTicket</a:t>
            </a:r>
            <a:r>
              <a:rPr lang="en-US" sz="1800" dirty="0"/>
              <a:t>(int </a:t>
            </a:r>
            <a:r>
              <a:rPr lang="en-US" sz="1800" dirty="0" err="1"/>
              <a:t>cnic</a:t>
            </a:r>
            <a:r>
              <a:rPr lang="en-US" sz="1800" dirty="0"/>
              <a:t>, String name, String des) {</a:t>
            </a:r>
          </a:p>
          <a:p>
            <a:pPr marL="0" indent="0">
              <a:buNone/>
            </a:pPr>
            <a:r>
              <a:rPr lang="en-US" sz="1800" dirty="0"/>
              <a:t>        // stores the customer data in the respective lists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listofCNIC.insert</a:t>
            </a:r>
            <a:r>
              <a:rPr lang="en-US" sz="1800" dirty="0"/>
              <a:t>(</a:t>
            </a:r>
            <a:r>
              <a:rPr lang="en-US" sz="1800" dirty="0" err="1"/>
              <a:t>cnic</a:t>
            </a:r>
            <a:r>
              <a:rPr lang="en-US" sz="1800" dirty="0"/>
              <a:t>, </a:t>
            </a:r>
            <a:r>
              <a:rPr lang="en-US" sz="1800" dirty="0" err="1"/>
              <a:t>listofCNIC.size</a:t>
            </a:r>
            <a:r>
              <a:rPr lang="en-US" sz="1800" dirty="0"/>
              <a:t> + 1);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listOfDes.insert</a:t>
            </a:r>
            <a:r>
              <a:rPr lang="en-US" sz="1800" dirty="0"/>
              <a:t>(des, </a:t>
            </a:r>
            <a:r>
              <a:rPr lang="en-US" sz="1800" dirty="0" err="1"/>
              <a:t>listOfDes.size</a:t>
            </a:r>
            <a:r>
              <a:rPr lang="en-US" sz="1800" dirty="0"/>
              <a:t> + 1);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listOfName.insert</a:t>
            </a:r>
            <a:r>
              <a:rPr lang="en-US" sz="1800" dirty="0"/>
              <a:t>(name, </a:t>
            </a:r>
            <a:r>
              <a:rPr lang="en-US" sz="1800" dirty="0" err="1"/>
              <a:t>listOfName.size</a:t>
            </a:r>
            <a:r>
              <a:rPr lang="en-US" sz="1800" dirty="0"/>
              <a:t> + 1);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61" y="468508"/>
            <a:ext cx="5897218" cy="884238"/>
          </a:xfrm>
        </p:spPr>
        <p:txBody>
          <a:bodyPr/>
          <a:lstStyle/>
          <a:p>
            <a:r>
              <a:rPr lang="en-US" sz="3200" b="1" dirty="0" err="1"/>
              <a:t>cancelTicket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864" y="1352746"/>
            <a:ext cx="9813301" cy="4996205"/>
          </a:xfrm>
        </p:spPr>
        <p:txBody>
          <a:bodyPr>
            <a:noAutofit/>
          </a:bodyPr>
          <a:lstStyle/>
          <a:p>
            <a:r>
              <a:rPr lang="en-US" dirty="0"/>
              <a:t>In this function, the ticket of customer is canceled by their CNIC number. </a:t>
            </a:r>
          </a:p>
          <a:p>
            <a:r>
              <a:rPr lang="en-US" dirty="0"/>
              <a:t>An int index  of </a:t>
            </a:r>
            <a:r>
              <a:rPr lang="en-US" dirty="0" err="1"/>
              <a:t>linkedlist</a:t>
            </a:r>
            <a:r>
              <a:rPr lang="en-US" dirty="0"/>
              <a:t> where the data of customer is stored, returned to the admin class where this function has been called so that admin delete the fare of customer.</a:t>
            </a:r>
          </a:p>
          <a:p>
            <a:pPr marL="0" indent="0">
              <a:buNone/>
            </a:pPr>
            <a:r>
              <a:rPr lang="en-US" dirty="0"/>
              <a:t>  public int </a:t>
            </a:r>
            <a:r>
              <a:rPr lang="en-US" dirty="0" err="1"/>
              <a:t>cancelTicket</a:t>
            </a:r>
            <a:r>
              <a:rPr lang="en-US" dirty="0"/>
              <a:t>(int value) {</a:t>
            </a:r>
          </a:p>
          <a:p>
            <a:pPr marL="0" indent="0">
              <a:buNone/>
            </a:pPr>
            <a:r>
              <a:rPr lang="en-US" dirty="0"/>
              <a:t>        int index;</a:t>
            </a:r>
          </a:p>
          <a:p>
            <a:pPr marL="0" indent="0">
              <a:buNone/>
            </a:pPr>
            <a:r>
              <a:rPr lang="en-US" dirty="0"/>
              <a:t>        index = </a:t>
            </a:r>
            <a:r>
              <a:rPr lang="en-US" dirty="0" err="1"/>
              <a:t>listofCNIC.deleteByValue</a:t>
            </a:r>
            <a:r>
              <a:rPr lang="en-US" dirty="0"/>
              <a:t>(value);</a:t>
            </a:r>
          </a:p>
          <a:p>
            <a:pPr marL="0" indent="0">
              <a:buNone/>
            </a:pPr>
            <a:r>
              <a:rPr lang="en-US" dirty="0"/>
              <a:t>        String des = </a:t>
            </a:r>
            <a:r>
              <a:rPr lang="en-US" dirty="0" err="1"/>
              <a:t>listOfDes.deleteDes</a:t>
            </a:r>
            <a:r>
              <a:rPr lang="en-US" dirty="0"/>
              <a:t>(index);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listOfName.delete</a:t>
            </a:r>
            <a:r>
              <a:rPr lang="en-US" dirty="0"/>
              <a:t>(index);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flight.deleteSeat</a:t>
            </a:r>
            <a:r>
              <a:rPr lang="en-US" dirty="0"/>
              <a:t>(des);</a:t>
            </a:r>
          </a:p>
          <a:p>
            <a:pPr marL="0" indent="0">
              <a:buNone/>
            </a:pPr>
            <a:r>
              <a:rPr lang="en-US" dirty="0"/>
              <a:t>        return index;}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2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7361" y="468508"/>
            <a:ext cx="5897218" cy="884238"/>
          </a:xfrm>
        </p:spPr>
        <p:txBody>
          <a:bodyPr/>
          <a:lstStyle/>
          <a:p>
            <a:r>
              <a:rPr lang="en-US" sz="3200" b="1" dirty="0" err="1"/>
              <a:t>informationOfUser</a:t>
            </a:r>
            <a:br>
              <a:rPr lang="en-US" sz="3200" dirty="0"/>
            </a:br>
            <a:endParaRPr lang="en-US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9118" y="1710965"/>
            <a:ext cx="8257880" cy="3407790"/>
          </a:xfrm>
        </p:spPr>
        <p:txBody>
          <a:bodyPr>
            <a:noAutofit/>
          </a:bodyPr>
          <a:lstStyle/>
          <a:p>
            <a:r>
              <a:rPr lang="en-US" sz="2000" dirty="0"/>
              <a:t>In this function,  the  data (Name, CNIC and Designation )of all customers is printed along with their bills.</a:t>
            </a:r>
          </a:p>
          <a:p>
            <a:r>
              <a:rPr lang="en-US" sz="2000" dirty="0"/>
              <a:t> this function takes head of “</a:t>
            </a:r>
            <a:r>
              <a:rPr lang="en-US" sz="2000" dirty="0" err="1"/>
              <a:t>CustomerBill</a:t>
            </a:r>
            <a:r>
              <a:rPr lang="en-US" sz="2000" dirty="0"/>
              <a:t>” linked list, whenever it is called by admin class.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88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178</TotalTime>
  <Words>1191</Words>
  <Application>Microsoft Office PowerPoint</Application>
  <PresentationFormat>Widescreen</PresentationFormat>
  <Paragraphs>168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Algerian</vt:lpstr>
      <vt:lpstr>Arial</vt:lpstr>
      <vt:lpstr>Calibri</vt:lpstr>
      <vt:lpstr>Calibri Light</vt:lpstr>
      <vt:lpstr>Wingdings</vt:lpstr>
      <vt:lpstr>Office Theme</vt:lpstr>
      <vt:lpstr>Airline ticket reservation system</vt:lpstr>
      <vt:lpstr>Main menu</vt:lpstr>
      <vt:lpstr>classes:</vt:lpstr>
      <vt:lpstr>Singly Linked LIst</vt:lpstr>
      <vt:lpstr>Queue</vt:lpstr>
      <vt:lpstr>Customer</vt:lpstr>
      <vt:lpstr>bookTicket </vt:lpstr>
      <vt:lpstr>cancelTicket </vt:lpstr>
      <vt:lpstr>informationOfUser </vt:lpstr>
      <vt:lpstr>Flight </vt:lpstr>
      <vt:lpstr>Store destination </vt:lpstr>
      <vt:lpstr>BookSeats </vt:lpstr>
      <vt:lpstr>DeleteDestination </vt:lpstr>
      <vt:lpstr>CancelSeat </vt:lpstr>
      <vt:lpstr>Admin </vt:lpstr>
      <vt:lpstr>Store Information: </vt:lpstr>
      <vt:lpstr>View flight and customer Information  </vt:lpstr>
      <vt:lpstr>Book ticket </vt:lpstr>
      <vt:lpstr>Book ticket </vt:lpstr>
      <vt:lpstr>cancel ticket </vt:lpstr>
      <vt:lpstr>Check Bill </vt:lpstr>
      <vt:lpstr>Outputs: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 ticket reservation system</dc:title>
  <dc:creator>tuba jabeen</dc:creator>
  <cp:lastModifiedBy>tuba jabeen</cp:lastModifiedBy>
  <cp:revision>6</cp:revision>
  <dcterms:created xsi:type="dcterms:W3CDTF">2023-01-02T16:18:10Z</dcterms:created>
  <dcterms:modified xsi:type="dcterms:W3CDTF">2023-01-03T05:10:39Z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