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4"/>
    <a:srgbClr val="F7EE95"/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0"/>
  </p:normalViewPr>
  <p:slideViewPr>
    <p:cSldViewPr snapToGrid="0">
      <p:cViewPr varScale="1">
        <p:scale>
          <a:sx n="90" d="100"/>
          <a:sy n="90" d="100"/>
        </p:scale>
        <p:origin x="111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3A75-C2C8-C225-5B9A-770E81935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29129-28D6-98B2-07DD-EE382AE1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6B5B-44FC-88D3-16D1-1215B427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CBD2-D37F-63FE-C69A-41F5685D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77BF-83B5-7847-7905-12829921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731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87CC-FD2D-E62F-BE43-8197DD3D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8FE5F-1107-CA91-0DCB-2A04AE56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EE2C-3E6E-87F2-39DE-04146BB1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DD9B-B207-DDF1-9CE0-3EF962C0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5B71-9753-AE73-321A-2E4E4281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1359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A5AD2-F648-420B-A5A3-989C1F222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D3C81-E8EF-3D29-2896-8D2415547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44EFE-3F71-1164-B5B7-946776AD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5C20-33DF-59E8-ABC5-848D35A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65D8B-8634-2C4C-83A7-45D3C146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6619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DE90-B0FA-602A-FBEA-2C4C6426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E639-01FD-3D2F-9278-AA523C0A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C3F9-B365-96E0-B90D-58FE8052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5AA5-D788-B896-EFF2-7850F3EB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D944-DE7F-56D6-0406-6E742EFB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394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1FD4-CBF0-78F3-5F58-4679D6D4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3CB24-0A62-2AD7-E4AB-39F5711D2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3A940-D2CA-1A67-153C-909D9485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EE9-9B08-C947-7EC1-FD872875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9E70C-6D0C-43AD-B69E-53FE7F1E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430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4455-6025-895B-FC00-A5695834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677D-BB1D-A316-B7F4-FE2972997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0997D-951E-25D9-6083-1024328B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4B1B6-9D54-803D-6324-5C6F8C6D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EA1DD-A808-CF89-F706-24685679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00895-8EC4-0390-20D3-8D94B8C6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537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F993-D534-8C67-6FFB-0CE20162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1B971-2977-A393-0861-883CE692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BEC7A-40F2-0C64-9F7D-6F2EF004B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C9901-E9FE-3FEC-E4AD-DB8DE12C1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54195-E907-1BDB-5110-02BFA7569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19FF2-5F8B-11F1-D7D9-2A69FED7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DC956-B3EA-2095-BB4E-E27FA464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780B7-A36C-EEA4-D308-611FB655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5190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0600-2E77-A7B0-18EE-1EAC524C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EE909-B509-5D3D-9927-99928502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F3087-CB6A-8860-80AD-044C4CDB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F4E3F-D999-19EE-77DB-5CC81F66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4844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9D193-FA1C-60AD-9EAE-7889C8EF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CA036-36D7-EE4C-41A4-3F68A8FE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9F417-5EA5-7D43-906A-23E62458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4865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59C6-0E7B-B134-BB70-61AA1A21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4C7B-584A-49F9-B32A-1450A31D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DB674-F0A0-6B1E-E366-804AE905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4086B-0FBE-BB88-226E-449069A8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B5913-E727-2FE1-22DD-60048C0A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579-A924-0264-B7DB-9F533A76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6545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CD74-9DA3-B0FD-C2F8-9AA6E818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6E203-9BD0-8681-765B-A941588DD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EA2E4-72B2-6180-6279-06BE0137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E3B1B-1A41-CF4A-7711-0A2EA122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262B6-AB4C-FD19-E652-D31ABD37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FC85A-EA5A-EBEF-ED11-1D9A3D09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843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71582-D2EE-4038-4BA7-212A4A99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251DE-5F76-BF9F-4B83-6139073D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39079-5917-762B-1534-139284E3B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A1CB-4E14-C14E-9B91-3A680D891B49}" type="datetimeFigureOut">
              <a:rPr lang="en-AE" smtClean="0"/>
              <a:t>13/11/2022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F0BB-02C2-965B-7A5D-80F3EF9F9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A2DB-EA24-1866-3991-5D80142F5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4417-4B8A-3E43-A3B7-0EC5CF17E43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494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5699-A411-86F7-64F4-1CACC2E5B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106" y="-1193800"/>
            <a:ext cx="9144000" cy="2387600"/>
          </a:xfrm>
        </p:spPr>
        <p:txBody>
          <a:bodyPr/>
          <a:lstStyle/>
          <a:p>
            <a:r>
              <a:rPr lang="en-AE" dirty="0">
                <a:solidFill>
                  <a:schemeClr val="accent1">
                    <a:lumMod val="75000"/>
                  </a:schemeClr>
                </a:solidFill>
              </a:rPr>
              <a:t>Team charter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B927D-839F-6493-5E9B-74D6604EA402}"/>
              </a:ext>
            </a:extLst>
          </p:cNvPr>
          <p:cNvSpPr txBox="1"/>
          <p:nvPr/>
        </p:nvSpPr>
        <p:spPr>
          <a:xfrm>
            <a:off x="237379" y="1777146"/>
            <a:ext cx="4839017" cy="1631216"/>
          </a:xfrm>
          <a:prstGeom prst="rect">
            <a:avLst/>
          </a:prstGeom>
          <a:solidFill>
            <a:srgbClr val="FFBF04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E" sz="2000" dirty="0">
                <a:solidFill>
                  <a:schemeClr val="bg1"/>
                </a:solidFill>
                <a:latin typeface="+mj-lt"/>
              </a:rPr>
              <a:t>have everyone on board </a:t>
            </a:r>
          </a:p>
          <a:p>
            <a:pPr marL="342900" indent="-342900">
              <a:buFont typeface="+mj-lt"/>
              <a:buAutoNum type="arabicPeriod"/>
            </a:pPr>
            <a:r>
              <a:rPr lang="en-AE" sz="2000" dirty="0">
                <a:solidFill>
                  <a:schemeClr val="bg1"/>
                </a:solidFill>
                <a:latin typeface="+mj-lt"/>
              </a:rPr>
              <a:t>define the scope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G</a:t>
            </a:r>
            <a:r>
              <a:rPr lang="en-AE" sz="2000" dirty="0">
                <a:solidFill>
                  <a:schemeClr val="bg1"/>
                </a:solidFill>
                <a:latin typeface="+mj-lt"/>
              </a:rPr>
              <a:t>oal , purpose and mission </a:t>
            </a:r>
          </a:p>
          <a:p>
            <a:pPr marL="342900" indent="-342900">
              <a:buFont typeface="+mj-lt"/>
              <a:buAutoNum type="arabicPeriod"/>
            </a:pPr>
            <a:r>
              <a:rPr lang="en-AE" sz="2000" dirty="0">
                <a:solidFill>
                  <a:schemeClr val="bg1"/>
                </a:solidFill>
                <a:latin typeface="+mj-lt"/>
              </a:rPr>
              <a:t> identify roles and responsipility </a:t>
            </a:r>
          </a:p>
          <a:p>
            <a:pPr marL="342900" indent="-342900">
              <a:buFont typeface="+mj-lt"/>
              <a:buAutoNum type="arabicPeriod"/>
            </a:pPr>
            <a:r>
              <a:rPr lang="en-AE" sz="2000" dirty="0">
                <a:solidFill>
                  <a:schemeClr val="bg1"/>
                </a:solidFill>
                <a:latin typeface="+mj-lt"/>
              </a:rPr>
              <a:t> plan for effective resource and utilization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327DB-B479-F298-9C44-FEEEC18AD3A7}"/>
              </a:ext>
            </a:extLst>
          </p:cNvPr>
          <p:cNvSpPr txBox="1"/>
          <p:nvPr/>
        </p:nvSpPr>
        <p:spPr>
          <a:xfrm>
            <a:off x="237379" y="1407814"/>
            <a:ext cx="414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Activities I've done to create team charter :</a:t>
            </a:r>
            <a:endParaRPr lang="en-AE" dirty="0">
              <a:latin typeface="+mj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D79DD7-6E98-EB52-EE7A-41E44CBD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08096"/>
              </p:ext>
            </p:extLst>
          </p:nvPr>
        </p:nvGraphicFramePr>
        <p:xfrm>
          <a:off x="5403533" y="1592480"/>
          <a:ext cx="5128260" cy="5183951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916613447"/>
                    </a:ext>
                  </a:extLst>
                </a:gridCol>
                <a:gridCol w="3813810">
                  <a:extLst>
                    <a:ext uri="{9D8B030D-6E8A-4147-A177-3AD203B41FA5}">
                      <a16:colId xmlns:a16="http://schemas.microsoft.com/office/drawing/2014/main" val="3731437964"/>
                    </a:ext>
                  </a:extLst>
                </a:gridCol>
              </a:tblGrid>
              <a:tr h="35179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600" dirty="0">
                          <a:effectLst/>
                        </a:rPr>
                        <a:t>team Identification </a:t>
                      </a:r>
                      <a:endParaRPr lang="en-AE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4414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600" dirty="0">
                          <a:effectLst/>
                        </a:rPr>
                        <a:t>Name or Title </a:t>
                      </a:r>
                      <a:endParaRPr lang="en-AE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400" dirty="0">
                          <a:effectLst/>
                        </a:rPr>
                        <a:t>Cosmetic validation detection system  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extLst>
                  <a:ext uri="{0D108BD9-81ED-4DB2-BD59-A6C34878D82A}">
                    <a16:rowId xmlns:a16="http://schemas.microsoft.com/office/drawing/2014/main" val="1477701657"/>
                  </a:ext>
                </a:extLst>
              </a:tr>
              <a:tr h="637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600" dirty="0">
                          <a:effectLst/>
                        </a:rPr>
                        <a:t>Description </a:t>
                      </a:r>
                      <a:endParaRPr lang="en-AE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tc>
                  <a:txBody>
                    <a:bodyPr/>
                    <a:lstStyle/>
                    <a:p>
                      <a:pPr marL="1270" marR="23495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T</a:t>
                      </a:r>
                      <a:r>
                        <a:rPr lang="en-AE" sz="1400" dirty="0">
                          <a:effectLst/>
                        </a:rPr>
                        <a:t>he team will create an applicaton for privilige card and will add many features in the application.</a:t>
                      </a:r>
                      <a:r>
                        <a:rPr lang="en-US" sz="1400" dirty="0">
                          <a:effectLst/>
                        </a:rPr>
                        <a:t> offers these members a wide range of exclusive services such as daily car rental services, personal accident compensation, and offers &amp; discounts from 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extLst>
                  <a:ext uri="{0D108BD9-81ED-4DB2-BD59-A6C34878D82A}">
                    <a16:rowId xmlns:a16="http://schemas.microsoft.com/office/drawing/2014/main" val="2310254672"/>
                  </a:ext>
                </a:extLst>
              </a:tr>
              <a:tr h="3343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600">
                          <a:effectLst/>
                        </a:rPr>
                        <a:t>Project Sponsor </a:t>
                      </a:r>
                      <a:endParaRPr lang="en-AE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400" dirty="0">
                          <a:effectLst/>
                        </a:rPr>
                        <a:t>Jennifer john  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extLst>
                  <a:ext uri="{0D108BD9-81ED-4DB2-BD59-A6C34878D82A}">
                    <a16:rowId xmlns:a16="http://schemas.microsoft.com/office/drawing/2014/main" val="3822429679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R="311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600" dirty="0">
                          <a:effectLst/>
                        </a:rPr>
                        <a:t>Project Manager </a:t>
                      </a:r>
                      <a:endParaRPr lang="en-AE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400">
                          <a:effectLst/>
                        </a:rPr>
                        <a:t>Hamad Ali  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extLst>
                  <a:ext uri="{0D108BD9-81ED-4DB2-BD59-A6C34878D82A}">
                    <a16:rowId xmlns:a16="http://schemas.microsoft.com/office/drawing/2014/main" val="4039447076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600" dirty="0">
                          <a:solidFill>
                            <a:schemeClr val="bg1"/>
                          </a:solidFill>
                          <a:effectLst/>
                        </a:rPr>
                        <a:t>Team members</a:t>
                      </a:r>
                      <a:endParaRPr lang="en-AE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400" dirty="0">
                          <a:effectLst/>
                        </a:rPr>
                        <a:t>Maryam Hasan , Ahmed ali , Mohammed , Mustafa  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extLst>
                  <a:ext uri="{0D108BD9-81ED-4DB2-BD59-A6C34878D82A}">
                    <a16:rowId xmlns:a16="http://schemas.microsoft.com/office/drawing/2014/main" val="538513849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600" dirty="0">
                          <a:solidFill>
                            <a:schemeClr val="bg1"/>
                          </a:solidFill>
                          <a:effectLst/>
                        </a:rPr>
                        <a:t>Finish Date </a:t>
                      </a:r>
                      <a:endParaRPr lang="en-AE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400" dirty="0">
                          <a:effectLst/>
                        </a:rPr>
                        <a:t>12/12/2022 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extLst>
                  <a:ext uri="{0D108BD9-81ED-4DB2-BD59-A6C34878D82A}">
                    <a16:rowId xmlns:a16="http://schemas.microsoft.com/office/drawing/2014/main" val="535801778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600" dirty="0">
                          <a:solidFill>
                            <a:schemeClr val="bg1"/>
                          </a:solidFill>
                          <a:effectLst/>
                        </a:rPr>
                        <a:t>Roles and responsipilty </a:t>
                      </a:r>
                      <a:endParaRPr lang="en-AE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400" dirty="0">
                          <a:effectLst/>
                        </a:rPr>
                        <a:t>Maryam Hasan – Project lead </a:t>
                      </a:r>
                    </a:p>
                    <a:p>
                      <a:pPr marL="127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400" dirty="0">
                          <a:effectLst/>
                        </a:rPr>
                        <a:t>Ahmed ali  -  Business analysit</a:t>
                      </a:r>
                    </a:p>
                    <a:p>
                      <a:pPr marL="127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400" dirty="0">
                          <a:effectLst/>
                        </a:rPr>
                        <a:t>Mohammed - Developer</a:t>
                      </a:r>
                    </a:p>
                    <a:p>
                      <a:pPr marL="127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400" dirty="0">
                          <a:effectLst/>
                        </a:rPr>
                        <a:t>Mustafa  - Scrum Master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945" marR="27940" marT="33655" marB="0"/>
                </a:tc>
                <a:extLst>
                  <a:ext uri="{0D108BD9-81ED-4DB2-BD59-A6C34878D82A}">
                    <a16:rowId xmlns:a16="http://schemas.microsoft.com/office/drawing/2014/main" val="1620562759"/>
                  </a:ext>
                </a:extLst>
              </a:tr>
            </a:tbl>
          </a:graphicData>
        </a:graphic>
      </p:graphicFrame>
      <p:pic>
        <p:nvPicPr>
          <p:cNvPr id="8" name="Graphic 7" descr="Boardroom with solid fill">
            <a:extLst>
              <a:ext uri="{FF2B5EF4-FFF2-40B4-BE49-F238E27FC236}">
                <a16:creationId xmlns:a16="http://schemas.microsoft.com/office/drawing/2014/main" id="{821E37BB-FD10-0CEA-6F2E-117F3B8C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023" y="-223402"/>
            <a:ext cx="1778746" cy="17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131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Team charter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charter </dc:title>
  <dc:creator>Mariam Hasan Ali Jasem Alblooshi(H00387377)</dc:creator>
  <cp:lastModifiedBy>Mariam Hasan Ali Jasem Alblooshi(H00387377)</cp:lastModifiedBy>
  <cp:revision>1</cp:revision>
  <dcterms:created xsi:type="dcterms:W3CDTF">2022-11-12T21:17:35Z</dcterms:created>
  <dcterms:modified xsi:type="dcterms:W3CDTF">2022-11-14T14:49:52Z</dcterms:modified>
</cp:coreProperties>
</file>