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5C18-9AE8-4417-8EE8-C60966FA9F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6E41-734B-4DE8-A44F-347508AA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3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5C18-9AE8-4417-8EE8-C60966FA9F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6E41-734B-4DE8-A44F-347508AA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0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5C18-9AE8-4417-8EE8-C60966FA9F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6E41-734B-4DE8-A44F-347508AA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6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5C18-9AE8-4417-8EE8-C60966FA9F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6E41-734B-4DE8-A44F-347508AA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1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5C18-9AE8-4417-8EE8-C60966FA9F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6E41-734B-4DE8-A44F-347508AA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9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5C18-9AE8-4417-8EE8-C60966FA9F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6E41-734B-4DE8-A44F-347508AA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5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5C18-9AE8-4417-8EE8-C60966FA9F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6E41-734B-4DE8-A44F-347508AA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5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5C18-9AE8-4417-8EE8-C60966FA9F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6E41-734B-4DE8-A44F-347508AA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9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5C18-9AE8-4417-8EE8-C60966FA9F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6E41-734B-4DE8-A44F-347508AA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5C18-9AE8-4417-8EE8-C60966FA9F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6E41-734B-4DE8-A44F-347508AA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4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5C18-9AE8-4417-8EE8-C60966FA9F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6E41-734B-4DE8-A44F-347508AA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6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15C18-9AE8-4417-8EE8-C60966FA9FA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16E41-734B-4DE8-A44F-347508AA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1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f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f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f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890913" y="122831"/>
            <a:ext cx="1091822" cy="103723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لوگو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20870" y="341194"/>
            <a:ext cx="7206019" cy="50496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نوار جستجو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307" y="1255595"/>
            <a:ext cx="11723428" cy="545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همه دسته بندی ها      </a:t>
            </a:r>
            <a:r>
              <a:rPr lang="fa-IR" dirty="0" smtClean="0">
                <a:solidFill>
                  <a:srgbClr val="7030A0"/>
                </a:solidFill>
              </a:rPr>
              <a:t>رمان ایرانی   رمان خارجی    نمایشنامه   شعر   کودک و نوجوان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527343"/>
            <a:ext cx="12192000" cy="13306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 smtClean="0"/>
              <a:t>  خدمات مشتریان                               راهنمای خرید                                                                           در شبکه ها اجتماعی با ما همراه باشید</a:t>
            </a:r>
          </a:p>
          <a:p>
            <a:pPr algn="r"/>
            <a:r>
              <a:rPr lang="fa-IR" dirty="0" smtClean="0"/>
              <a:t>   تماس با ما                                    درباره ما</a:t>
            </a:r>
          </a:p>
          <a:p>
            <a:pPr algn="r"/>
            <a:r>
              <a:rPr lang="fa-IR" dirty="0" smtClean="0"/>
              <a:t>   کد های تخفیف                               قوانین و مقررات</a:t>
            </a:r>
          </a:p>
          <a:p>
            <a:pPr algn="r"/>
            <a:r>
              <a:rPr lang="fa-IR" dirty="0"/>
              <a:t> </a:t>
            </a:r>
            <a:r>
              <a:rPr lang="fa-IR" dirty="0" smtClean="0"/>
              <a:t>  انتقادات و پیشنهادات                        سیاست حفظ حریم شخصی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02" y="81886"/>
            <a:ext cx="764275" cy="764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38702" y="784745"/>
            <a:ext cx="764275" cy="31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ورود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4" y="122831"/>
            <a:ext cx="789509" cy="7895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" y="5948859"/>
            <a:ext cx="544038" cy="5450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7" y="5969863"/>
            <a:ext cx="546055" cy="5240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04" y="5948859"/>
            <a:ext cx="560103" cy="56462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35294" y="2197289"/>
            <a:ext cx="11647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5293" y="3891886"/>
            <a:ext cx="11647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604310" y="1924334"/>
            <a:ext cx="1378425" cy="259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bg1"/>
                </a:solidFill>
              </a:rPr>
              <a:t>پرطرفدارها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04309" y="3618930"/>
            <a:ext cx="1378425" cy="259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bg1"/>
                </a:solidFill>
              </a:rPr>
              <a:t>تازه ها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5293" y="1924334"/>
            <a:ext cx="1472762" cy="259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rgbClr val="002060"/>
                </a:solidFill>
              </a:rPr>
              <a:t>مشاهده همه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9307" y="3618930"/>
            <a:ext cx="1472762" cy="259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rgbClr val="002060"/>
                </a:solidFill>
              </a:rPr>
              <a:t>مشاهده همه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771797" y="2347415"/>
            <a:ext cx="2101755" cy="1091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اسم و قیمت کتاب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486229" y="2392905"/>
            <a:ext cx="2101755" cy="1091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اسم و قیمت کتاب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00661" y="2392906"/>
            <a:ext cx="2101755" cy="1091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اسم و قیمت کتاب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930799" y="2382671"/>
            <a:ext cx="2101755" cy="1091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اسم و قیمت کتاب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82679" y="2370160"/>
            <a:ext cx="2101755" cy="1091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اسم و قیمت کتاب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9771797" y="4152329"/>
            <a:ext cx="2101755" cy="1091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اسم و قیمت کتاب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486229" y="4144367"/>
            <a:ext cx="2101755" cy="1091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اسم و قیمت کتاب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200661" y="4144368"/>
            <a:ext cx="2101755" cy="1091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اسم و قیمت کتاب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930799" y="4150054"/>
            <a:ext cx="2101755" cy="1091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اسم و قیمت کتاب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82679" y="4150055"/>
            <a:ext cx="2101755" cy="1091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اسم و قیمت کتاب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4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0870" y="341194"/>
            <a:ext cx="7206019" cy="50496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نوار جستجو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9307" y="1255595"/>
            <a:ext cx="11723428" cy="545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همه دسته بندی ها      </a:t>
            </a:r>
            <a:r>
              <a:rPr lang="fa-IR" dirty="0" smtClean="0">
                <a:solidFill>
                  <a:srgbClr val="7030A0"/>
                </a:solidFill>
              </a:rPr>
              <a:t>رمان ایرانی   رمان خارجی    نمایشنامه   شعر   کودک و نوجوان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4596" y="825690"/>
            <a:ext cx="1072486" cy="348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نام کاربری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35294" y="2197289"/>
            <a:ext cx="11647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5293" y="3891886"/>
            <a:ext cx="11647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04310" y="1924334"/>
            <a:ext cx="1378425" cy="259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bg1"/>
                </a:solidFill>
              </a:rPr>
              <a:t>پرطرفدارها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04309" y="3618930"/>
            <a:ext cx="1378425" cy="259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bg1"/>
                </a:solidFill>
              </a:rPr>
              <a:t>تازه ها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5293" y="1924334"/>
            <a:ext cx="1472762" cy="259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rgbClr val="002060"/>
                </a:solidFill>
              </a:rPr>
              <a:t>مشاهده همه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9307" y="3618930"/>
            <a:ext cx="1472762" cy="259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rgbClr val="002060"/>
                </a:solidFill>
              </a:rPr>
              <a:t>مشاهده همه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771797" y="2347415"/>
            <a:ext cx="2101755" cy="1091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اسم و قیمت کتاب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486229" y="2392905"/>
            <a:ext cx="2101755" cy="1091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اسم و قیمت کتاب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200661" y="2392906"/>
            <a:ext cx="2101755" cy="1091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اسم و قیمت کتاب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930799" y="2382671"/>
            <a:ext cx="2101755" cy="1091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اسم و قیمت کتاب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82679" y="2370160"/>
            <a:ext cx="2101755" cy="1091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اسم و قیمت کتاب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771797" y="4152329"/>
            <a:ext cx="2101755" cy="1091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اسم و قیمت کتاب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486229" y="4144367"/>
            <a:ext cx="2101755" cy="1091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اسم و قیمت کتاب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200661" y="4144368"/>
            <a:ext cx="2101755" cy="1091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اسم و قیمت کتاب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930799" y="4150054"/>
            <a:ext cx="2101755" cy="1091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اسم و قیمت کتاب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82679" y="4150055"/>
            <a:ext cx="2101755" cy="10918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اسم و قیمت کتاب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02" y="81886"/>
            <a:ext cx="764275" cy="7642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4" y="122831"/>
            <a:ext cx="789509" cy="78950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4417" y="5504592"/>
            <a:ext cx="12192000" cy="13306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 smtClean="0"/>
              <a:t>  خدمات مشتریان                               راهنمای خرید                                                                           در شبکه ها اجتماعی با ما همراه باشید</a:t>
            </a:r>
          </a:p>
          <a:p>
            <a:pPr algn="r"/>
            <a:r>
              <a:rPr lang="fa-IR" dirty="0" smtClean="0"/>
              <a:t>   تماس با ما                                    درباره ما</a:t>
            </a:r>
          </a:p>
          <a:p>
            <a:pPr algn="r"/>
            <a:r>
              <a:rPr lang="fa-IR" dirty="0" smtClean="0"/>
              <a:t>   کد های تخفیف                               قوانین و مقررات</a:t>
            </a:r>
          </a:p>
          <a:p>
            <a:pPr algn="r"/>
            <a:r>
              <a:rPr lang="fa-IR" dirty="0"/>
              <a:t> </a:t>
            </a:r>
            <a:r>
              <a:rPr lang="fa-IR" dirty="0" smtClean="0"/>
              <a:t>  انتقادات و پیشنهادات                        سیاست حفظ حریم شخصی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" y="5948859"/>
            <a:ext cx="544038" cy="54507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7" y="5969863"/>
            <a:ext cx="546055" cy="52406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04" y="5948859"/>
            <a:ext cx="560103" cy="56462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0890913" y="122831"/>
            <a:ext cx="1091822" cy="103723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لوگو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7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0870" y="341194"/>
            <a:ext cx="7206019" cy="50496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نوار جستجو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84596" y="825690"/>
            <a:ext cx="1072486" cy="348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نام کاربری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4" y="122831"/>
            <a:ext cx="789509" cy="78950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890913" y="122831"/>
            <a:ext cx="1091822" cy="103723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لوگو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02" y="81886"/>
            <a:ext cx="764275" cy="764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9307" y="1255595"/>
            <a:ext cx="11723428" cy="545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همه دسته بندی ها      </a:t>
            </a:r>
            <a:r>
              <a:rPr lang="fa-IR" dirty="0" smtClean="0">
                <a:solidFill>
                  <a:srgbClr val="7030A0"/>
                </a:solidFill>
              </a:rPr>
              <a:t>رمان ایرانی   رمان خارجی    نمایشنامه   شعر   کودک و نوجوان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17" y="5504592"/>
            <a:ext cx="12192000" cy="13306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 smtClean="0"/>
              <a:t>  خدمات مشتریان                               راهنمای خرید                                                                           در شبکه ها اجتماعی با ما همراه باشید</a:t>
            </a:r>
          </a:p>
          <a:p>
            <a:pPr algn="r"/>
            <a:r>
              <a:rPr lang="fa-IR" dirty="0" smtClean="0"/>
              <a:t>   تماس با ما                                    درباره ما</a:t>
            </a:r>
          </a:p>
          <a:p>
            <a:pPr algn="r"/>
            <a:r>
              <a:rPr lang="fa-IR" dirty="0" smtClean="0"/>
              <a:t>   کد های تخفیف                               قوانین و مقررات</a:t>
            </a:r>
          </a:p>
          <a:p>
            <a:pPr algn="r"/>
            <a:r>
              <a:rPr lang="fa-IR" dirty="0"/>
              <a:t> </a:t>
            </a:r>
            <a:r>
              <a:rPr lang="fa-IR" dirty="0" smtClean="0"/>
              <a:t>  انتقادات و پیشنهادات                        سیاست حفظ حریم شخصی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" y="5948859"/>
            <a:ext cx="544038" cy="5450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7" y="5969863"/>
            <a:ext cx="546055" cy="5240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04" y="5948859"/>
            <a:ext cx="560103" cy="5646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857399" y="1928324"/>
            <a:ext cx="2558950" cy="757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 smtClean="0"/>
              <a:t> </a:t>
            </a:r>
            <a:r>
              <a:rPr lang="fa-IR" sz="2400" dirty="0" smtClean="0">
                <a:solidFill>
                  <a:srgbClr val="002060"/>
                </a:solidFill>
              </a:rPr>
              <a:t>نام کاربری: - - - - -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39034" y="2776176"/>
            <a:ext cx="2579426" cy="386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002060"/>
                </a:solidFill>
              </a:rPr>
              <a:t>a@gmail.com</a:t>
            </a:r>
            <a:r>
              <a:rPr lang="fa-IR" dirty="0">
                <a:solidFill>
                  <a:srgbClr val="002060"/>
                </a:solidFill>
              </a:rPr>
              <a:t> ایمیل: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27928" y="4897264"/>
            <a:ext cx="1978925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 تغییر رمز عبور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65160" y="4897264"/>
            <a:ext cx="2182905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 smtClean="0"/>
              <a:t> خروج از حساب کاربری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39535" y="3213474"/>
            <a:ext cx="1978925" cy="450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 smtClean="0">
                <a:solidFill>
                  <a:srgbClr val="002060"/>
                </a:solidFill>
              </a:rPr>
              <a:t> آدرس های من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335294" y="4717570"/>
            <a:ext cx="11177517" cy="750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239534" y="3686030"/>
            <a:ext cx="1978925" cy="450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 smtClean="0">
                <a:solidFill>
                  <a:srgbClr val="002060"/>
                </a:solidFill>
              </a:rPr>
              <a:t>سفارش های من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239534" y="4158586"/>
            <a:ext cx="1978925" cy="450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 smtClean="0">
                <a:solidFill>
                  <a:srgbClr val="002060"/>
                </a:solidFill>
              </a:rPr>
              <a:t> مورد علاقه ها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335293" y="2685771"/>
            <a:ext cx="11155680" cy="914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35294" y="4732348"/>
            <a:ext cx="11177517" cy="750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4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0870" y="341194"/>
            <a:ext cx="7206019" cy="50496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نوار جستجو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84596" y="825690"/>
            <a:ext cx="1072486" cy="348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نام کاربری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4" y="122831"/>
            <a:ext cx="789509" cy="78950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890913" y="122831"/>
            <a:ext cx="1091822" cy="103723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لوگو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02" y="81886"/>
            <a:ext cx="764275" cy="764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9307" y="1255595"/>
            <a:ext cx="11723428" cy="545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همه دسته بندی ها      </a:t>
            </a:r>
            <a:r>
              <a:rPr lang="fa-IR" dirty="0" smtClean="0">
                <a:solidFill>
                  <a:srgbClr val="7030A0"/>
                </a:solidFill>
              </a:rPr>
              <a:t>رمان ایرانی   رمان خارجی    نمایشنامه   شعر   کودک و نوجوان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17" y="5504592"/>
            <a:ext cx="12192000" cy="13306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 smtClean="0"/>
              <a:t>  خدمات مشتریان                               راهنمای خرید                                                                           در شبکه ها اجتماعی با ما همراه باشید</a:t>
            </a:r>
          </a:p>
          <a:p>
            <a:pPr algn="r"/>
            <a:r>
              <a:rPr lang="fa-IR" dirty="0" smtClean="0"/>
              <a:t>   تماس با ما                                    درباره ما</a:t>
            </a:r>
          </a:p>
          <a:p>
            <a:pPr algn="r"/>
            <a:r>
              <a:rPr lang="fa-IR" dirty="0" smtClean="0"/>
              <a:t>   کد های تخفیف                               قوانین و مقررات</a:t>
            </a:r>
          </a:p>
          <a:p>
            <a:pPr algn="r"/>
            <a:r>
              <a:rPr lang="fa-IR" dirty="0"/>
              <a:t> </a:t>
            </a:r>
            <a:r>
              <a:rPr lang="fa-IR" dirty="0" smtClean="0"/>
              <a:t>  انتقادات و پیشنهادات                        سیاست حفظ حریم شخصی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" y="5948859"/>
            <a:ext cx="544038" cy="5450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7" y="5969863"/>
            <a:ext cx="546055" cy="5240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04" y="5948859"/>
            <a:ext cx="560103" cy="5646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857399" y="1928324"/>
            <a:ext cx="2558950" cy="757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 smtClean="0"/>
              <a:t> </a:t>
            </a:r>
            <a:r>
              <a:rPr lang="fa-IR" sz="2400" dirty="0" smtClean="0">
                <a:solidFill>
                  <a:srgbClr val="002060"/>
                </a:solidFill>
              </a:rPr>
              <a:t>سفارش های من</a:t>
            </a:r>
            <a:endParaRPr lang="en-US" sz="2400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20386"/>
              </p:ext>
            </p:extLst>
          </p:nvPr>
        </p:nvGraphicFramePr>
        <p:xfrm>
          <a:off x="2088107" y="2685771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شماره سفارش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تاریخ سفارش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اقلام سفارش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جمع فاکتور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52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890913" y="122831"/>
            <a:ext cx="1091822" cy="103723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مدیر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3082" y="341194"/>
            <a:ext cx="10003808" cy="50496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نوار جستجو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307" y="1255595"/>
            <a:ext cx="11723428" cy="545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/>
              <a:t> </a:t>
            </a:r>
            <a:r>
              <a:rPr lang="fa-IR" dirty="0" smtClean="0">
                <a:solidFill>
                  <a:srgbClr val="7030A0"/>
                </a:solidFill>
              </a:rPr>
              <a:t>کارمند جدید   کتاب جدید    ویرایش کتاب    حذف کتاب   دسته جدید   ویرایش دسته    تعریف تخفیف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73175"/>
            <a:ext cx="12192000" cy="8848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 smtClean="0"/>
              <a:t> </a:t>
            </a:r>
            <a:r>
              <a:rPr lang="fa-IR" b="1" dirty="0" smtClean="0"/>
              <a:t> کتاب ها      دسته بندی ها       کارمندها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" y="2017573"/>
            <a:ext cx="11723428" cy="373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8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890913" y="122831"/>
            <a:ext cx="1091822" cy="103723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کارمند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1570" y="341194"/>
            <a:ext cx="9635319" cy="50496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نوار جستجو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307" y="1255595"/>
            <a:ext cx="11723428" cy="545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/>
              <a:t> </a:t>
            </a:r>
            <a:r>
              <a:rPr lang="fa-IR" dirty="0" smtClean="0">
                <a:solidFill>
                  <a:srgbClr val="7030A0"/>
                </a:solidFill>
              </a:rPr>
              <a:t>کتاب جدید    ویرایش کتاب    حذف کتاب   دسته جدید   ویرایش دسته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73175"/>
            <a:ext cx="12192000" cy="8848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dirty="0" smtClean="0"/>
              <a:t> </a:t>
            </a:r>
            <a:r>
              <a:rPr lang="fa-IR" b="1" dirty="0" smtClean="0"/>
              <a:t> کتاب ها      دسته بندی ها        پیام به مدیر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53807"/>
              </p:ext>
            </p:extLst>
          </p:nvPr>
        </p:nvGraphicFramePr>
        <p:xfrm>
          <a:off x="1991057" y="2821422"/>
          <a:ext cx="81280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b="0" dirty="0" smtClean="0"/>
                        <a:t>نام کتاب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0" dirty="0" smtClean="0"/>
                        <a:t>نویسنده</a:t>
                      </a:r>
                      <a:r>
                        <a:rPr lang="fa-IR" b="0" baseline="0" dirty="0" smtClean="0"/>
                        <a:t> کتاب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0" dirty="0" smtClean="0"/>
                        <a:t>دسته بندی ها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0" dirty="0" smtClean="0"/>
                        <a:t>تعداد در انبار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0" dirty="0" smtClean="0"/>
                        <a:t>تاریخ ثبت در</a:t>
                      </a:r>
                      <a:r>
                        <a:rPr lang="fa-IR" b="0" baseline="0" dirty="0" smtClean="0"/>
                        <a:t> سایت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977120" y="1897038"/>
            <a:ext cx="3459704" cy="757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400" dirty="0" smtClean="0">
                <a:solidFill>
                  <a:srgbClr val="002060"/>
                </a:solidFill>
              </a:rPr>
              <a:t>آخرین کتاب های اضافه شده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0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416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MarMari</dc:creator>
  <cp:lastModifiedBy>MarMari</cp:lastModifiedBy>
  <cp:revision>22</cp:revision>
  <dcterms:created xsi:type="dcterms:W3CDTF">2021-08-09T08:34:09Z</dcterms:created>
  <dcterms:modified xsi:type="dcterms:W3CDTF">2021-08-10T17:37:20Z</dcterms:modified>
</cp:coreProperties>
</file>