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64" r:id="rId4"/>
    <p:sldId id="263" r:id="rId5"/>
    <p:sldId id="260" r:id="rId6"/>
    <p:sldId id="261" r:id="rId7"/>
    <p:sldId id="268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AF6B-537B-43AD-A681-5DBECED8FFDB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EE3B-4C35-4E95-855F-DF1EFDC5F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7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61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6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0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7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89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4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232D65-5C0A-422C-B1AF-6A79DD0704E2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49E8666-4C47-4085-A116-D0D10604D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4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edamam.com/search?q%3D%7B%7D%26app_id%3D%7B%7D%26app_key%3D%7B%7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edamam.com/search?q=%7b%7d&amp;app_id=%7b%7d&amp;app_key=%7b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CE920-E075-41AB-A285-2A34D6ABF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GB" b="1"/>
              <a:t>COOKING MAMA</a:t>
            </a:r>
          </a:p>
        </p:txBody>
      </p:sp>
      <p:pic>
        <p:nvPicPr>
          <p:cNvPr id="3076" name="Picture 4" descr="Cooking Mama: Cookstar Cryptocurrency Saga Takes Yet Another Turn As  Publisher Blames Coronavirus - Nintendo Life">
            <a:extLst>
              <a:ext uri="{FF2B5EF4-FFF2-40B4-BE49-F238E27FC236}">
                <a16:creationId xmlns:a16="http://schemas.microsoft.com/office/drawing/2014/main" id="{042E4FDA-56FE-4D96-A63F-961E9CC88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91" y="921811"/>
            <a:ext cx="4789994" cy="26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DBAD07-53C2-4F72-B7A4-525D3E79E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33" t="38371" r="37167" b="46370"/>
          <a:stretch/>
        </p:blipFill>
        <p:spPr>
          <a:xfrm>
            <a:off x="7282961" y="484632"/>
            <a:ext cx="2900702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5FB7-54C0-46C0-9D37-7160A68A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31E0A-24DB-4E81-9797-B8A8FC80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35626" r="21167" b="30074"/>
          <a:stretch/>
        </p:blipFill>
        <p:spPr>
          <a:xfrm>
            <a:off x="847725" y="1998503"/>
            <a:ext cx="10332991" cy="32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1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4368-6AF9-4D57-B140-2F45A40C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Using the Edamam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16E3-5F2A-4196-AA45-60B4B58A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import requests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dirty="0">
                <a:highlight>
                  <a:srgbClr val="FFFF00"/>
                </a:highlight>
              </a:rPr>
              <a:t>from </a:t>
            </a:r>
            <a:r>
              <a:rPr lang="en-GB" dirty="0" err="1">
                <a:highlight>
                  <a:srgbClr val="FFFF00"/>
                </a:highlight>
              </a:rPr>
              <a:t>pprint</a:t>
            </a:r>
            <a:r>
              <a:rPr lang="en-GB" dirty="0">
                <a:highlight>
                  <a:srgbClr val="FFFF00"/>
                </a:highlight>
              </a:rPr>
              <a:t> import </a:t>
            </a:r>
            <a:r>
              <a:rPr lang="en-GB" dirty="0" err="1">
                <a:highlight>
                  <a:srgbClr val="FFFF00"/>
                </a:highlight>
              </a:rPr>
              <a:t>pprint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9A6DB1A-0726-47C1-8A9C-26782F1D41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09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52C92EF-EA78-438B-A44C-F5316D00B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/>
          <a:stretch/>
        </p:blipFill>
        <p:spPr>
          <a:xfrm>
            <a:off x="7137384" y="361949"/>
            <a:ext cx="4253479" cy="2400301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535FE2-871F-4EBB-A9A0-1ED52262D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85" y="3009901"/>
            <a:ext cx="4483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5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D507-0A76-4651-A260-FBDD51DF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Creating Variable 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6CD0-86CF-42B9-A1E1-123FC3F5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ingredient_request = "cheese" 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dirty="0" err="1">
                <a:highlight>
                  <a:srgbClr val="FFFF00"/>
                </a:highlight>
              </a:rPr>
              <a:t>application_key</a:t>
            </a:r>
            <a:r>
              <a:rPr lang="en-GB" dirty="0">
                <a:highlight>
                  <a:srgbClr val="FFFF00"/>
                </a:highlight>
              </a:rPr>
              <a:t> = "0dcc32aff19892ba23f0843567201909"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dirty="0" err="1">
                <a:highlight>
                  <a:srgbClr val="FFFF00"/>
                </a:highlight>
              </a:rPr>
              <a:t>application_ID</a:t>
            </a:r>
            <a:r>
              <a:rPr lang="en-GB" dirty="0">
                <a:highlight>
                  <a:srgbClr val="FFFF00"/>
                </a:highlight>
              </a:rPr>
              <a:t> = "cf5ca8de"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dirty="0" err="1">
                <a:highlight>
                  <a:srgbClr val="FFFF00"/>
                </a:highlight>
              </a:rPr>
              <a:t>url</a:t>
            </a:r>
            <a:r>
              <a:rPr lang="en-GB" dirty="0">
                <a:highlight>
                  <a:srgbClr val="FFFF00"/>
                </a:highlight>
              </a:rPr>
              <a:t> = "</a:t>
            </a:r>
            <a:r>
              <a:rPr lang="en-GB" dirty="0">
                <a:highlight>
                  <a:srgbClr val="FFFF00"/>
                </a:highlight>
                <a:hlinkClick r:id="rId2"/>
              </a:rPr>
              <a:t>https://api.edamam.com/</a:t>
            </a:r>
            <a:r>
              <a:rPr lang="en-GB" dirty="0" err="1">
                <a:highlight>
                  <a:srgbClr val="FFFF00"/>
                </a:highlight>
                <a:hlinkClick r:id="rId2"/>
              </a:rPr>
              <a:t>search?q</a:t>
            </a:r>
            <a:r>
              <a:rPr lang="en-GB" dirty="0">
                <a:highlight>
                  <a:srgbClr val="FFFF00"/>
                </a:highlight>
                <a:hlinkClick r:id="rId2"/>
              </a:rPr>
              <a:t>={}&amp;</a:t>
            </a:r>
            <a:r>
              <a:rPr lang="en-GB" dirty="0" err="1">
                <a:highlight>
                  <a:srgbClr val="FFFF00"/>
                </a:highlight>
                <a:hlinkClick r:id="rId2"/>
              </a:rPr>
              <a:t>app_id</a:t>
            </a:r>
            <a:r>
              <a:rPr lang="en-GB" dirty="0">
                <a:highlight>
                  <a:srgbClr val="FFFF00"/>
                </a:highlight>
                <a:hlinkClick r:id="rId2"/>
              </a:rPr>
              <a:t>={}&amp;</a:t>
            </a:r>
            <a:r>
              <a:rPr lang="en-GB" dirty="0" err="1">
                <a:highlight>
                  <a:srgbClr val="FFFF00"/>
                </a:highlight>
                <a:hlinkClick r:id="rId2"/>
              </a:rPr>
              <a:t>app_key</a:t>
            </a:r>
            <a:r>
              <a:rPr lang="en-GB" dirty="0">
                <a:highlight>
                  <a:srgbClr val="FFFF00"/>
                </a:highlight>
                <a:hlinkClick r:id="rId2"/>
              </a:rPr>
              <a:t>={}</a:t>
            </a:r>
            <a:r>
              <a:rPr lang="en-GB" dirty="0">
                <a:highlight>
                  <a:srgbClr val="FFFF00"/>
                </a:highlight>
              </a:rPr>
              <a:t>". format(ingredient_request, </a:t>
            </a:r>
            <a:r>
              <a:rPr lang="en-GB" dirty="0" err="1">
                <a:highlight>
                  <a:srgbClr val="FFFF00"/>
                </a:highlight>
              </a:rPr>
              <a:t>application_ID</a:t>
            </a:r>
            <a:r>
              <a:rPr lang="en-GB" dirty="0">
                <a:highlight>
                  <a:srgbClr val="FFFF00"/>
                </a:highlight>
              </a:rPr>
              <a:t>, </a:t>
            </a:r>
            <a:r>
              <a:rPr lang="en-GB" dirty="0" err="1">
                <a:highlight>
                  <a:srgbClr val="FFFF00"/>
                </a:highlight>
              </a:rPr>
              <a:t>application_key</a:t>
            </a:r>
            <a:r>
              <a:rPr lang="en-GB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95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1429-FEC6-44BB-9D88-C36B612C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API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FF0F-E3A8-4CA6-BF7E-E27EE220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343" y="2178558"/>
            <a:ext cx="3741207" cy="3088767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response = </a:t>
            </a:r>
            <a:r>
              <a:rPr lang="en-GB" dirty="0" err="1">
                <a:highlight>
                  <a:srgbClr val="FFFF00"/>
                </a:highlight>
              </a:rPr>
              <a:t>requests.get</a:t>
            </a:r>
            <a:r>
              <a:rPr lang="en-GB" dirty="0">
                <a:highlight>
                  <a:srgbClr val="FFFF00"/>
                </a:highlight>
              </a:rPr>
              <a:t>(</a:t>
            </a:r>
            <a:r>
              <a:rPr lang="en-GB" dirty="0" err="1">
                <a:highlight>
                  <a:srgbClr val="FFFF00"/>
                </a:highlight>
              </a:rPr>
              <a:t>url</a:t>
            </a:r>
            <a:r>
              <a:rPr lang="en-GB" dirty="0">
                <a:highlight>
                  <a:srgbClr val="FFFF00"/>
                </a:highlight>
              </a:rPr>
              <a:t>)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dirty="0">
                <a:highlight>
                  <a:srgbClr val="FFFF00"/>
                </a:highlight>
              </a:rPr>
              <a:t>print(response)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dirty="0">
                <a:highlight>
                  <a:srgbClr val="FFFF00"/>
                </a:highlight>
              </a:rPr>
              <a:t>ingredient = </a:t>
            </a:r>
            <a:r>
              <a:rPr lang="en-GB" dirty="0" err="1">
                <a:highlight>
                  <a:srgbClr val="FFFF00"/>
                </a:highlight>
              </a:rPr>
              <a:t>response.json</a:t>
            </a:r>
            <a:r>
              <a:rPr lang="en-GB" dirty="0">
                <a:highlight>
                  <a:srgbClr val="FFFF00"/>
                </a:highlight>
              </a:rPr>
              <a:t>()</a:t>
            </a:r>
            <a:br>
              <a:rPr lang="en-GB" dirty="0">
                <a:highlight>
                  <a:srgbClr val="FFFF00"/>
                </a:highlight>
              </a:rPr>
            </a:br>
            <a:r>
              <a:rPr lang="en-GB" dirty="0" err="1">
                <a:highlight>
                  <a:srgbClr val="FFFF00"/>
                </a:highlight>
              </a:rPr>
              <a:t>pprint</a:t>
            </a:r>
            <a:r>
              <a:rPr lang="en-GB" dirty="0">
                <a:highlight>
                  <a:srgbClr val="FFFF00"/>
                </a:highlight>
              </a:rPr>
              <a:t>(ingredient)</a:t>
            </a:r>
            <a:br>
              <a:rPr lang="en-GB" dirty="0"/>
            </a:br>
            <a:endParaRPr lang="en-GB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FE5724D-A95F-442B-87A3-E15D6F99A4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43942B9-E118-4B22-B644-000D4693A6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352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9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0599-7F37-4E9B-9BFE-A2D97539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Creating Variable two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78D3378-D307-46C1-827C-8D0365E76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775641"/>
            <a:ext cx="6998757" cy="344011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F1E574A-EE0C-46BD-A31E-5A064943D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1763" y="1198770"/>
            <a:ext cx="7793037" cy="143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def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recipe_properties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():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recipe_dictionary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 = ingredient['hits'][0]['recipe'] print("This recipe has {}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kcal".format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recipe_dictionary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['calories']))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print("This recipe is {}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cuisine".format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recipe_dictionary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['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cuisineType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'][0]))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pprint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recipe_dictionary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['label'][0])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pprint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recipe_dictionary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['digest'][0]['label'])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recipe_properties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3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472-6699-4938-92B0-C3290047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Output </a:t>
            </a:r>
            <a:br>
              <a:rPr lang="en-GB" dirty="0"/>
            </a:br>
            <a:r>
              <a:rPr lang="en-GB" dirty="0"/>
              <a:t>(Python Console window)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D1B4E-991D-48FC-B8E7-9B004B38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ighlight>
                  <a:srgbClr val="00FF00"/>
                </a:highlight>
              </a:rPr>
              <a:t>&lt;Response [200]&gt;</a:t>
            </a:r>
            <a:br>
              <a:rPr lang="en-GB" dirty="0">
                <a:highlight>
                  <a:srgbClr val="00FF00"/>
                </a:highlight>
              </a:rPr>
            </a:br>
            <a:r>
              <a:rPr lang="en-GB" dirty="0">
                <a:highlight>
                  <a:srgbClr val="00FF00"/>
                </a:highlight>
              </a:rPr>
              <a:t>This recipe has 2201.3315221999997 kcal</a:t>
            </a:r>
            <a:br>
              <a:rPr lang="en-GB" dirty="0">
                <a:highlight>
                  <a:srgbClr val="00FF00"/>
                </a:highlight>
              </a:rPr>
            </a:br>
            <a:r>
              <a:rPr lang="en-GB" dirty="0">
                <a:highlight>
                  <a:srgbClr val="00FF00"/>
                </a:highlight>
              </a:rPr>
              <a:t>This recipe is </a:t>
            </a:r>
            <a:r>
              <a:rPr lang="en-GB" dirty="0" err="1">
                <a:highlight>
                  <a:srgbClr val="00FF00"/>
                </a:highlight>
              </a:rPr>
              <a:t>french</a:t>
            </a:r>
            <a:r>
              <a:rPr lang="en-GB" dirty="0">
                <a:highlight>
                  <a:srgbClr val="00FF00"/>
                </a:highlight>
              </a:rPr>
              <a:t> cuisine</a:t>
            </a:r>
            <a:br>
              <a:rPr lang="en-GB" dirty="0">
                <a:highlight>
                  <a:srgbClr val="00FF00"/>
                </a:highlight>
              </a:rPr>
            </a:br>
            <a:r>
              <a:rPr lang="en-GB" dirty="0">
                <a:highlight>
                  <a:srgbClr val="00FF00"/>
                </a:highlight>
              </a:rPr>
              <a:t>‘S’</a:t>
            </a:r>
            <a:br>
              <a:rPr lang="en-GB" dirty="0">
                <a:highlight>
                  <a:srgbClr val="00FF00"/>
                </a:highlight>
              </a:rPr>
            </a:br>
            <a:r>
              <a:rPr lang="en-GB" dirty="0">
                <a:highlight>
                  <a:srgbClr val="00FF00"/>
                </a:highlight>
              </a:rPr>
              <a:t>‘Fat’</a:t>
            </a:r>
          </a:p>
          <a:p>
            <a:pPr marL="0" indent="0">
              <a:buNone/>
            </a:pPr>
            <a:r>
              <a:rPr lang="en-GB" dirty="0">
                <a:highlight>
                  <a:srgbClr val="00FF00"/>
                </a:highlight>
              </a:rPr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397671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FC9EFEF-F5F5-4094-B32A-3539A0993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03319" y="748787"/>
            <a:ext cx="8562975" cy="536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import requests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from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pprint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 import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pprint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D1C1D"/>
              </a:solidFill>
              <a:effectLst/>
              <a:highlight>
                <a:srgbClr val="FFFF00"/>
              </a:highlight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1D1C1D"/>
              </a:solidFill>
              <a:effectLst/>
              <a:highlight>
                <a:srgbClr val="FFFF00"/>
              </a:highlight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ingredient_request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 = "cheese" #input("Write an ingredient: ")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application_key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 = "0dcc32aff19892ba23f0843567201909"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application_ID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 = "cf5ca8de"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url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 = 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  <a:hlinkClick r:id="rId2"/>
              </a:rPr>
              <a:t>https://api.edamam.com/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  <a:hlinkClick r:id="rId2"/>
              </a:rPr>
              <a:t>search?q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  <a:hlinkClick r:id="rId2"/>
              </a:rPr>
              <a:t>={}&amp;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  <a:hlinkClick r:id="rId2"/>
              </a:rPr>
              <a:t>app_id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  <a:hlinkClick r:id="rId2"/>
              </a:rPr>
              <a:t>={}&amp;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  <a:hlinkClick r:id="rId2"/>
              </a:rPr>
              <a:t>app_key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  <a:hlinkClick r:id="rId2"/>
              </a:rPr>
              <a:t>={}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".format(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ingredient_request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application_ID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application_key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response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requests.get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url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print(response) # to confirm if our API worked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ingredient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response.json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pprint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(ingredient)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# the key is LIST, to access the key in a list we use indexing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def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recipe_properties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():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recipe_dictionary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 = ingredient['hits'][0]['recipe']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pprint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recipe_dictionary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['calories'])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pprint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recipe_dictionary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['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cuisineType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'][0])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pprint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recipe_dictionary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['label'][0])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pprint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(ingredient['recipe']['digest']['label'][0])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#listt = ["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ch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","dam","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cfg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"]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recipe_properties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highlight>
                  <a:srgbClr val="FFFF00"/>
                </a:highlight>
                <a:latin typeface="Monaco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AF3E0-BE41-469C-94D1-49F299BBD72C}"/>
              </a:ext>
            </a:extLst>
          </p:cNvPr>
          <p:cNvSpPr txBox="1"/>
          <p:nvPr/>
        </p:nvSpPr>
        <p:spPr>
          <a:xfrm>
            <a:off x="3886200" y="178904"/>
            <a:ext cx="3826565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Full Code</a:t>
            </a:r>
          </a:p>
        </p:txBody>
      </p:sp>
    </p:spTree>
    <p:extLst>
      <p:ext uri="{BB962C8B-B14F-4D97-AF65-F5344CB8AC3E}">
        <p14:creationId xmlns:p14="http://schemas.microsoft.com/office/powerpoint/2010/main" val="125902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73E9-5A32-4BD3-BD98-43B4A6F2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23001016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103</TotalTime>
  <Words>441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Monaco</vt:lpstr>
      <vt:lpstr>Wingdings 2</vt:lpstr>
      <vt:lpstr>Frame</vt:lpstr>
      <vt:lpstr>COOKING MAMA</vt:lpstr>
      <vt:lpstr>Task</vt:lpstr>
      <vt:lpstr>Using the Edamam API</vt:lpstr>
      <vt:lpstr>Creating Variable one </vt:lpstr>
      <vt:lpstr>API Response</vt:lpstr>
      <vt:lpstr>Creating Variable two</vt:lpstr>
      <vt:lpstr>User Output  (Python Console window)</vt:lpstr>
      <vt:lpstr>PowerPoint Presentation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hussain</dc:creator>
  <cp:lastModifiedBy>maryam hussain</cp:lastModifiedBy>
  <cp:revision>14</cp:revision>
  <dcterms:created xsi:type="dcterms:W3CDTF">2021-03-25T16:29:48Z</dcterms:created>
  <dcterms:modified xsi:type="dcterms:W3CDTF">2021-04-05T18:26:35Z</dcterms:modified>
</cp:coreProperties>
</file>