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87f64f66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87f64f66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87f64f663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87f64f66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87f64f66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87f64f66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87f64f6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87f64f6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8803552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8803552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87f64f66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87f64f66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87f64f663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87f64f663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87f64f663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87f64f663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87f64f663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87f64f663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87f64f663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87f64f663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87e20822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87e20822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87f64f663_4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87f64f663_4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87f64f663_4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87f64f663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87e20822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87e20822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87e2082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87e2082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87f64f66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87f64f6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87f64f663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87f64f663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87f64f663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87f64f663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87f64f663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87f64f663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87f64f663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87f64f663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Kaff Platform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13175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Jumana, Sumaiyah, Mariam, Zaina, Duaa, and Latifa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925" y="370975"/>
            <a:ext cx="2667725" cy="152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16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00"/>
                </a:solidFill>
              </a:rPr>
              <a:t>   </a:t>
            </a:r>
            <a:r>
              <a:rPr b="1" lang="en" sz="2400">
                <a:solidFill>
                  <a:srgbClr val="E69138"/>
                </a:solidFill>
              </a:rPr>
              <a:t>Asks user for the book id and returns the book:</a:t>
            </a:r>
            <a:endParaRPr sz="2400">
              <a:solidFill>
                <a:srgbClr val="E69138"/>
              </a:solidFill>
            </a:endParaRPr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196275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</a:t>
            </a:r>
            <a:r>
              <a:rPr lang="en">
                <a:solidFill>
                  <a:schemeClr val="dk1"/>
                </a:solidFill>
              </a:rPr>
              <a:t>static public Book getTheBook()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Book book = null;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do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    System.out.println("Please enter the id of the book or / to go back:");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String bookID = input.next();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if (bookID.equals("/"))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    	break;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book = shelve.getBook(bookID);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if (book == null)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    	System.out.println("The book ID is not available.");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} while (book == null);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return book;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111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69138"/>
                </a:solidFill>
              </a:rPr>
              <a:t>Get Book:</a:t>
            </a:r>
            <a:endParaRPr sz="3000">
              <a:solidFill>
                <a:srgbClr val="E69138"/>
              </a:solidFill>
            </a:endParaRPr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978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public Book getBook(String bookID){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	//look in booksForBorrow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	for(int i = 0; i &lt; booksForBorrow.size(); i++){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	    if(bookID.equalsIgnoreCase(booksForBorrow.get(i).getBookID()))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		    return booksForBorrow.get(i);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	for(int i = 0; i &lt; booksForSale.size(); i++){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	    if(bookID.equalsIgnoreCase(booksForSale.get(i).getBookID()))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		    return booksForSale.get(i);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    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return null;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144950" y="111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2400">
                <a:solidFill>
                  <a:srgbClr val="E69138"/>
                </a:solidFill>
              </a:rPr>
              <a:t>Got Buyer:</a:t>
            </a:r>
            <a:endParaRPr b="1" sz="2400">
              <a:solidFill>
                <a:srgbClr val="E69138"/>
              </a:solidFill>
            </a:endParaRPr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1564875" y="273750"/>
            <a:ext cx="78885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static public ArrayList&lt;Buyer&gt; getBuyers(ArrayList&lt;Person&gt; user)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ArrayList&lt;Buyer&gt; buyer = new ArrayList&lt;&gt;();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for (int i = 0; i &lt; user.size(); i++)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if (user.get(i) instanceof Buyer)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    	buyer.add((Buyer) user.get(i));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chemeClr val="dk1"/>
                </a:solidFill>
              </a:rPr>
              <a:t>		return buyer;}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 txBox="1"/>
          <p:nvPr/>
        </p:nvSpPr>
        <p:spPr>
          <a:xfrm>
            <a:off x="1329525" y="3066275"/>
            <a:ext cx="8359200" cy="19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static public ArrayList&lt;Borrower&gt; getBorrowers(ArrayList&lt;Person&gt; user) {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		ArrayList&lt;Borrower&gt; borrower = new ArrayList&lt;&gt;();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		for (int i = 0; i &lt; user.size(); i++)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			if (user.get(i) instanceof Borrower)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		    	borrower.add((Borrower) user.get(i));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</a:rPr>
              <a:t>		return borrower; }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/>
        </p:nvSpPr>
        <p:spPr>
          <a:xfrm>
            <a:off x="144950" y="2424275"/>
            <a:ext cx="22833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E69138"/>
                </a:solidFill>
              </a:rPr>
              <a:t>Got Borrwer:</a:t>
            </a:r>
            <a:endParaRPr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Methods in the main - Zainah’s Part :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0" y="514625"/>
            <a:ext cx="4668600" cy="43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case 5: {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//Display books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line();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System.out.println("What do you want to do? \n" + "\t1- Display all books. \n"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	  + "\t2- Display books for sale. \n" + "\t3- Display books for borrowing. \n"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	 + "\t4- Display books by level. \n" + "\t5- Display books by title. \n");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	    int c = input.nextInt();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	    switch (c) {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	    case 1: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	    	shelve.displayAllBooks();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	 	break;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	    case 2: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	    	printList(shelve.getBooksForSale());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	    	break;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	    case 3: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	    	printList(shelve.getBooksForBorrow());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	    	break;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	  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4831350" y="637850"/>
            <a:ext cx="5374200" cy="43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  case 4: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     System.out.print("Choose the level from 1 to 10:");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      int level = input.nextInt();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      printList(shelve.getBooksByLevel(level));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      break;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 case 5: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     System.out.print("Enter the book title:");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	String title = input.nextLine();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	 title = input.nextLine();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	printList(shelve.getBooksByName(title));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	 break;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  default: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	System.out.println("Invalid entry.");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	line();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	    		}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       break;   }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" name="Google Shape;137;p26"/>
          <p:cNvCxnSpPr/>
          <p:nvPr/>
        </p:nvCxnSpPr>
        <p:spPr>
          <a:xfrm flipH="1">
            <a:off x="4681675" y="795250"/>
            <a:ext cx="12900" cy="38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Methods in the main - Latifa’s Part :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692" y="1231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Static void admin_system()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int choice;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do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System.out.print(admin_menu);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choice = input.nextInt();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ه</a:t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514" y="1670117"/>
            <a:ext cx="4309025" cy="266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 txBox="1"/>
          <p:nvPr/>
        </p:nvSpPr>
        <p:spPr>
          <a:xfrm>
            <a:off x="5840199" y="-270187"/>
            <a:ext cx="2147100" cy="20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Case 1 : </a:t>
            </a:r>
            <a:r>
              <a:rPr lang="en">
                <a:solidFill>
                  <a:srgbClr val="FF9900"/>
                </a:solidFill>
              </a:rPr>
              <a:t>Received</a:t>
            </a:r>
            <a:r>
              <a:rPr lang="en">
                <a:solidFill>
                  <a:srgbClr val="FF9900"/>
                </a:solidFill>
              </a:rPr>
              <a:t> money 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2413146" y="1017716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// Received money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				System.out.print("Enter the owner ID:");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				String ownerId = input.next();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				boolean flag = false;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				for (int i = 0; i &lt; getOwners(user).size(); i++)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					if (((getOwners(user)).get(i).getAcademicNum()).equals(ownerId)) {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	(getOwners(user)).get(i).setGotPaid(true);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System.out.print(getOwners(user).get(i).getName() + " has received her money.");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						flag = true;ه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break;			}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				if (!flag) {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					System.out.print("Invalid Academic Number.");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				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				break;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75" y="0"/>
            <a:ext cx="6359050" cy="50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9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376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Case 2: Remove book</a:t>
            </a:r>
            <a:r>
              <a:rPr lang="en"/>
              <a:t>  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highlight>
                  <a:schemeClr val="lt1"/>
                </a:highlight>
              </a:rPr>
              <a:t>// re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remove book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     Book book = getTheBook();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    if (book != null &amp;&amp; shelve.removeBook(book))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System.out.println("Book removed successfuly..");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else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	System.out.println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("Ops.. Some error maybe wrong bookID entered.");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DD7E6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850" y="191525"/>
            <a:ext cx="4386450" cy="478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0"/>
          <p:cNvSpPr txBox="1"/>
          <p:nvPr/>
        </p:nvSpPr>
        <p:spPr>
          <a:xfrm>
            <a:off x="4801500" y="838300"/>
            <a:ext cx="2330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Case 3: Display book owned by user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  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243300" y="1053300"/>
            <a:ext cx="8520600" cy="30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</a:rPr>
              <a:t>/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/ display book owned by user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System.out.println("Please enter user academic id number: ");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String id = input.next();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Person p;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if (isIDInList(id)) {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p = getUser(id);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if (p instanceof Owner)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printList(shelve.getBooksOwnedBy(p));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	} else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System.out.println("Invalid ID number...:(");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				break;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9900"/>
                </a:solidFill>
                <a:highlight>
                  <a:schemeClr val="lt1"/>
                </a:highlight>
              </a:rPr>
              <a:t>	</a:t>
            </a:r>
            <a:endParaRPr sz="1100">
              <a:solidFill>
                <a:schemeClr val="dk1"/>
              </a:solidFill>
              <a:highlight>
                <a:srgbClr val="DD7E6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1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32896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Kaff Platform?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75" y="878775"/>
            <a:ext cx="3417975" cy="19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25" y="445025"/>
            <a:ext cx="8344975" cy="40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Case 4: Display the current balance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99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  <a:highlight>
                  <a:schemeClr val="lt1"/>
                </a:highlight>
              </a:rPr>
              <a:t>Case 4:</a:t>
            </a:r>
            <a:endParaRPr>
              <a:solidFill>
                <a:srgbClr val="FF99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	System.out.println("Current balance= " + balance);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		break;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3"/>
          <p:cNvPicPr preferRelativeResize="0"/>
          <p:nvPr/>
        </p:nvPicPr>
        <p:blipFill rotWithShape="1">
          <a:blip r:embed="rId3">
            <a:alphaModFix/>
          </a:blip>
          <a:srcRect b="-11288" l="0" r="0" t="22400"/>
          <a:stretch/>
        </p:blipFill>
        <p:spPr>
          <a:xfrm>
            <a:off x="2754750" y="1405725"/>
            <a:ext cx="4675450" cy="29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3"/>
          <p:cNvSpPr txBox="1"/>
          <p:nvPr/>
        </p:nvSpPr>
        <p:spPr>
          <a:xfrm>
            <a:off x="5410200" y="20523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02" y="1892125"/>
            <a:ext cx="3592177" cy="267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575" y="126350"/>
            <a:ext cx="3692550" cy="463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in the main - Jumana’s Part 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0" y="73075"/>
            <a:ext cx="6413400" cy="7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Methods in the main - Doaa’s Part :  </a:t>
            </a:r>
            <a:endParaRPr b="1">
              <a:solidFill>
                <a:srgbClr val="F6B26B"/>
              </a:solidFill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106450" y="709900"/>
            <a:ext cx="8000100" cy="38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case 2: {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// 2- buy book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Book book = getTheBook();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if (book != null) {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System.out.println("The book price is: " + book.getPrice());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// checks if the user is a buyer or create a buyer object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		    	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if (!flagBuyer)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for (int i = 0; i &lt; getBuyers(user).size(); i++)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if (((getBuyers(user)).get(i).getAcademicNum()).equals(userId)) {     flagBuyer = true;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  break; 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if (!flagBuyer) {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user.add(new Buyer(name, userId, userLvl, phone, email, true));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currentBuyer = (user.size()) - 1; 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// book is bought..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book.setAvailability(false);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System.out.print(book + "\nYou have bought this book.");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balance += book.getPrice(); 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line();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break; 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	</a:t>
            </a:r>
            <a:endParaRPr sz="1200"/>
          </a:p>
        </p:txBody>
      </p:sp>
      <p:sp>
        <p:nvSpPr>
          <p:cNvPr id="83" name="Google Shape;83;p17"/>
          <p:cNvSpPr txBox="1"/>
          <p:nvPr/>
        </p:nvSpPr>
        <p:spPr>
          <a:xfrm>
            <a:off x="5130650" y="709900"/>
            <a:ext cx="33993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chemeClr val="accent4"/>
                </a:solidFill>
              </a:rPr>
              <a:t>Case 2 (buy book):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56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111950" y="8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69138"/>
                </a:solidFill>
              </a:rPr>
              <a:t>Case 3 ( borrow book ):</a:t>
            </a:r>
            <a:endParaRPr sz="2400">
              <a:solidFill>
                <a:srgbClr val="E69138"/>
              </a:solidFill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111950" y="580750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if (!flagBorrower) {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for (int i = 0; i &lt; getBorrowers(user).size(); i++)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  if (((getBorrowers(user)).get(i).getAcademicNum()).equals(userId))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flagBorrower = true;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}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chemeClr val="dk1"/>
                </a:solidFill>
              </a:rPr>
              <a:t>if (!flagBorrower) {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user.add(new Borrower(name, userId, userLvl, phone, email, new Date()));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currentOwner = (user.size()) - 1;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}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chemeClr val="dk1"/>
                </a:solidFill>
              </a:rPr>
              <a:t>// ask which book he wants to borrow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book = getTheBook();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  if (book != null) {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if (book.getAvailability())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                 System.out.println(book + " is avaiable to borrow.");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else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    System.out.println(book + " is not avaiable..");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    book.setAvailability(false);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	    	}}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00" y="152400"/>
            <a:ext cx="8904200" cy="441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69138"/>
                </a:solidFill>
              </a:rPr>
              <a:t>Case 4 ( return a book ):</a:t>
            </a:r>
            <a:endParaRPr sz="3000">
              <a:solidFill>
                <a:srgbClr val="E69138"/>
              </a:solidFill>
            </a:endParaRPr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02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case 4: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book = getTheBook();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if (book != null)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System.out.println("Thank you for returning the book.");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book.setAvailability(true);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break;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