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7"/>
  </p:notesMasterIdLst>
  <p:sldIdLst>
    <p:sldId id="277" r:id="rId2"/>
    <p:sldId id="278" r:id="rId3"/>
    <p:sldId id="279" r:id="rId4"/>
    <p:sldId id="282" r:id="rId5"/>
    <p:sldId id="281" r:id="rId6"/>
    <p:sldId id="285" r:id="rId7"/>
    <p:sldId id="283" r:id="rId8"/>
    <p:sldId id="284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56" r:id="rId17"/>
    <p:sldId id="257" r:id="rId18"/>
    <p:sldId id="258" r:id="rId19"/>
    <p:sldId id="260" r:id="rId20"/>
    <p:sldId id="261" r:id="rId21"/>
    <p:sldId id="259" r:id="rId22"/>
    <p:sldId id="262" r:id="rId23"/>
    <p:sldId id="271" r:id="rId24"/>
    <p:sldId id="272" r:id="rId25"/>
    <p:sldId id="273" r:id="rId26"/>
    <p:sldId id="274" r:id="rId27"/>
    <p:sldId id="275" r:id="rId28"/>
    <p:sldId id="276" r:id="rId29"/>
    <p:sldId id="286" r:id="rId30"/>
    <p:sldId id="287" r:id="rId31"/>
    <p:sldId id="288" r:id="rId32"/>
    <p:sldId id="289" r:id="rId33"/>
    <p:sldId id="290" r:id="rId34"/>
    <p:sldId id="291" r:id="rId35"/>
    <p:sldId id="280" r:id="rId3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8-12-02T22:08:36.3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16775 4568 0,'17'0'328,"1"0"-297,0 0-31,-1 0 31,1 0-15,-1 0-16,1 0 31,0 0-15,-1 0-16,1 18 31,0-18-31,-1 0 16,1 0-1,0 0 1,-1 0-16,-17 18 15,18-18 1,-1 0-16,1 0 16,0 0-1,-1 0 1,1 17 0,0-17-1,-1 0 1,1 18-16,0-18 47,-1 0-16,1 0 16,-1 0-32,1 0 17,0 0-17,-1 0 17,1 0-17,0 0 1,-1 0 31,1 0 0,0 0-47,-1 0 62,1 0-46,0 0 15,-18-18-31,17 18 0,1 0 31,-1 0-15,1-17 15,0 17-31,-1 0 16,1-18-1,0 18 17,-1 0-17,1-18-15,0 18 16,-1 0 15,1 0-31,-1 0 16,1 0-1,0 0 1,-1 0 15,1 0-15,0 0-16,-1 0 15,1 0 17,0 0-32,-1 0 15,1 0 1,-1 0 0,1 0-1,0 0 1,-1 0-1,1 0 1,0 0 0,-1 0-1,1 0 1,0 0 0,-1 0-1,1 0-15,0 0 16,-1 0-1,1 0 1,-18-17 47,17 17 280,1 0-343,0 0 16,17 0 0,0 0-16,1 0 15,-1 0-15,0 17 16,18 1-1,-18-18-15,1 0 16,-1 18 0,0-18-16,-17 0 15,-18 17 1,17-17 0,1 0-16,0 0 15,-1 0-15,1 0 16,17 0-1,-17 0 1,0 0 0,-1 0-1,1 0-15,-1 0 0,1 0 16,17 0 15,-17 0-31,0 0 16,-1 0-1,1 0 1,0 0 0,17 0-1,-18 0 1,1 0-16,0 0 16,-1 0-1,1 0 1,0 0-1,-1 0-15,1 0 16,0 0 0,-1 0-1,1 0 1,-1 0-16,19 0 16,-19 0-16,1 0 15,0 0-15,-1 0 16,1 0-1,17 0-15,-17 0 16,0 0 0,-1 0-1,1 0-15,-1 0 16,1 0 0,0 0-16,-1-17 31,1 17 0,0-18 0,-1 18 329,19 0-345,16 0-15,-16 0 16,-1 0 0,0 0-16,1 18 15,-1-1-15,0-17 16,-17 0-1,-1 18-15,19-18 32,-36 18-17,17-18-15,1 0 0,0 0 32,-1 0-17,1 0 1,0 0-1,-1 0 1,1 0 0,-1 0-1,1 0 1,0 0-16,-1 0 31,1 0-31,0 0 31,-1 0-31,1 0 32,0 0-32,-1 0 15,1 0 1,-1 0 0,1 0-1,0 0-15,-1 0 31,1 0-15,0 0 0,-1 0-16,1 0 15,0-18 1,-1 18 0,1 0-1,-1 0-15,1 0 16,0-18-1,-1 18 1,1 0-16,0 0 16,-1 0-1,19 0 1,-19 0-16,1 0 16,0 0-1,-1 0-15,1 0 31,-1 0-31,1 0 16,0 0 0,-1 0-1,1 0 1,0 0 0,-18-17 30,17 17 267,1 0-297,0 0-16,-1 0 15,1 0-15,17 0 16,0 0-1,-17 0-15,17 0 16,1 0 0,-19 0-1,18 0-15,-17 0 16,0 0 0,17 0-16,-17 0 15,-1 0 1,1 0-1,0 0 1,-1 0 0,1 0-1,0 0 1,-1 0-16,1 0 31,-1 0-31,1 0 16,0 0-1,-1 0-15,1 0 16,0 0 15,-1 0-31,1 0 16,17 0 0,-17 0-16,-1 0 31,1 0-31,17 0 15,-17 0 1,0 0 0,17 0-1,-17 0 1,17 0-16,-18 0 16,19 0-16,-19 0 15,19 0 16,-19 0-31,1 0 16,0 0 0,-1 0-16,1 0 15,0 0 1,-1 0 0,1 0-16,-1 0 15,19 0-15,-19 0 31,1 0-31,0 0 16,17 0 0,0 0 15,-17 0-31,-1 0 16,1 0-1,0 0 1,-1 0-16,1 0 15,0 0 17,-18-18 46,35 18 234,-17 0-312,17 0 0,0 0 16,0 0 0,1 0-16,-1 0 15,0 18 1,-17-18-16,0 0 15,-1 17 1,1-17-16,17 0 16,-17 0-1,17 0 1,0 0 15,-17 0-31,0 0 16,-1 0-1,1 0-15,-1 0 16,1 0 0,0 0-16,-1 0 15,19 0 1,-19 0-16,1 0 16,0 0-1,-1 0 1,1 0-1,-1 0 1,1 0-16,0 0 16,-1 0-1,1 0 1,0 0-16,-1 0 31,1 0-31,0 0 16,-1 0-1,1 0 1,0 0-16,-1 0 31,1 0-15,-1 0 0,1 0 15,0 0-16,-1 0 1,1 0 0,0 0 15,-1 0 16,1 0-32,0 0 1,-1 0 0,1 0-1,-1 0-15,1 0 78,0 0-31,-1 0-15,1 0-1,0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8-12-02T22:08:39.3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20038 6297 0,'17'0'109,"1"0"-77,0 0-32,-1 0 15,1 0 1,0 0-1,-1 0 48,1 0-47,0 0-1,-1 0 1,1 0-1,-1 0 1,1 0 15,0 0-15,-1 0 15,1 0 32,0 0-63,-1 0 31,1 0 0,0 0-31,-1 0 47,1 0-31,-1 0 31,1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8-12-02T22:08:44.4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14870 7479 0,'17'0'47,"1"0"-32,0 0 1,17 0 0,0 0-16,-17 0 15,17-18 1,0 18-1,36-17 1,-18 17-16,0-18 16,-18 18-16,18 0 15,-18-18 1,0 18 0,1 0-16,17 0 0,-18-17 15,0 17 1,0 0-16,1 0 15,-19 0 1,19 0 0,-1 0-1,-17 0 1,-18-18 31,0-17-16,17 35 250,18 0-265,-17 0 0,17 0-16,-17 0 15,0 0 1,-1 0-16,19 17 15,-19-17 1,18 0-16,-17 0 16,0 18-16,-1-18 31,1 0-31,0 0 16,-1 0-1,1 0-15,0 0 16,17 0 15,-17 0-31,17 0 16,-18 0-1,1 0-15,0 0 32,-1 0-32,1 0 0,0 0 15,17 0 1,-17 0-16,-1 0 31,1 0-31,-1 0 16,1 0-1,17 0-15,-17 0 16,0 0 0,-1 0-1,19 0-15,-19 0 16,1 0-1,17 0-15,-17 0 16,-1 0 0,19 0-16,-19 0 15,1 0 1,0 0 0,-1 0-1,1 0-15,0 0 16,-1 0-1,1 0 1,-1 0 47,1 0 15,0 0-47,-1 0-15,1 0-1,0 0 1,-1 0 15,1 0 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8-12-02T22:08:51.8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16792 8520 0,'18'0'47,"0"0"-31,17 0-16,0 0 15,0 0 1,18 0 0,-17 0-16,-1 0 15,0 0-15,0 0 32,1 0-32,-1 0 0,0 0 15,0 0 1,-17 0-1,0 0 1,-1 0 0,1 0-16,0 0 15,-1 0 1,1 0-16,0 0 16,-1 0-1,1 0-15,0 0 31,-1 0-15,1 0 0,-1 0-16,1 0 15,0 0 1,17 0 0,-17 0-16,-1 0 15,1 0 1,0 0-16,-1 0 31,18 0-31,-17 0 16,0 0-1,17 0-15,-17 0 0,-1 0 16,1-18 0,17 18-16,-17 0 15,-1-18 1,1 18-16,0 0 31,-1 0-31,1 0 16,0 0-1,-1 0-15,1 0 16,0 0 15,-1 0 0,-17-17 32,18 17 265,0 0-328,-1 0 16,1 0-1,-1 0 1,1 0 0,0 0-16,-1 0 15,1 0-15,0 0 16,-1 0-1,1 0 1,0 17 0,-1-17-1,1 0-15,-18 18 0,17-18 16,1 0 15,0 18-31,-1-18 16,1 0-16,0 0 15,-1 0 1,1 0 0,0 0-1,-1 0 1,1 0 0,-1 0-1,1 0 1,0 0 15,-1 0-31,1 0 31,0 0-31,-1 0 16,1 0 0,17 0-1,-17 0 16,17 0-31,0 0 16,1 17 15,-19-17-31,1 0 16,0 0 0,-1 0-1,19 0 1,-19 0-16,1 0 15,17 0 17,-17 0-32,-1 0 15,19 0 1,-19 0-16,1 0 0,0 0 16,17 0-1,-18 0-15,1 0 31,17 0-31,-17 0 16,0 0 0,-1 0-1,1 0-15,0 0 16,-1 0 0,19 0 421,-19 0-421,18 0-16,1 0 15,-1 0 1,-17 18-16,-1-18 16,19 18-1,-19-18 16,1 0-31,-1 0 32,1 0-32,0 0 15,17 0 1,-17 17 0,-1-17-1,1 0 1,0 0-1,-1 0 17,1 0-17,-1 0-15,1 0 32,0 18-32,-1-18 15,1 0 16,0 0-15,17 0 0,-17 0-1,-1 0 1,1 0-16,0 0 16,-1 0-1,1 0-15,-1 0 16,1 0-1,0 0 32,-1 0-15,1 0 30,0 0-31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8-12-02T22:08:55.3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14870 11924 0,'17'0'47,"1"0"-31,0 0 0,-1 0-1,1 0 1,-1 0-1,1 0 17,0 0-32,-1 0 15,1 0 1,0 0-16,-1 0 16,1 0-1,0 0 1,-1 0-1,1 0 1,-1 0 15,1 0-31,0 0 63,-1 0-48,1 0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8-12-02T22:09:11.3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27411 13582 0,'17'0'156,"1"0"-140,17 0 15,-17 0-31,17 0 16,1 0-1,-1 0-15,-17 0 16,-1 0 0,1 0-16,17 0 15,-17 0-15,-1 0 16,19 0-1,-19 0 1,1 0 0,0 0-16,-1 0 15,1 0 1,-1 0-16,1 0 16,0 0-1,-1 0-15,1 0 16,0 0-16,-1 0 15,1 0 1,0 0-16,-1 0 16,1 0 15,-1 0-31,1 0 16,0 0-1,-1 0-15,1 0 16,0 0-1,-1 0 17,1 0 343,17 0-360,-17 0 1,0 0 0,17 0-16,-18 0 15,19 0 1,-19 0-1,1 18 1,0-18 0,-1 0-16,1 0 15,-18 17 1,18-17-16,-1 0 16,1 0-1,-1 18 16,1-18-31,0 0 16,-1 0 0,1 0-1,0 0-15,-1 0 16,1 18 0,0-18-16,-1 0 15,1 0 1,-1 0-16,19 0 15,-19 0 1,1 0 0,0 0-1,-1 0-15,1 0 16,0 0-16,-1 0 16,19 0-1,-19 0 1,18 0-1,-17 0-15,0 0 16,-1 0 0,1 0-16,0 0 15,-1 0 1,1 0 0,0 0-16,-1 0 15,1 0 1,17 0-1,-17 0-15,-1 0 16,1 0 0,0 0-1,-1 0-15,1 0 16,0 0-16,-1 0 31,1 0-15,-1 0 359,1 0-375,0 0 15,17 0 1,0 0-16,1 0 16,-1 0-1,0 0 1,0 0 0,-17 0-16,17 0 15,-17 0-15,0 0 31,-1 0-15,1 0 0,0 0-1,-1 0 17,1 0-17,-1 0 16,1 0 1,0 0-32,-1 0 15,1 0 1,0 0 0,-1 0-16,1 0 31,17 0-31,-17 0 15,17 0-15,-17 0 16,17 0 0,0 0-1,1 0 1,-1 0 0,-17 0-16,17 0 15,-18 0 1,1 0-1,0 0-15,17 0 16,-17 0 0,-1 0-16,19 0 15,-19 0-15,1 0 16,-1 0 15,1 0-31,0 0 31,17 0 329,0 0-345,1 0 1,16 0 0,-16 0-1,34 0-15,-17 0 16,-17 0-16,16 0 0,-16 0 16,-1 0-1,0 0-15,-17 17 31,0-17-31,17 0 16,-18 0 0,19 0-16,-19 0 15,19 0 1,-19 0-16,1 18 16,17-18-16,-17 0 15,17 0-15,-17 0 16,-1 0-1,1 0-15,17 0 16,1 0-16,-19 0 16,19 0-1,-1 0-15,-18 0 16,1 0 0,17 0-1,-17 0 1,0 0-16,17 0 15,-17 0 1,17 0 0,-18-18-1,19 18-15,-19 0 16,1 0 0,17 0-1,-17-17 1,0 17-1,-1 0-15,1-18 16,17 18 0,-17 0-1,-1 0 1,1 0 15,0 0-15,-18-18 15,17 18-15,-17-17-1,0-1 1,18 18 281,17 0-297,1 0 15,-1 0 1,0 0-16,0 0 16,1 0-16,-1 18 31,0-18-31,0 0 16,18 17-16,-17 1 15,-1-18 1,18 35-1,-18-35-15,0 0 16,-17 0 0,17 0-16,1 0 15,-19 0 1,1 0 0,0 0-16,-1 0 15,1 0 16,-1 0-15,1 0 0,0 0 77,-36 0 111,0 0-189,1 0 1,-1 0-1,1 0 17,-1 0-32,0 0 15,-17 0 1,17-17 0,1 17-16,-19 0 15,1-18 1,17 18-1,-17 0 1,0-18-16,0 18 16,-1 0-1,19-17-15,-19 17 0,1 0 16,0 0 0,17 0-1,1 0 1,-19 0-16,19 0 15,-1 0 1,0 0-16,1 0 16,-18 0-1,17 0-15,0 0 16,1 0 0,-1 0-1,0 0-15,1 0 16,-1 0-1,0 0 1,1 0 15,-1 0-31,0 0 16,1 0 0,-1 0-16,1 0 15,-1 0 32,0 0 297,-17 0-344,-18 0 15,0 0 1,-35 0 0,17 0-16,36 0 15,-18 0 1,-17 0-16,34 0 16,19 0-1,-19 0-15,19 0 16,-18 0-16,17 0 15,0 0 1,-17 0-16,17 0 31,1 0-15,-1 0-16,-17 0 16,17 0-1,1 0 1,-1 0-1,0 0 1,1 0 0,-19 0-1,19 0 1,-1 0 0,0 0-16,-17 0 15,18 0 1,-19 0-16,1 0 31,17 0-31,-17 0 16,17 0-16,1 0 15,-1 0 1,0 0-16,1 0 16,-1 0-1,1 0-15,-1 0 16,0 0-1,1 0 48,-1 0 249,-17 17-312,-18-17 16,0 0 0,-35 0-16,35 0 15,0 0 1,-35 0 0,52 0-16,1 0 0,0 0 15,17 0 1,-52 0-16,34 0 15,1 0 1,17 0 0,-17 0-1,18 0-15,-1 0 0,0 0 16,-17 0-16,17 0 16,1 0-1,-1 0 1,0 0-1,1 0 1,-1 0 0,1 0-16,17-17 15,-36 17 1,19 0-16,-1 0 16,0 0-16,1-18 15,-1 18 1,-17 0-16,17 0 15,-17 0 1,0 0-16,17-18 16,-17 18-1,17 0 1,0 0-16,1 0 16,-1 0-1,0 0 32,18-35 31,-17 35 172,-1 0-250,-17 0 16,-53 0-1,17 0-15,-17 18 16,35-18 0,-18 17-16,1-17 15,35 0 1,-1 18-16,-17-18 16,1 0-16,-19 0 15,18 0-15,0 0 16,0 0-1,18 0-15,-18 0 16,35 0-16,-35 0 16,1 0 15,16 0-31,1-18 16,17 1-16,-17 17 15,17 0-15,1 0 31,-1 0-31,1 0 47,-1 0-47,0 0 0,1 0 16,-1 0 0,0 0-1,1 0 1,-19 0-1,19 0 1,-1 0 0,1 0-16,-19 0 31,19 0-31,-1 0 16,0 0-1,1 0-15,-1 0 16,0 0-1,1 0 1,-1 0 0,0 0-16,1 0 15,-1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8-12-02T22:27:45.0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15416 10319 0,'18'0'109,"0"0"-62,-1 0 0,1 0 0,0 0-32,-1 0 1,19 0 0,-19 17-1,18-17 1,-17 0-16,0 18 16,-1-18-1,1 0 1,0 0-1,-1 0 1,1 0 0,-18 18-16,18-18 15,-1 0 1,1 0 0,-1 0-16,1 17 15,0-17-15,-1 0 31,1 0-15,0 0-16,-1 0 16,1 0-1,0 0-15,-1 0 32,1 0-32,-1 0 15,1 0 1,0 0-16,-1 0 15,1 0 1,17 0 0,-17 0-1,17 0 1,-17 0 0,0 0-1,-1 0 1,1 0-1,-1 0-15,1 0 32,0 0 249,-1 0-281,19 0 0,34 0 16,-52 0-1,52 0-15,-34 0 16,17 0-1,-18 18-15,-18-18 16,19 0 0,-19 0-1,1 0 1,17 0-16,-17 0 16,0 18-1,-1-18 1,1 0-1,0 0 1,-1 0-16,18 17 16,1-17 15,-19 0-31,1 0 16,0 18-16,-1-18 15,19 0 1,-19 0-1,1 0-15,-1 0 32,19 0-32,-19 0 15,1 0 1,17 0-16,1 0 16,-1 0-1,0 0-15,-17 0 16,17 0-1,-17 0-15,17 0 16,-17 0 0,17 0-16,0 0 15,-17 0 1,17-18-16,0 18 16,-17 0-16,17 0 15,-17 0-15,0 0 16,-1 0-1,1 0-15,17 0 32,-17 0-17,-1 0-15,1 0 16,0 0 0,-1-17-16,1 17 31,0 0 281,17 0-312,18 0 0,-18 0 16,18 0 0,18 0-16,-36 0 15,18 0 1,17 0-16,-17 0 15,-18 0 1,18 0-16,0 0 16,-17 0-16,-19 0 15,18 0 1,1 0-16,-19 0 16,36 0-1,-17 0-15,-19 0 16,19 0-1,-1 0-15,-18 0 32,1 0-32,17 0 15,-17 0-15,0 0 16,17 0-16,-17 0 16,17 0-16,-18 0 15,1 0 1,17 0-1,-17 0 1,17 0-16,1 0 16,-1 0-1,0 0-15,0 0 16,18 0-16,-17 0 16,-1 0-1,0 0-15,0 0 16,1 0-16,-1 0 15,-17 0 1,-1 0-16,1 0 16,17 0-1,-17 0-15,17 0 16,0 0 0,-17 0-16,0 0 0,17 0 15,-17 0 1,34 0-16,-16 0 15,-1 0 1,0 0-16,1-18 16,-1 18-1,0 0-15,0-18 32,-17 18-32,0 0 0,17-17 15,0 17 1,-17 0-16,17 0 15,0 0 1,-17 0 0,17 0-16,1 0 15,-19 0-15,19 0 16,-1 0-16,0 0 31,0 0-31,18 0 16,-17 0-16,-1 0 15,0 0-15,-17 0 32,-1 0-32,19 0 15,-19 0 1,1 0 0,0 0-16,-1 0 15,1 0 1,0 0-16,-1 0 31,18 0-31,-17 0 31,0 0-31,-1 0 0,1 0 16,0 0 15,-1 0 0,1 0 1,-36 0 218,1 0-235,-19 0 1,19 0 0,-1 0-16,0 0 0,-17 0 15,0 0 1,17 0-1,1 0-15,-19 0 16,1 0 0,17 0-1,1 0 1,-1 0 0,1 0-1,-1 0 1,0 0-1,1 0 17,-1 0 15,18 17-32,-18-17-15,1 0 16,-1 0-16,0 0 31,1 0-31,-1 18 16,0 0-1,1-18 1,-18 17 0,17-17-16,0 0 15,-17 18-15,17-18 16,1 18-16,-1-18 15,0 0 1,1 0 0,-1 17-16,1-17 15,-1 0-15,0 0 16,1 0-16,-1 0 16,0 0-1,1 0-15,-1 0 16,-17 0 15,17 0-31,-17 0 16,17 0-1,-17 0-15,17 0 16,-17 0-16,17 0 16,-17 0-1,0 0-15,17 0 16,-17 0-1,0 0-15,17 0 16,-17 0-16,17 0 16,-17 0-1,0 0-15,-1 0 16,-17 18 0,18-18-16,0 0 15,0 0 1,-1 17-16,-17-17 15,36 0 1,-19 0 0,-17 0-16,18 0 15,0 18 1,0-18-16,-1 0 0,1 0 16,0 18-1,0-18-15,-1 0 16,-17 17-1,18-17 1,-18 0-16,36 0 16,-1 0-1,-17 0-15,17 0 32,0 0-1,1 0 250,-19 0-265,1 0-1,-18 0-15,0 0 0,18 0 16,-53 0-16,35 0 31,0 0-31,18 0 16,-18 0-16,18 0 15,-1 0 1,1 0 0,0 0-16,-1 0 15,19 0 1,-19-17-16,1 17 16,18 0-1,-1 0-15,-17 0 16,17 0-1,0 0-15,1 0 32,-1 0-17,0 0-15,1 0 16,-1 0-16,1 0 16,-1 0-1,0 0 1,-17 0-16,17 0 15,1 0 1,-19 0 0,19 0-1,-1 0-15,-17 0 16,17 0 0,1 0-16,-19 0 15,1 0 1,0 0-16,-1 0 15,1 0-15,0-18 32,-18 18-32,18 0 15,-1 0 1,19-18-16,-18 18 0,-1 0 16,1 0-1,0 0-15,17 0 31,0 0-31,-17 0 16,0 0-16,0 0 16,-1 0-1,1 0-15,-18 0 16,0 0 0,-17 0-16,52 0 0,-53 18 15,36-18 1,-18 0-16,18 0 15,0 0 1,-1 0-16,1 0 16,18 0-1,-19 0-15,1 0 16,0 0 0,-1 0-16,-17 0 15,18 0-15,18 0 16,-19 0-1,19 0-15,-19 0 16,19 0 0,-19 0-1,19 0 1,-1 0 0,1 0-16,-1 0 15,0 0 16,1 0-15,-1 0-16,0 0 16,1 0-1,-1 0-15,0 0 0,1 0 16,-1 0 15,1 0-31,-1 0 16,0 0 31,1 0 15,-1 0-31,0 0-15,1 0 0,-1-18-1,0 18 1,18-17-16,0-1 31,0 1-15,-17 17-1,17-18 1,0 0 0,0 1 31,0-1-47,0 0 15,0 1 1,0-1-16,0 0 31,0 1-15,0-1-1,0 0 17,17 18 14,-17-17-46,18 17 47,0 0-47,-1 0 32,1 0-17,0 0 1,-1 0 15,1 0-31,0 0 16,-1 0-1,1 0 1,-1 0 0,1 0 15,0 0-16,-1 0 1,1 0 0,0 0-16,-1 0 47,1 0-47,0 0 15,-1 0 1,1 0-1,-1 0 17,1 0-17,0 0 17,-1 0-17,1 0 1,0 0-1,-1 0 1,1 0 15,0 0-31,-1 0 16,18 0 0,-17 0-16,0 0 15,-1 0-15,19 0 16,-1 0-1,0 0-15,-17 0 16,17 0 0,0 0-16,1 0 15,-19 0-15,19 0 16,-1 0-16,0 0 16,0 0-1,-17 0-15,17 0 16,-17 0-1,0 0-15,-1 0 16,19 0 0,-1 0-16,0 0 15,-17 0 1,17 0 0,-17 0-16,17 0 15,-17 0 1,17 0-16,-17 0 15,17 0 1,-18 0 0,19 0-1,-1 0 1,-17 0-16,17 0 0,0 0 16,0 0-1,1 0-15,-19 0 31,19 0-31,-1 0 16,0 0 0,0 0-16,1 0 15,-1 0 1,0 0-16,1 0 16,-19 0-16,1 0 15,17 0-15,0 0 16,-17 0-16,17 0 15,1 0 1,-1 0 0,-17 0-16,-1 0 15,18 0 1,-17-18 0,0 18 15,-1 0-16,-34-35 48,-54-18-47,89 53 280,17 0-296,0 0 16,1 0 0,-1 0-16,0 0 15,0 0 1,-17 0-16,0 0 0,17 18 16,-17-18-1,17 0-15,-17 17 16,17-17-1,0 0-15,-17 18 16,17 0 0,-17-18-1,-1 0 1,1 17-16,0-17 16,-1 0-16,1 0 31,0 0-31,-1 0 15,1 0 17,-1 0-17,1 0 1,0 0 0,-1 0-16,1 0 15,0 0 1,17 0-1,0 0 1,-17 0 0,17 0-16,0 0 15,-17 0 1,0 0-16,-1 0 16,19 0-16,-1 0 15,-17 0-15,17 0 16,-18 0-1,1 0-15,0 0 16,17 0 0,-17 0-16,17 0 15,-17 0 1,-1 0-16,18 0 16,-17 0-16,17 0 15,-17 0 1,0 0-16,17 0 15,-17 0 1,17 0 0,-18 0-1,19 0-15,17 0 32,-18 0-32,0 0 0,1 0 15,-1 0 1,0 0-16,-17 0 15,17 0 1,0 0 0,1 0-16,-1 0 15,0 0-15,0 0 16,1 0-16,-1 0 31,0-17-31,0 17 0,1-18 16,-1 18-1,0 0-15,1 0 32,-1-18-32,-17 18 15,-1 0-15,18 0 16,-17 0 0,17-17-16,-17 17 15,0 0 1,17 0-16,-17 0 31,-1 0-31,1 0 16,-1 0-1,1 0-15,0 0 0,-1 0 16,1 0 0,0 0-16,-1 0 15,19 0 1,-1 0-16,0 0 15,-35 17 1,35-17-16,1 0 16,17 0-1,-36 18-15,19-18 16,-19 0 0,18 18-16,-17-18 15,17 0 1,36 35-1,-36-18 1,-17-17 0,-1 0-16,19 0 31,-19 18-31,1-18 16,0 0-16,-18 18 15,17-18 1,1 0-1,-18 17 1,18-17-16,-1 0 31,1 18-31,-1-18 16,-17 18 0,18-18 30,-18 17 33,0 1-17,0 0-46,-18-1 31,1-17-32,17 18 1,-18-18-1,18 18 17,-17-18-17,-1 0 48,0 0-63,1 0 15,-1 0 1,0 0 0,1 0-16,-1 0 15,0 0 1,1 0 0,-1 0 30,-17 0-46,17 0 16,-17 0-16,17 0 16,1 0 15,-1 0 0,0 0 16,-17 0 0,0 0-31,0 35-16,17-35 15,-35 0-15,35 0 16,-35 35-1,36-35-15,-18 18 32,17-18-32,-17 0 15,-1 0-15,19 0 16,-19 0-16,1 0 16,18 17-16,-1-17 31,0 0-16,1 0 1,-1 0-16,0 0 16,1 0-1,-1 0 1,0 0 0,1 0-16,-1 0 31,1 0 0,17-17 360,-18 17-376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8-12-02T22:27:48.6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19826 11924 0,'71'0'63,"-54"0"-63,36 0 15,-35 0-15,0 0 16,-1 0-1,1 0 17,-1 0-32,1 0 15,0 0 1,-1 0 0,1 0-1,0 0-15,-1 0 16,19 0-1,-1 0-15,-18 0 32,1 0-32,0 0 15,-1 0-15,1 0 16,0 0 15,-1 0-31,1 0 31,-36 0 110,1 0-125,-1 0-16,-17 0 15,17 0-15,0 0 16,1 0 0,-1 0-1,1-18 1,-1 18-16,0 0 15,1 0 1,-19 0 0,19 0-16,-1 0 15,-17 0 1,17 0-16,1 0 47,-1 0-16,0 0-15,1 0-1,-1 0-15,0 0 16,1 0 0,-1 0 15,0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8-12-02T22:27:56.0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31609 13458 0,'18'0'62,"-1"0"-62,1 0 16,-1 0-1,1 0-15,0 0 16,-1 0 0,19 0-1,-19 0-15,19 0 16,-1 0-1,0 0 1,0 0 0,1 0-16,-1 0 31,0 0-31,1 0 16,-19 0-16,1 0 15,17 0-15,0 0 16,-17 0-1,17 0 1,-17 0-16,17 0 16,0 0-1,-17 0-15,17-17 16,-17 17 0,17 0-1,1 0-15,-19 0 16,1 0-1,17 0-15,-17 0 16,-1 0 0,1 0-16,0 0 15,-1 0 1,1 0 0,0 0-1,-1 0 1,1 0 31,0 0 46,-1 0-77,18 0 0,-17 0-1,0 0-15,-1 0 16,1 0 0,0 0-1,-1 0 1,1 0 15,0 0 16,-36 0 203,0 0-234,1 0-16,-19 0 15,1-18 1,0 18-16,-36 0 15,18 0 1,0 0-16,0-17 16,18 17-1,0 0-15,-18 0 16,18-18 0,-1 18-16,1 0 15,-18 0-15,36-18 16,-19 18-1,1 0 1,17 0-16,1 0 16,-1 0-1,1 0-15,-1 0 0,0 0 16,-17 0 0,17 0-1,1 0-15,-19 0 31,19 0-31,-1 0 16,0 0 0,1 0-1,-18 18-15,17 0 16,0-1 0,-17-17-1,17 0-15,1 18 16,-1-18-1,18 17 1,-18-17-16,1 0 16,-1 0 15,36 0 141,-1 0-157,1 0-15,17 0 32,-17 0-17,17 0 1,1 0-16,-1 0 0,18 0 16,-18 0-1,18 0-15,-18 0 31,18 0-31,-18 0 16,1 0 0,-1 0-16,0 0 15,18 0 1,-18 0-16,1 0 16,-1 0-16,0 0 15,1 0-15,-1 0 16,-18 0-1,19 0 1,-1 0-16,-17 0 16,-1 0-16,1 0 15,0 0 1,-1 0-16,1 0 31,0 0-15,-1 0 15,1 0 0,-1 0 1,1 0-32,0 0 31,-1 0 16,1 0-16,-53 0 172,-1 0-187,1 0-1,0 0 1,-18 0 0,18 0-16,-1 0 15,1 0 1,0 0-16,0 0 15,17 0-15,0 0 16,1 0 0,-1 0-16,0 0 15,1 0 1,-1 0-16,0 0 16,-17 0-1,18 0 1,-1 0-1,0 0-15,-17 0 16,17 0-16,1 0 16,-1 0 15,0 0-31,1 0 16,-1 0-1,1 0 16,-1 0 1,0 0 15,1 0-47,-1 0 15,0 0-15,-17 0 16,17 0-1,1 0 1,-1 0-16,0 0 31,1 0-31,-1 0 32,1 0-1,-1 0-31,0 0 15,1 0 1,-1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E1551412-EDE8-4CCE-B77E-9FAAA548673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F674D578-EE00-407B-AC6B-E75E361F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7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F101FB0-0195-436E-BFE3-3F9DFD2A8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4795982-8ECF-40FD-9376-237907579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2A8775D-04F5-4A6A-9BB0-4CDC95AE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713-E8C9-4238-A37D-F3753AB089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4903A3F-F6F7-4E4A-950E-637C9EF9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B3762D5-47C0-4FDC-85B0-2A8FF0DF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5C7-FAB9-4CC6-83B3-AD8AE630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C3A5CC4-555E-4C93-A98A-A2EA7FB4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EBC85A55-9898-447D-8076-F3F8EC565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C2B0D7E-A0AB-43EF-A302-1227D7A0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713-E8C9-4238-A37D-F3753AB089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30A04DD-BC33-48AE-BFC8-3FC706F3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183FEB9-D743-4673-8405-D3B1A6EC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5C7-FAB9-4CC6-83B3-AD8AE630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4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C7AC659E-FC32-4251-9844-F1CF3F247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FA7A5EA-9F02-4387-B99E-58E2B822F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A27F9F4-0DC5-41EB-9A46-EFC0CA7D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713-E8C9-4238-A37D-F3753AB089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4910B1B-35E6-44D1-A86E-2EC9E6B9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09BEF26-7B6A-4B21-82C1-8FD4A695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5C7-FAB9-4CC6-83B3-AD8AE630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2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74B9697-250A-43D8-AB2F-E18B5519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702D980-0B05-4B9D-8833-922DE53E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9580295-2B4E-40D1-9297-B7632B7B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713-E8C9-4238-A37D-F3753AB089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69BEC5C-EB8D-4B62-86B3-F8ACD9CE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6169898-A99C-4255-87A7-D7638E6D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5C7-FAB9-4CC6-83B3-AD8AE630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F3B5311-7834-4507-B4C5-56E7DA6D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2D714AF-17C7-4F75-850C-C56F5BB0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02956DE-67F2-4A25-BAA6-F08B3F41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713-E8C9-4238-A37D-F3753AB089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6F676C3-6B51-40D3-8734-BF19AA23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78473F4-3D16-4BF0-A00E-24D06B3F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5C7-FAB9-4CC6-83B3-AD8AE630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8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D76A520-B69C-45AA-A1EE-65698739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B3F9C18-84AD-458C-8163-2E105A4D4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6C70E4C-42E4-4342-A3A7-9EAE833D5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CFCB8D3-531E-4F43-98AB-0E7A1CC8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713-E8C9-4238-A37D-F3753AB089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355B3BF-822B-41EA-A1C0-65CBB10E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4611095-D862-4E9F-B8F5-09AA0837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5C7-FAB9-4CC6-83B3-AD8AE630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5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F332D7-579D-40EB-BE50-F00C2A53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4F4C88F-3DD7-4C2B-8FBB-EC977EE7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E2E7ED1-DB88-4614-891E-70F4468ED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B8656514-4A48-494C-8F7E-993E951C5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47887465-8436-451A-9275-7BE4CA16A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315E6E63-C5B6-455E-9461-5FD6233E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713-E8C9-4238-A37D-F3753AB089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AEC3DB5-9061-4BFF-B091-8E79A414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A125BB49-ADDF-4B52-B6DD-1C7A3051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5C7-FAB9-4CC6-83B3-AD8AE630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4DB4FDE-1B07-4364-8900-EA8BC838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E898864B-48C6-479D-A4CE-D5686390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713-E8C9-4238-A37D-F3753AB089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086B31FC-0C8C-4D57-BB1F-F689294D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BCD0D89F-AF86-4E68-821B-66E56031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5C7-FAB9-4CC6-83B3-AD8AE630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1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FB4F1ACF-745E-4A64-9815-7F3CBE34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713-E8C9-4238-A37D-F3753AB089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CCB86EFC-B356-494E-9498-AE7C7533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480DB872-17EE-4350-B318-29B8850E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5C7-FAB9-4CC6-83B3-AD8AE630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1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4E32363-040E-4948-8DF2-55E211E2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291376A-0F1F-4A91-9536-F2DD2207F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579F85E-C228-4ED7-A745-96ABD8BFC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E8F1273-AE22-4545-AF81-1C489E19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713-E8C9-4238-A37D-F3753AB089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6C1B925-3673-47DF-9352-157F8083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A41A62F-3866-4087-B1D9-B006B1D0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5C7-FAB9-4CC6-83B3-AD8AE630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743830-6569-4F8A-B366-75DE116A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C4B67F26-6822-4A15-B0F5-615B00072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425FA2F-08E3-49D4-8515-E4973AA08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B9AF498-F83C-47FA-AC0A-5B69A5AE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713-E8C9-4238-A37D-F3753AB089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B13BE695-111A-4675-86EA-12077C18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B6BF8D6-3DDE-4980-A94F-E93332A4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5C7-FAB9-4CC6-83B3-AD8AE630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B2DF7EDD-8262-41D4-8AD0-9D27DE4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AD77D9C-CFD5-4858-8271-05E36EC9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54A0AB1-A979-4C0E-A2F3-E88BA033A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0713-E8C9-4238-A37D-F3753AB089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23B0908-D0F3-4834-B121-1C9DEAA4E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4D10C54-BA17-4C36-B533-A9FCBDECD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05C7-FAB9-4CC6-83B3-AD8AE630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7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customXml" Target="../ink/ink4.xml"/><Relationship Id="rId1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customXml" Target="../ink/ink8.xml"/><Relationship Id="rId4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>
            <a:extLst>
              <a:ext uri="{FF2B5EF4-FFF2-40B4-BE49-F238E27FC236}">
                <a16:creationId xmlns:a16="http://schemas.microsoft.com/office/drawing/2014/main" id="{B80AA839-21C7-4966-97E4-B244B4112890}"/>
              </a:ext>
            </a:extLst>
          </p:cNvPr>
          <p:cNvSpPr/>
          <p:nvPr/>
        </p:nvSpPr>
        <p:spPr>
          <a:xfrm>
            <a:off x="352697" y="4582523"/>
            <a:ext cx="1085523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595959"/>
                </a:solidFill>
                <a:latin typeface="Arial" panose="020B0604020202020204" pitchFamily="34" charset="0"/>
              </a:rPr>
              <a:t>Group 3</a:t>
            </a:r>
            <a:endParaRPr lang="en-US" sz="2000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595959"/>
                </a:solidFill>
                <a:latin typeface="Arial" panose="020B0604020202020204" pitchFamily="34" charset="0"/>
              </a:rPr>
              <a:t>Jumana</a:t>
            </a:r>
            <a:r>
              <a:rPr lang="en-US" sz="3200" dirty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595959"/>
                </a:solidFill>
                <a:latin typeface="Arial" panose="020B0604020202020204" pitchFamily="34" charset="0"/>
              </a:rPr>
              <a:t>Sumaiyah</a:t>
            </a:r>
            <a:r>
              <a:rPr lang="en-US" sz="3200" dirty="0">
                <a:solidFill>
                  <a:srgbClr val="595959"/>
                </a:solidFill>
                <a:latin typeface="Arial" panose="020B0604020202020204" pitchFamily="34" charset="0"/>
              </a:rPr>
              <a:t>, Mariam, </a:t>
            </a:r>
            <a:r>
              <a:rPr lang="en-US" sz="3200" dirty="0" err="1">
                <a:solidFill>
                  <a:srgbClr val="595959"/>
                </a:solidFill>
                <a:latin typeface="Arial" panose="020B0604020202020204" pitchFamily="34" charset="0"/>
              </a:rPr>
              <a:t>Zaina</a:t>
            </a:r>
            <a:r>
              <a:rPr lang="en-US" sz="3200" dirty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595959"/>
                </a:solidFill>
                <a:latin typeface="Arial" panose="020B0604020202020204" pitchFamily="34" charset="0"/>
              </a:rPr>
              <a:t>Duaa</a:t>
            </a:r>
            <a:r>
              <a:rPr lang="en-US" sz="3200" dirty="0">
                <a:solidFill>
                  <a:srgbClr val="595959"/>
                </a:solidFill>
                <a:latin typeface="Arial" panose="020B0604020202020204" pitchFamily="34" charset="0"/>
              </a:rPr>
              <a:t>, and Latifa</a:t>
            </a:r>
            <a:endParaRPr lang="en-US" sz="2000" dirty="0"/>
          </a:p>
          <a:p>
            <a:br>
              <a:rPr lang="en-US" sz="2000" dirty="0"/>
            </a:br>
            <a:endParaRPr lang="ar-SA" sz="2000" dirty="0"/>
          </a:p>
        </p:txBody>
      </p:sp>
      <p:pic>
        <p:nvPicPr>
          <p:cNvPr id="1026" name="Picture 2" descr="https://lh4.googleusercontent.com/60ipo6AReshMG1G1HNZg1Dz46Vxq9TxeZCkj4m74W1L8241ZPPOE74aLtqVzkamw3SaCH9VPDcyX6TO9l8X7nYRKBl77bq6ylfVA0YEUp9MSvfu3wUATkStSf7K1vZsBcNcsaJ4Iwmc">
            <a:extLst>
              <a:ext uri="{FF2B5EF4-FFF2-40B4-BE49-F238E27FC236}">
                <a16:creationId xmlns:a16="http://schemas.microsoft.com/office/drawing/2014/main" id="{DE45A62D-C9F1-4928-AD20-DA46258C8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85" y="582706"/>
            <a:ext cx="3922058" cy="22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مستطيل 4">
            <a:extLst>
              <a:ext uri="{FF2B5EF4-FFF2-40B4-BE49-F238E27FC236}">
                <a16:creationId xmlns:a16="http://schemas.microsoft.com/office/drawing/2014/main" id="{DB4BE0B9-5DB4-4557-BA1F-3C83AAD7A1CA}"/>
              </a:ext>
            </a:extLst>
          </p:cNvPr>
          <p:cNvSpPr/>
          <p:nvPr/>
        </p:nvSpPr>
        <p:spPr>
          <a:xfrm>
            <a:off x="1817914" y="2980045"/>
            <a:ext cx="79248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0" dirty="0" err="1">
                <a:solidFill>
                  <a:srgbClr val="000000"/>
                </a:solidFill>
                <a:latin typeface="Arial" panose="020B0604020202020204" pitchFamily="34" charset="0"/>
              </a:rPr>
              <a:t>Kaff</a:t>
            </a: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 Platform</a:t>
            </a:r>
            <a:endParaRPr lang="en-US" sz="3600" dirty="0"/>
          </a:p>
          <a:p>
            <a:br>
              <a:rPr lang="en-US" sz="3600" dirty="0"/>
            </a:br>
            <a:endParaRPr lang="ar-SA" sz="3600" dirty="0"/>
          </a:p>
        </p:txBody>
      </p:sp>
    </p:spTree>
    <p:extLst>
      <p:ext uri="{BB962C8B-B14F-4D97-AF65-F5344CB8AC3E}">
        <p14:creationId xmlns:p14="http://schemas.microsoft.com/office/powerpoint/2010/main" val="224446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D1DDbjE11RdHcrDX8tIns9OPvP_BOJq7JIQGNHSdrg2Iz8F4HH-UF2zOe90KeYNJs9OGpxSxj_Bsc4XGf97DV6xaoRehoX50si7n96qOBuZiIYS6C3igtRVQTKiB_bzONT1V03obFOs">
            <a:extLst>
              <a:ext uri="{FF2B5EF4-FFF2-40B4-BE49-F238E27FC236}">
                <a16:creationId xmlns:a16="http://schemas.microsoft.com/office/drawing/2014/main" id="{5B333718-6207-4200-AB5C-273FADFBD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74" y="893124"/>
            <a:ext cx="9115623" cy="490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58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>
            <a:extLst>
              <a:ext uri="{FF2B5EF4-FFF2-40B4-BE49-F238E27FC236}">
                <a16:creationId xmlns:a16="http://schemas.microsoft.com/office/drawing/2014/main" id="{1569DFC8-E29B-46D4-9173-BDAA2EEA0826}"/>
              </a:ext>
            </a:extLst>
          </p:cNvPr>
          <p:cNvSpPr/>
          <p:nvPr/>
        </p:nvSpPr>
        <p:spPr>
          <a:xfrm>
            <a:off x="487680" y="282472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E69138"/>
                </a:solidFill>
                <a:latin typeface="Arial" panose="020B0604020202020204" pitchFamily="34" charset="0"/>
              </a:rPr>
              <a:t>Case 3 ( borrow book ):</a:t>
            </a:r>
            <a:endParaRPr lang="en-US" sz="2400" dirty="0"/>
          </a:p>
          <a:p>
            <a:br>
              <a:rPr lang="en-US" dirty="0"/>
            </a:br>
            <a:endParaRPr lang="ar-SA" dirty="0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6CFCC548-38B4-4793-84DB-3224A255D953}"/>
              </a:ext>
            </a:extLst>
          </p:cNvPr>
          <p:cNvSpPr/>
          <p:nvPr/>
        </p:nvSpPr>
        <p:spPr>
          <a:xfrm>
            <a:off x="487680" y="1028343"/>
            <a:ext cx="80815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if (!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flagBorrower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for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getBorrowers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(user).size();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++)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if (((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getBorrowers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(user)).get(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getAcademicNum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()).equals(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))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flagBorrower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true;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}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if (!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flagBorrower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user.add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(new Borrower(name,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userLvl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phone, email, new Date()));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currentOwner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user.size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()) - 1;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}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// ask which book he wants to borrow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book =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getTheBook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if (book != null) {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if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book.getAvailability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())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 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(book + " is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avaiable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to borrow.");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else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(book + " is not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avaiable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..");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book.setAvailability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(false);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    }}</a:t>
            </a:r>
            <a:endParaRPr lang="en-US" sz="2400" dirty="0"/>
          </a:p>
          <a:p>
            <a:pPr algn="l"/>
            <a:br>
              <a:rPr lang="en-US" sz="2400" dirty="0"/>
            </a:br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5202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SDlFnl0kTZR1-hVCii8KTu8knS_HDIUOrWbwn2MRYGHKyxc0RlFyB6Al726SS_fGUdCBvxkJep0Q-PgPqh8UHzHBxRKNX5wmAt3mz_aD5sXeaFUrb5Ks40aJmawP_7DNGXqxQNNicAY">
            <a:extLst>
              <a:ext uri="{FF2B5EF4-FFF2-40B4-BE49-F238E27FC236}">
                <a16:creationId xmlns:a16="http://schemas.microsoft.com/office/drawing/2014/main" id="{66BFD285-46DA-496E-A49B-3DDF79F1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27" y="1402079"/>
            <a:ext cx="10129546" cy="502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18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>
            <a:extLst>
              <a:ext uri="{FF2B5EF4-FFF2-40B4-BE49-F238E27FC236}">
                <a16:creationId xmlns:a16="http://schemas.microsoft.com/office/drawing/2014/main" id="{C2C1F70F-A5DF-47DE-9042-63853AA7AA7B}"/>
              </a:ext>
            </a:extLst>
          </p:cNvPr>
          <p:cNvSpPr/>
          <p:nvPr/>
        </p:nvSpPr>
        <p:spPr>
          <a:xfrm>
            <a:off x="526869" y="35387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solidFill>
                  <a:srgbClr val="E69138"/>
                </a:solidFill>
                <a:latin typeface="Arial" panose="020B0604020202020204" pitchFamily="34" charset="0"/>
              </a:rPr>
              <a:t>Case 4 ( return a book ):</a:t>
            </a:r>
            <a:endParaRPr lang="en-US" dirty="0"/>
          </a:p>
          <a:p>
            <a:pPr algn="l"/>
            <a:br>
              <a:rPr lang="en-US" dirty="0"/>
            </a:br>
            <a:endParaRPr lang="ar-SA" dirty="0"/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BB85C970-A80C-4A29-B56C-36EFCAA0A644}"/>
              </a:ext>
            </a:extLst>
          </p:cNvPr>
          <p:cNvSpPr/>
          <p:nvPr/>
        </p:nvSpPr>
        <p:spPr>
          <a:xfrm>
            <a:off x="526869" y="1293224"/>
            <a:ext cx="861713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case 4: {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   book =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getTheBook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   if (book != null) {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  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("Thank you for returning the book.");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  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book.setAvailability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(true);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   }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   break;</a:t>
            </a:r>
            <a:endParaRPr lang="en-US" sz="2400" dirty="0"/>
          </a:p>
          <a:p>
            <a:pPr algn="l"/>
            <a:br>
              <a:rPr lang="en-US" dirty="0"/>
            </a:br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2417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56E20CE-3F6A-4A7F-85BE-C4633EF1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E69138"/>
                </a:solidFill>
                <a:latin typeface="Arial" panose="020B0604020202020204" pitchFamily="34" charset="0"/>
              </a:rPr>
              <a:t>Asks user for the book id and returns the book:</a:t>
            </a:r>
            <a:endParaRPr lang="ar-SA" sz="36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49D6FA4-5422-4F3F-AF99-7EC74852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690688"/>
            <a:ext cx="11223171" cy="4486275"/>
          </a:xfrm>
        </p:spPr>
        <p:txBody>
          <a:bodyPr>
            <a:normAutofit fontScale="25000" lnSpcReduction="20000"/>
          </a:bodyPr>
          <a:lstStyle/>
          <a:p>
            <a:pPr marL="0" indent="0" algn="l" rtl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    static public Book </a:t>
            </a:r>
            <a:r>
              <a:rPr lang="en-US" sz="8000" dirty="0" err="1">
                <a:solidFill>
                  <a:srgbClr val="000000"/>
                </a:solidFill>
                <a:latin typeface="Arial" panose="020B0604020202020204" pitchFamily="34" charset="0"/>
              </a:rPr>
              <a:t>getTheBook</a:t>
            </a: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() {</a:t>
            </a:r>
          </a:p>
          <a:p>
            <a:pPr marL="0" indent="0" algn="l" rtl="0">
              <a:buNone/>
            </a:pP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Book </a:t>
            </a:r>
            <a:r>
              <a:rPr lang="en-US" sz="8000" dirty="0" err="1">
                <a:solidFill>
                  <a:srgbClr val="000000"/>
                </a:solidFill>
                <a:latin typeface="Arial" panose="020B0604020202020204" pitchFamily="34" charset="0"/>
              </a:rPr>
              <a:t>book</a:t>
            </a: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 = null;</a:t>
            </a:r>
          </a:p>
          <a:p>
            <a:pPr marL="0" indent="0" algn="l" rtl="0">
              <a:buNone/>
            </a:pP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do {</a:t>
            </a:r>
          </a:p>
          <a:p>
            <a:pPr marL="0" indent="0" algn="l" rtl="0">
              <a:buNone/>
            </a:pP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</a:t>
            </a:r>
            <a:r>
              <a:rPr lang="en-US" sz="8000" dirty="0" err="1">
                <a:solidFill>
                  <a:srgbClr val="000000"/>
                </a:solidFill>
                <a:latin typeface="Arial" panose="020B0604020202020204" pitchFamily="34" charset="0"/>
              </a:rPr>
              <a:t>System.out.println</a:t>
            </a: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("Please enter the id of the book or / to go back:");</a:t>
            </a:r>
          </a:p>
          <a:p>
            <a:pPr marL="0" indent="0" algn="l" rtl="0">
              <a:buNone/>
            </a:pP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String </a:t>
            </a:r>
            <a:r>
              <a:rPr lang="en-US" sz="8000" dirty="0" err="1">
                <a:solidFill>
                  <a:srgbClr val="000000"/>
                </a:solidFill>
                <a:latin typeface="Arial" panose="020B0604020202020204" pitchFamily="34" charset="0"/>
              </a:rPr>
              <a:t>bookID</a:t>
            </a: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8000" dirty="0" err="1">
                <a:solidFill>
                  <a:srgbClr val="000000"/>
                </a:solidFill>
                <a:latin typeface="Arial" panose="020B0604020202020204" pitchFamily="34" charset="0"/>
              </a:rPr>
              <a:t>input.next</a:t>
            </a: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();</a:t>
            </a:r>
          </a:p>
          <a:p>
            <a:pPr marL="0" indent="0" algn="l" rtl="0">
              <a:buNone/>
            </a:pP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if (</a:t>
            </a:r>
            <a:r>
              <a:rPr lang="en-US" sz="8000" dirty="0" err="1">
                <a:solidFill>
                  <a:srgbClr val="000000"/>
                </a:solidFill>
                <a:latin typeface="Arial" panose="020B0604020202020204" pitchFamily="34" charset="0"/>
              </a:rPr>
              <a:t>bookID.equals</a:t>
            </a: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("/"))</a:t>
            </a:r>
          </a:p>
          <a:p>
            <a:pPr marL="0" indent="0" algn="l" rtl="0">
              <a:buNone/>
            </a:pP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    break;</a:t>
            </a:r>
          </a:p>
          <a:p>
            <a:pPr marL="0" indent="0" algn="l" rtl="0">
              <a:buNone/>
            </a:pP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book = </a:t>
            </a:r>
            <a:r>
              <a:rPr lang="en-US" sz="8000" dirty="0" err="1">
                <a:solidFill>
                  <a:srgbClr val="000000"/>
                </a:solidFill>
                <a:latin typeface="Arial" panose="020B0604020202020204" pitchFamily="34" charset="0"/>
              </a:rPr>
              <a:t>shelve.getBook</a:t>
            </a: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8000" dirty="0" err="1">
                <a:solidFill>
                  <a:srgbClr val="000000"/>
                </a:solidFill>
                <a:latin typeface="Arial" panose="020B0604020202020204" pitchFamily="34" charset="0"/>
              </a:rPr>
              <a:t>bookID</a:t>
            </a: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marL="0" indent="0" algn="l" rtl="0">
              <a:buNone/>
            </a:pP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if (book == null)</a:t>
            </a:r>
          </a:p>
          <a:p>
            <a:pPr marL="0" indent="0" algn="l" rtl="0">
              <a:buNone/>
            </a:pP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    </a:t>
            </a:r>
            <a:r>
              <a:rPr lang="en-US" sz="8000" dirty="0" err="1">
                <a:solidFill>
                  <a:srgbClr val="000000"/>
                </a:solidFill>
                <a:latin typeface="Arial" panose="020B0604020202020204" pitchFamily="34" charset="0"/>
              </a:rPr>
              <a:t>System.out.println</a:t>
            </a: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("The book ID is not available.");</a:t>
            </a:r>
          </a:p>
          <a:p>
            <a:pPr marL="0" indent="0" algn="l" rtl="0">
              <a:buNone/>
            </a:pP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} while (book == null);</a:t>
            </a:r>
          </a:p>
          <a:p>
            <a:pPr marL="0" indent="0" algn="l" rtl="0">
              <a:buNone/>
            </a:pP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return book;</a:t>
            </a:r>
          </a:p>
          <a:p>
            <a:pPr marL="0" indent="0" algn="l" rtl="0">
              <a:buNone/>
            </a:pPr>
            <a: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  <a:t>    }</a:t>
            </a:r>
          </a:p>
          <a:p>
            <a:pPr marL="0" indent="0" algn="l">
              <a:buNone/>
            </a:pPr>
            <a:b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8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ar-SA" sz="8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7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1BAD2264-79A3-470A-BD8E-7BD9B60C034E}"/>
              </a:ext>
            </a:extLst>
          </p:cNvPr>
          <p:cNvSpPr/>
          <p:nvPr/>
        </p:nvSpPr>
        <p:spPr>
          <a:xfrm>
            <a:off x="7241176" y="3602901"/>
            <a:ext cx="7088777" cy="1856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E69138"/>
                </a:solidFill>
                <a:latin typeface="Arial" panose="020B0604020202020204" pitchFamily="34" charset="0"/>
              </a:rPr>
              <a:t>Got Buyer:</a:t>
            </a:r>
            <a:endParaRPr lang="en-US" sz="3600" dirty="0"/>
          </a:p>
          <a:p>
            <a:br>
              <a:rPr lang="en-US" sz="3600" dirty="0"/>
            </a:br>
            <a:endParaRPr lang="ar-SA" sz="3600" dirty="0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F30D24C1-28A0-4B46-827A-02C0B7528D0E}"/>
              </a:ext>
            </a:extLst>
          </p:cNvPr>
          <p:cNvSpPr/>
          <p:nvPr/>
        </p:nvSpPr>
        <p:spPr>
          <a:xfrm>
            <a:off x="6379028" y="4359040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  static public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&lt;Buyer&gt;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getBuyers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&lt;Person&gt; user) {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&lt;Buyer&gt; buyer = new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&lt;&gt;();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for 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user.size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++)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if 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user.get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instanceof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Buyer)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   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buyer.add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((Buyer)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user.get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));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return buyer;}</a:t>
            </a:r>
            <a:endParaRPr lang="en-US" sz="2000" dirty="0"/>
          </a:p>
          <a:p>
            <a:pPr algn="l"/>
            <a:br>
              <a:rPr lang="en-US" sz="2000" dirty="0"/>
            </a:br>
            <a:br>
              <a:rPr lang="en-US" dirty="0"/>
            </a:br>
            <a:endParaRPr lang="ar-SA" dirty="0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6C04A0DE-BC64-4194-8B27-B8D15368790D}"/>
              </a:ext>
            </a:extLst>
          </p:cNvPr>
          <p:cNvSpPr/>
          <p:nvPr/>
        </p:nvSpPr>
        <p:spPr>
          <a:xfrm>
            <a:off x="6866709" y="395938"/>
            <a:ext cx="6096000" cy="12413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E69138"/>
                </a:solidFill>
                <a:latin typeface="Arial" panose="020B0604020202020204" pitchFamily="34" charset="0"/>
              </a:rPr>
              <a:t>Got Borrower:</a:t>
            </a:r>
            <a:endParaRPr lang="en-US" sz="3200" dirty="0"/>
          </a:p>
          <a:p>
            <a:br>
              <a:rPr lang="en-US" dirty="0"/>
            </a:br>
            <a:endParaRPr lang="ar-SA" dirty="0"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EF2EC301-A6BE-4B63-9C6E-26B8464DA72F}"/>
              </a:ext>
            </a:extLst>
          </p:cNvPr>
          <p:cNvSpPr/>
          <p:nvPr/>
        </p:nvSpPr>
        <p:spPr>
          <a:xfrm>
            <a:off x="6379028" y="124646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static public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&lt;Borrower&gt;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getBorrowers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&lt;Person&gt; user) {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&lt;Borrower&gt; borrower = new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&lt;&gt;();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 for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user.size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++)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if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user.get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Borrower)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  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borrower.add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((Borrower)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user.get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));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 return borrower; }</a:t>
            </a:r>
            <a:endParaRPr lang="en-US" dirty="0"/>
          </a:p>
          <a:p>
            <a:pPr algn="l"/>
            <a:br>
              <a:rPr lang="en-US" dirty="0"/>
            </a:br>
            <a:br>
              <a:rPr lang="en-US" dirty="0"/>
            </a:br>
            <a:endParaRPr lang="ar-SA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4464ABC1-0FB7-460E-9148-C3F735CE09E7}"/>
              </a:ext>
            </a:extLst>
          </p:cNvPr>
          <p:cNvSpPr/>
          <p:nvPr/>
        </p:nvSpPr>
        <p:spPr>
          <a:xfrm>
            <a:off x="343988" y="249368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E69138"/>
                </a:solidFill>
                <a:latin typeface="Arial" panose="020B0604020202020204" pitchFamily="34" charset="0"/>
              </a:rPr>
              <a:t>Get Book:</a:t>
            </a:r>
            <a:endParaRPr lang="en-US" sz="2000" dirty="0"/>
          </a:p>
          <a:p>
            <a:br>
              <a:rPr lang="en-US" dirty="0"/>
            </a:br>
            <a:endParaRPr lang="ar-SA" dirty="0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453BC7AB-B01C-4961-B135-120A520D8452}"/>
              </a:ext>
            </a:extLst>
          </p:cNvPr>
          <p:cNvSpPr/>
          <p:nvPr/>
        </p:nvSpPr>
        <p:spPr>
          <a:xfrm>
            <a:off x="95792" y="1150333"/>
            <a:ext cx="6096000" cy="55399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public Book </a:t>
            </a:r>
            <a:r>
              <a:rPr lang="en-US" sz="2000" dirty="0" err="1">
                <a:latin typeface="Arial" panose="020B0604020202020204" pitchFamily="34" charset="0"/>
              </a:rPr>
              <a:t>getBook</a:t>
            </a:r>
            <a:r>
              <a:rPr lang="en-US" sz="2000" dirty="0">
                <a:latin typeface="Arial" panose="020B0604020202020204" pitchFamily="34" charset="0"/>
              </a:rPr>
              <a:t>(String </a:t>
            </a:r>
            <a:r>
              <a:rPr lang="en-US" sz="2000" dirty="0" err="1">
                <a:latin typeface="Arial" panose="020B0604020202020204" pitchFamily="34" charset="0"/>
              </a:rPr>
              <a:t>bookID</a:t>
            </a:r>
            <a:r>
              <a:rPr lang="en-US" sz="2000" dirty="0">
                <a:latin typeface="Arial" panose="020B0604020202020204" pitchFamily="34" charset="0"/>
              </a:rPr>
              <a:t>){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    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           //look in </a:t>
            </a:r>
            <a:r>
              <a:rPr lang="en-US" sz="2000" dirty="0" err="1">
                <a:latin typeface="Arial" panose="020B0604020202020204" pitchFamily="34" charset="0"/>
              </a:rPr>
              <a:t>booksForBorrow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           for(</a:t>
            </a:r>
            <a:r>
              <a:rPr lang="en-US" sz="2000" dirty="0" err="1">
                <a:latin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</a:rPr>
              <a:t> = 0; </a:t>
            </a:r>
            <a:r>
              <a:rPr lang="en-US" sz="2000" dirty="0" err="1">
                <a:latin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</a:rPr>
              <a:t> &lt; </a:t>
            </a:r>
            <a:r>
              <a:rPr lang="en-US" sz="2000" dirty="0" err="1">
                <a:latin typeface="Arial" panose="020B0604020202020204" pitchFamily="34" charset="0"/>
              </a:rPr>
              <a:t>booksForBorrow.size</a:t>
            </a:r>
            <a:r>
              <a:rPr lang="en-US" sz="2000" dirty="0">
                <a:latin typeface="Arial" panose="020B0604020202020204" pitchFamily="34" charset="0"/>
              </a:rPr>
              <a:t>(); </a:t>
            </a:r>
            <a:r>
              <a:rPr lang="en-US" sz="2000" dirty="0" err="1">
                <a:latin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</a:rPr>
              <a:t>++){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              if(</a:t>
            </a:r>
            <a:r>
              <a:rPr lang="en-US" sz="2000" dirty="0" err="1">
                <a:latin typeface="Arial" panose="020B0604020202020204" pitchFamily="34" charset="0"/>
              </a:rPr>
              <a:t>bookID.equalsIgnoreCase</a:t>
            </a:r>
            <a:r>
              <a:rPr lang="en-US" sz="2000" dirty="0">
                <a:latin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</a:rPr>
              <a:t>booksForBorrow.get</a:t>
            </a:r>
            <a:r>
              <a:rPr lang="en-US" sz="2000" dirty="0">
                <a:latin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</a:rPr>
              <a:t>).</a:t>
            </a:r>
            <a:r>
              <a:rPr lang="en-US" sz="2000" dirty="0" err="1">
                <a:latin typeface="Arial" panose="020B0604020202020204" pitchFamily="34" charset="0"/>
              </a:rPr>
              <a:t>getBookID</a:t>
            </a:r>
            <a:r>
              <a:rPr lang="en-US" sz="2000" dirty="0">
                <a:latin typeface="Arial" panose="020B0604020202020204" pitchFamily="34" charset="0"/>
              </a:rPr>
              <a:t>()))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                  return </a:t>
            </a:r>
            <a:r>
              <a:rPr lang="en-US" sz="2000" dirty="0" err="1">
                <a:latin typeface="Arial" panose="020B0604020202020204" pitchFamily="34" charset="0"/>
              </a:rPr>
              <a:t>booksForBorrow.get</a:t>
            </a:r>
            <a:r>
              <a:rPr lang="en-US" sz="2000" dirty="0">
                <a:latin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</a:rPr>
              <a:t>);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           }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           for(</a:t>
            </a:r>
            <a:r>
              <a:rPr lang="en-US" sz="2000" dirty="0" err="1">
                <a:latin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</a:rPr>
              <a:t> = 0; </a:t>
            </a:r>
            <a:r>
              <a:rPr lang="en-US" sz="2000" dirty="0" err="1">
                <a:latin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</a:rPr>
              <a:t> &lt; </a:t>
            </a:r>
            <a:r>
              <a:rPr lang="en-US" sz="2000" dirty="0" err="1">
                <a:latin typeface="Arial" panose="020B0604020202020204" pitchFamily="34" charset="0"/>
              </a:rPr>
              <a:t>booksForSale.size</a:t>
            </a:r>
            <a:r>
              <a:rPr lang="en-US" sz="2000" dirty="0">
                <a:latin typeface="Arial" panose="020B0604020202020204" pitchFamily="34" charset="0"/>
              </a:rPr>
              <a:t>(); </a:t>
            </a:r>
            <a:r>
              <a:rPr lang="en-US" sz="2000" dirty="0" err="1">
                <a:latin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</a:rPr>
              <a:t>++){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              if(</a:t>
            </a:r>
            <a:r>
              <a:rPr lang="en-US" sz="2000" dirty="0" err="1">
                <a:latin typeface="Arial" panose="020B0604020202020204" pitchFamily="34" charset="0"/>
              </a:rPr>
              <a:t>bookID.equalsIgnoreCase</a:t>
            </a:r>
            <a:r>
              <a:rPr lang="en-US" sz="2000" dirty="0">
                <a:latin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</a:rPr>
              <a:t>booksForSale.get</a:t>
            </a:r>
            <a:r>
              <a:rPr lang="en-US" sz="2000" dirty="0">
                <a:latin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</a:rPr>
              <a:t>).</a:t>
            </a:r>
            <a:r>
              <a:rPr lang="en-US" sz="2000" dirty="0" err="1">
                <a:latin typeface="Arial" panose="020B0604020202020204" pitchFamily="34" charset="0"/>
              </a:rPr>
              <a:t>getBookID</a:t>
            </a:r>
            <a:r>
              <a:rPr lang="en-US" sz="2000" dirty="0">
                <a:latin typeface="Arial" panose="020B0604020202020204" pitchFamily="34" charset="0"/>
              </a:rPr>
              <a:t>()))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                  return </a:t>
            </a:r>
            <a:r>
              <a:rPr lang="en-US" sz="2000" dirty="0" err="1">
                <a:latin typeface="Arial" panose="020B0604020202020204" pitchFamily="34" charset="0"/>
              </a:rPr>
              <a:t>booksForSale.get</a:t>
            </a:r>
            <a:r>
              <a:rPr lang="en-US" sz="2000" dirty="0">
                <a:latin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</a:rPr>
              <a:t>);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              }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       return null;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    }</a:t>
            </a:r>
            <a:endParaRPr lang="en-US" sz="2000" dirty="0"/>
          </a:p>
          <a:p>
            <a:br>
              <a:rPr lang="en-US" dirty="0"/>
            </a:br>
            <a:br>
              <a:rPr lang="en-US" dirty="0"/>
            </a:br>
            <a:endParaRPr lang="ar-SA" dirty="0"/>
          </a:p>
        </p:txBody>
      </p:sp>
      <p:cxnSp>
        <p:nvCxnSpPr>
          <p:cNvPr id="12" name="رابط مستقيم 11">
            <a:extLst>
              <a:ext uri="{FF2B5EF4-FFF2-40B4-BE49-F238E27FC236}">
                <a16:creationId xmlns:a16="http://schemas.microsoft.com/office/drawing/2014/main" id="{CF15DF0B-11B6-478A-958E-9163B4BD0EEF}"/>
              </a:ext>
            </a:extLst>
          </p:cNvPr>
          <p:cNvCxnSpPr/>
          <p:nvPr/>
        </p:nvCxnSpPr>
        <p:spPr>
          <a:xfrm>
            <a:off x="6191792" y="856343"/>
            <a:ext cx="0" cy="54428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12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972D221-93FD-4DB9-A6F5-C49ECC1A5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1402645" cy="469778"/>
          </a:xfrm>
        </p:spPr>
        <p:txBody>
          <a:bodyPr>
            <a:noAutofit/>
          </a:bodyPr>
          <a:lstStyle/>
          <a:p>
            <a:pPr rtl="0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Methods in the main </a:t>
            </a:r>
            <a:r>
              <a:rPr lang="en-US" b="1" dirty="0"/>
              <a:t>- </a:t>
            </a:r>
            <a:r>
              <a:rPr lang="en-US" b="1" dirty="0" err="1"/>
              <a:t>Zainah’s</a:t>
            </a:r>
            <a:r>
              <a:rPr lang="en-US" b="1" dirty="0"/>
              <a:t> Part :</a:t>
            </a:r>
          </a:p>
          <a:p>
            <a:pPr algn="l"/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297BB23C-FD4D-43E5-BFC5-97C5B595A1E1}"/>
              </a:ext>
            </a:extLst>
          </p:cNvPr>
          <p:cNvSpPr txBox="1"/>
          <p:nvPr/>
        </p:nvSpPr>
        <p:spPr>
          <a:xfrm>
            <a:off x="0" y="144658"/>
            <a:ext cx="605028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00" dirty="0"/>
              <a:t>case 5: {</a:t>
            </a:r>
          </a:p>
          <a:p>
            <a:pPr algn="l"/>
            <a:r>
              <a:rPr lang="en-US" sz="1300" dirty="0"/>
              <a:t>                // Display books</a:t>
            </a:r>
          </a:p>
          <a:p>
            <a:pPr algn="l"/>
            <a:r>
              <a:rPr lang="en-US" sz="1300" dirty="0"/>
              <a:t>                line();</a:t>
            </a:r>
          </a:p>
          <a:p>
            <a:pPr algn="l"/>
            <a:r>
              <a:rPr lang="en-US" sz="1300" dirty="0"/>
              <a:t>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("What do you want to do? \n" + "\t1- Display all books. \n"</a:t>
            </a:r>
          </a:p>
          <a:p>
            <a:pPr algn="l"/>
            <a:r>
              <a:rPr lang="en-US" sz="1300" dirty="0"/>
              <a:t>                        + "\t2- Display books for sale. \n" + "\t3- Display books for borrowing. \n"</a:t>
            </a:r>
          </a:p>
          <a:p>
            <a:pPr algn="l"/>
            <a:r>
              <a:rPr lang="en-US" sz="1300" dirty="0"/>
              <a:t>                        + "\t4- Display books by level. \n" + "\t5- Display books by title. \n");</a:t>
            </a:r>
          </a:p>
          <a:p>
            <a:pPr algn="l"/>
            <a:r>
              <a:rPr lang="en-US" sz="1300" dirty="0"/>
              <a:t>                </a:t>
            </a:r>
            <a:r>
              <a:rPr lang="en-US" sz="1300" dirty="0" err="1"/>
              <a:t>int</a:t>
            </a:r>
            <a:r>
              <a:rPr lang="en-US" sz="1300" dirty="0"/>
              <a:t> c = </a:t>
            </a:r>
            <a:r>
              <a:rPr lang="en-US" sz="1300" dirty="0" err="1"/>
              <a:t>input.nextInt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switch (c) {</a:t>
            </a:r>
          </a:p>
          <a:p>
            <a:pPr algn="l"/>
            <a:r>
              <a:rPr lang="en-US" sz="1300" dirty="0"/>
              <a:t>                case 1: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shelve.displayAllBooks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    break;</a:t>
            </a:r>
          </a:p>
          <a:p>
            <a:pPr algn="l"/>
            <a:r>
              <a:rPr lang="en-US" sz="1300" dirty="0"/>
              <a:t>                case 2: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printList</a:t>
            </a:r>
            <a:r>
              <a:rPr lang="en-US" sz="1300" dirty="0"/>
              <a:t>(</a:t>
            </a:r>
            <a:r>
              <a:rPr lang="en-US" sz="1300" dirty="0" err="1"/>
              <a:t>shelve.getBooksForSale</a:t>
            </a:r>
            <a:r>
              <a:rPr lang="en-US" sz="1300" dirty="0"/>
              <a:t>());</a:t>
            </a:r>
          </a:p>
          <a:p>
            <a:pPr algn="l"/>
            <a:r>
              <a:rPr lang="en-US" sz="1300" dirty="0"/>
              <a:t>                    break;</a:t>
            </a:r>
          </a:p>
          <a:p>
            <a:pPr algn="l"/>
            <a:r>
              <a:rPr lang="en-US" sz="1300" dirty="0"/>
              <a:t>                case 3: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printList</a:t>
            </a:r>
            <a:r>
              <a:rPr lang="en-US" sz="1300" dirty="0"/>
              <a:t>(</a:t>
            </a:r>
            <a:r>
              <a:rPr lang="en-US" sz="1300" dirty="0" err="1"/>
              <a:t>shelve.getBooksForBorrow</a:t>
            </a:r>
            <a:r>
              <a:rPr lang="en-US" sz="1300" dirty="0"/>
              <a:t>());</a:t>
            </a:r>
          </a:p>
          <a:p>
            <a:pPr algn="l"/>
            <a:r>
              <a:rPr lang="en-US" sz="1300" dirty="0"/>
              <a:t>                    break;</a:t>
            </a:r>
          </a:p>
          <a:p>
            <a:pPr algn="l"/>
            <a:r>
              <a:rPr lang="en-US" sz="1300" dirty="0"/>
              <a:t>                case 4: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System.out.print</a:t>
            </a:r>
            <a:r>
              <a:rPr lang="en-US" sz="1300" dirty="0"/>
              <a:t>("Choose the level from 1 to 10:");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int</a:t>
            </a:r>
            <a:r>
              <a:rPr lang="en-US" sz="1300" dirty="0"/>
              <a:t> level = </a:t>
            </a:r>
            <a:r>
              <a:rPr lang="en-US" sz="1300" dirty="0" err="1"/>
              <a:t>input.nextInt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printList</a:t>
            </a:r>
            <a:r>
              <a:rPr lang="en-US" sz="1300" dirty="0"/>
              <a:t>(</a:t>
            </a:r>
            <a:r>
              <a:rPr lang="en-US" sz="1300" dirty="0" err="1"/>
              <a:t>shelve.getBooksByLevel</a:t>
            </a:r>
            <a:r>
              <a:rPr lang="en-US" sz="1300" dirty="0"/>
              <a:t>(level));</a:t>
            </a:r>
          </a:p>
          <a:p>
            <a:pPr algn="l"/>
            <a:r>
              <a:rPr lang="en-US" sz="1300" dirty="0"/>
              <a:t>                    break;</a:t>
            </a:r>
          </a:p>
          <a:p>
            <a:pPr algn="l"/>
            <a:r>
              <a:rPr lang="en-US" sz="1300" dirty="0"/>
              <a:t>                case 5: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System.out.print</a:t>
            </a:r>
            <a:r>
              <a:rPr lang="en-US" sz="1300" dirty="0"/>
              <a:t>("Enter the book title:");</a:t>
            </a:r>
          </a:p>
          <a:p>
            <a:pPr algn="l"/>
            <a:r>
              <a:rPr lang="en-US" sz="1300" dirty="0"/>
              <a:t>                    String title = </a:t>
            </a:r>
            <a:r>
              <a:rPr lang="en-US" sz="1300" dirty="0" err="1"/>
              <a:t>input.nextLine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    title = </a:t>
            </a:r>
            <a:r>
              <a:rPr lang="en-US" sz="1300" dirty="0" err="1"/>
              <a:t>input.nextLine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printList</a:t>
            </a:r>
            <a:r>
              <a:rPr lang="en-US" sz="1300" dirty="0"/>
              <a:t>(</a:t>
            </a:r>
            <a:r>
              <a:rPr lang="en-US" sz="1300" dirty="0" err="1"/>
              <a:t>shelve.getBooksByName</a:t>
            </a:r>
            <a:r>
              <a:rPr lang="en-US" sz="1300" dirty="0"/>
              <a:t>(title));</a:t>
            </a:r>
          </a:p>
          <a:p>
            <a:pPr algn="l"/>
            <a:r>
              <a:rPr lang="en-US" sz="1300" dirty="0"/>
              <a:t>                    break;</a:t>
            </a:r>
          </a:p>
          <a:p>
            <a:pPr algn="l"/>
            <a:r>
              <a:rPr lang="en-US" sz="1300" dirty="0"/>
              <a:t>                default: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("Invalid entry.");</a:t>
            </a:r>
          </a:p>
          <a:p>
            <a:pPr algn="l"/>
            <a:r>
              <a:rPr lang="en-US" sz="1300" dirty="0"/>
              <a:t>                    line();</a:t>
            </a:r>
          </a:p>
          <a:p>
            <a:pPr algn="l"/>
            <a:r>
              <a:rPr lang="en-US" sz="1300" dirty="0"/>
              <a:t>                }</a:t>
            </a:r>
          </a:p>
          <a:p>
            <a:pPr algn="l"/>
            <a:r>
              <a:rPr lang="en-US" sz="1300" dirty="0"/>
              <a:t>                break;   }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E5A36B76-70B4-4CED-A1A8-7FC88411A020}"/>
              </a:ext>
            </a:extLst>
          </p:cNvPr>
          <p:cNvSpPr txBox="1"/>
          <p:nvPr/>
        </p:nvSpPr>
        <p:spPr>
          <a:xfrm>
            <a:off x="4920565" y="3268589"/>
            <a:ext cx="638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Display of all books before user adding any book</a:t>
            </a:r>
          </a:p>
          <a:p>
            <a:endParaRPr lang="en-US" dirty="0"/>
          </a:p>
        </p:txBody>
      </p:sp>
      <p:pic>
        <p:nvPicPr>
          <p:cNvPr id="7" name="image13.png">
            <a:extLst>
              <a:ext uri="{FF2B5EF4-FFF2-40B4-BE49-F238E27FC236}">
                <a16:creationId xmlns:a16="http://schemas.microsoft.com/office/drawing/2014/main" id="{AE3673CA-B2CA-4B4A-9AD6-EE670E8CD1E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06537" y="3797812"/>
            <a:ext cx="6639852" cy="291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مستطيل 7">
            <a:extLst>
              <a:ext uri="{FF2B5EF4-FFF2-40B4-BE49-F238E27FC236}">
                <a16:creationId xmlns:a16="http://schemas.microsoft.com/office/drawing/2014/main" id="{D50CF497-711F-4B15-89D3-B7806B18A9AD}"/>
              </a:ext>
            </a:extLst>
          </p:cNvPr>
          <p:cNvSpPr/>
          <p:nvPr/>
        </p:nvSpPr>
        <p:spPr>
          <a:xfrm>
            <a:off x="6471359" y="1220642"/>
            <a:ext cx="4510208" cy="178333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private static void </a:t>
            </a:r>
            <a:r>
              <a:rPr lang="en-US" sz="1600" dirty="0" err="1">
                <a:solidFill>
                  <a:schemeClr val="tx1"/>
                </a:solidFill>
              </a:rPr>
              <a:t>printList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ArrayList</a:t>
            </a:r>
            <a:r>
              <a:rPr lang="en-US" sz="1600" dirty="0">
                <a:solidFill>
                  <a:schemeClr val="tx1"/>
                </a:solidFill>
              </a:rPr>
              <a:t>&lt;Book&gt; list) {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	for (Book b : list)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		</a:t>
            </a:r>
            <a:r>
              <a:rPr lang="en-US" sz="1600" dirty="0" err="1">
                <a:solidFill>
                  <a:schemeClr val="tx1"/>
                </a:solidFill>
              </a:rPr>
              <a:t>System.out.println</a:t>
            </a:r>
            <a:r>
              <a:rPr lang="en-US" sz="1600" dirty="0">
                <a:solidFill>
                  <a:schemeClr val="tx1"/>
                </a:solidFill>
              </a:rPr>
              <a:t>(b);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2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9E8ED68-B045-4929-8EAB-2DC2DCF7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20" y="802640"/>
            <a:ext cx="4470400" cy="1033902"/>
          </a:xfrm>
        </p:spPr>
        <p:txBody>
          <a:bodyPr>
            <a:normAutofit/>
          </a:bodyPr>
          <a:lstStyle/>
          <a:p>
            <a:pPr algn="l"/>
            <a:r>
              <a:rPr lang="en-US" sz="2000" u="sng" dirty="0">
                <a:latin typeface="+mn-lt"/>
                <a:ea typeface="+mn-ea"/>
                <a:cs typeface="+mn-cs"/>
              </a:rPr>
              <a:t>Display of all books after user addition.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83AF8A7-BB4B-4AFD-87DF-55564E07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19334"/>
            <a:ext cx="4343400" cy="509208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Display books for Borrow.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A8657761-27E1-4F1C-9613-4BC2E9A9826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4159" y="1836542"/>
            <a:ext cx="5466080" cy="4044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27.png">
            <a:extLst>
              <a:ext uri="{FF2B5EF4-FFF2-40B4-BE49-F238E27FC236}">
                <a16:creationId xmlns:a16="http://schemas.microsoft.com/office/drawing/2014/main" id="{A0656E45-39D5-4591-95B6-47B6D8C0F12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187441" y="1836542"/>
            <a:ext cx="5740400" cy="4044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2537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6E4E4C00-1260-42FF-89AD-4404A1B189D0}"/>
              </a:ext>
            </a:extLst>
          </p:cNvPr>
          <p:cNvSpPr txBox="1"/>
          <p:nvPr/>
        </p:nvSpPr>
        <p:spPr>
          <a:xfrm>
            <a:off x="538480" y="520700"/>
            <a:ext cx="445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Display books for Sale</a:t>
            </a:r>
            <a:r>
              <a:rPr lang="en-US" dirty="0"/>
              <a:t>.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09D8E083-3DB9-4594-82A6-AE4B52D80A32}"/>
              </a:ext>
            </a:extLst>
          </p:cNvPr>
          <p:cNvSpPr txBox="1"/>
          <p:nvPr/>
        </p:nvSpPr>
        <p:spPr>
          <a:xfrm>
            <a:off x="5705472" y="520700"/>
            <a:ext cx="6270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Display books based on title, and based on level for the book.</a:t>
            </a:r>
          </a:p>
        </p:txBody>
      </p:sp>
      <p:pic>
        <p:nvPicPr>
          <p:cNvPr id="6" name="image24.png">
            <a:extLst>
              <a:ext uri="{FF2B5EF4-FFF2-40B4-BE49-F238E27FC236}">
                <a16:creationId xmlns:a16="http://schemas.microsoft.com/office/drawing/2014/main" id="{559E2CFA-6722-4ABC-A50F-1E1CDEB2BA0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5473" y="1425605"/>
            <a:ext cx="5968365" cy="193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16.png">
            <a:extLst>
              <a:ext uri="{FF2B5EF4-FFF2-40B4-BE49-F238E27FC236}">
                <a16:creationId xmlns:a16="http://schemas.microsoft.com/office/drawing/2014/main" id="{704D3888-5ABA-41FD-9EEE-D92CF672B40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705472" y="3716020"/>
            <a:ext cx="5968366" cy="2621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366C176A-6D7D-4A8D-85D6-F24712E14C7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04800" y="1572260"/>
            <a:ext cx="4917440" cy="4287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260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>
            <a:extLst>
              <a:ext uri="{FF2B5EF4-FFF2-40B4-BE49-F238E27FC236}">
                <a16:creationId xmlns:a16="http://schemas.microsoft.com/office/drawing/2014/main" id="{251C647E-796A-416B-973D-DA55E500ADD5}"/>
              </a:ext>
            </a:extLst>
          </p:cNvPr>
          <p:cNvSpPr txBox="1"/>
          <p:nvPr/>
        </p:nvSpPr>
        <p:spPr>
          <a:xfrm>
            <a:off x="294640" y="1699199"/>
            <a:ext cx="537464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00" dirty="0"/>
              <a:t>case 6: {</a:t>
            </a:r>
          </a:p>
          <a:p>
            <a:pPr algn="l"/>
            <a:r>
              <a:rPr lang="en-US" sz="1300" dirty="0"/>
              <a:t>                // Update your info</a:t>
            </a:r>
          </a:p>
          <a:p>
            <a:pPr algn="l"/>
            <a:r>
              <a:rPr lang="en-US" sz="1300" dirty="0"/>
              <a:t>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("Your current information are:\n" + "Name| " + name + " ID| " + </a:t>
            </a:r>
            <a:r>
              <a:rPr lang="en-US" sz="1300" dirty="0" err="1"/>
              <a:t>userId</a:t>
            </a:r>
            <a:r>
              <a:rPr lang="en-US" sz="1300" dirty="0"/>
              <a:t> + " Level| "</a:t>
            </a:r>
          </a:p>
          <a:p>
            <a:pPr algn="l"/>
            <a:r>
              <a:rPr lang="en-US" sz="1300" dirty="0"/>
              <a:t>                        + </a:t>
            </a:r>
            <a:r>
              <a:rPr lang="en-US" sz="1300" dirty="0" err="1"/>
              <a:t>userLvl</a:t>
            </a:r>
            <a:r>
              <a:rPr lang="en-US" sz="1300" dirty="0"/>
              <a:t> + " Phone number| " + phone + " Email| " + email);</a:t>
            </a:r>
          </a:p>
          <a:p>
            <a:pPr algn="l"/>
            <a:r>
              <a:rPr lang="en-US" sz="1300" dirty="0"/>
              <a:t> </a:t>
            </a:r>
          </a:p>
          <a:p>
            <a:pPr algn="l"/>
            <a:r>
              <a:rPr lang="en-US" sz="1300" dirty="0"/>
              <a:t>                </a:t>
            </a:r>
            <a:r>
              <a:rPr lang="en-US" sz="1300" dirty="0" err="1"/>
              <a:t>System.out.print</a:t>
            </a:r>
            <a:r>
              <a:rPr lang="en-US" sz="1300" dirty="0"/>
              <a:t>("What do you want to update:\n" + "\t1-Phone Number\n" + "\t2-Email\n" + "\t3-Level");</a:t>
            </a:r>
          </a:p>
          <a:p>
            <a:pPr algn="l"/>
            <a:r>
              <a:rPr lang="en-US" sz="1300" dirty="0"/>
              <a:t>                </a:t>
            </a:r>
            <a:r>
              <a:rPr lang="en-US" sz="1300" dirty="0" err="1"/>
              <a:t>int</a:t>
            </a:r>
            <a:r>
              <a:rPr lang="en-US" sz="1300" dirty="0"/>
              <a:t> c = </a:t>
            </a:r>
            <a:r>
              <a:rPr lang="en-US" sz="1300" dirty="0" err="1"/>
              <a:t>input.nextInt</a:t>
            </a:r>
            <a:r>
              <a:rPr lang="en-US" sz="1300" dirty="0"/>
              <a:t>();</a:t>
            </a:r>
          </a:p>
          <a:p>
            <a:pPr algn="l"/>
            <a:endParaRPr lang="en-US" sz="1300" dirty="0"/>
          </a:p>
          <a:p>
            <a:pPr algn="l"/>
            <a:r>
              <a:rPr lang="en-US" dirty="0"/>
              <a:t>           </a:t>
            </a:r>
            <a:endParaRPr lang="en-US" sz="1300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AB20C005-410C-47DC-B21C-D6A2B09DD7FA}"/>
              </a:ext>
            </a:extLst>
          </p:cNvPr>
          <p:cNvSpPr txBox="1"/>
          <p:nvPr/>
        </p:nvSpPr>
        <p:spPr>
          <a:xfrm>
            <a:off x="6299200" y="1071334"/>
            <a:ext cx="578104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  </a:t>
            </a:r>
            <a:r>
              <a:rPr lang="en-US" sz="1300" dirty="0"/>
              <a:t>  switch (c) {</a:t>
            </a:r>
          </a:p>
          <a:p>
            <a:pPr algn="l"/>
            <a:r>
              <a:rPr lang="en-US" sz="1300" dirty="0"/>
              <a:t>                case 1: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("Enter your new phone number:");</a:t>
            </a:r>
          </a:p>
          <a:p>
            <a:pPr algn="l"/>
            <a:r>
              <a:rPr lang="en-US" sz="1300" dirty="0"/>
              <a:t>                    phone = </a:t>
            </a:r>
            <a:r>
              <a:rPr lang="en-US" sz="1300" dirty="0" err="1"/>
              <a:t>input.next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boolean</a:t>
            </a:r>
            <a:r>
              <a:rPr lang="en-US" sz="1300" dirty="0"/>
              <a:t> flag=true;</a:t>
            </a:r>
          </a:p>
          <a:p>
            <a:pPr algn="l"/>
            <a:r>
              <a:rPr lang="en-US" sz="1300" dirty="0"/>
              <a:t>                    do {</a:t>
            </a:r>
          </a:p>
          <a:p>
            <a:pPr algn="l"/>
            <a:r>
              <a:rPr lang="en-US" sz="1300" dirty="0"/>
              <a:t>                        for (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= 0; </a:t>
            </a:r>
            <a:r>
              <a:rPr lang="en-US" sz="1300" dirty="0" err="1"/>
              <a:t>i</a:t>
            </a:r>
            <a:r>
              <a:rPr lang="en-US" sz="1300" dirty="0"/>
              <a:t> &lt; </a:t>
            </a:r>
            <a:r>
              <a:rPr lang="en-US" sz="1300" dirty="0" err="1"/>
              <a:t>phone.length</a:t>
            </a:r>
            <a:r>
              <a:rPr lang="en-US" sz="1300" dirty="0"/>
              <a:t>(); </a:t>
            </a:r>
            <a:r>
              <a:rPr lang="en-US" sz="1300" dirty="0" err="1"/>
              <a:t>i</a:t>
            </a:r>
            <a:r>
              <a:rPr lang="en-US" sz="1300" dirty="0"/>
              <a:t>++) </a:t>
            </a:r>
          </a:p>
          <a:p>
            <a:pPr algn="l"/>
            <a:r>
              <a:rPr lang="en-US" sz="1300" dirty="0"/>
              <a:t>                            if (!</a:t>
            </a:r>
            <a:r>
              <a:rPr lang="en-US" sz="1300" dirty="0" err="1"/>
              <a:t>Character.isDigit</a:t>
            </a:r>
            <a:r>
              <a:rPr lang="en-US" sz="1300" dirty="0"/>
              <a:t>(</a:t>
            </a:r>
            <a:r>
              <a:rPr lang="en-US" sz="1300" dirty="0" err="1"/>
              <a:t>phone.charAt</a:t>
            </a:r>
            <a:r>
              <a:rPr lang="en-US" sz="1300" dirty="0"/>
              <a:t>(</a:t>
            </a:r>
            <a:r>
              <a:rPr lang="en-US" sz="1300" dirty="0" err="1"/>
              <a:t>i</a:t>
            </a:r>
            <a:r>
              <a:rPr lang="en-US" sz="1300" dirty="0"/>
              <a:t>))) </a:t>
            </a:r>
          </a:p>
          <a:p>
            <a:pPr algn="l"/>
            <a:r>
              <a:rPr lang="en-US" sz="1300" dirty="0"/>
              <a:t>                                    {flag=false;</a:t>
            </a:r>
          </a:p>
          <a:p>
            <a:pPr algn="l"/>
            <a:r>
              <a:rPr lang="en-US" sz="1300" dirty="0"/>
              <a:t>                                    break;}</a:t>
            </a:r>
          </a:p>
          <a:p>
            <a:pPr algn="l"/>
            <a:r>
              <a:rPr lang="en-US" sz="1300" dirty="0"/>
              <a:t>                                    </a:t>
            </a:r>
          </a:p>
          <a:p>
            <a:pPr algn="l"/>
            <a:r>
              <a:rPr lang="en-US" sz="1300" dirty="0"/>
              <a:t>                        if (</a:t>
            </a:r>
            <a:r>
              <a:rPr lang="en-US" sz="1300" dirty="0" err="1"/>
              <a:t>phone.length</a:t>
            </a:r>
            <a:r>
              <a:rPr lang="en-US" sz="1300" dirty="0"/>
              <a:t>() == 10 &amp;&amp; flag) </a:t>
            </a:r>
          </a:p>
          <a:p>
            <a:pPr algn="l"/>
            <a:r>
              <a:rPr lang="en-US" sz="1300" dirty="0"/>
              <a:t>                            break;</a:t>
            </a:r>
          </a:p>
          <a:p>
            <a:pPr algn="l"/>
            <a:r>
              <a:rPr lang="en-US" sz="1300" dirty="0"/>
              <a:t>                        else</a:t>
            </a:r>
          </a:p>
          <a:p>
            <a:pPr algn="l"/>
            <a:r>
              <a:rPr lang="en-US" sz="1300" dirty="0"/>
              <a:t>                            {</a:t>
            </a:r>
            <a:r>
              <a:rPr lang="en-US" sz="1300" dirty="0" err="1"/>
              <a:t>System.out.println</a:t>
            </a:r>
            <a:r>
              <a:rPr lang="en-US" sz="1300" dirty="0"/>
              <a:t>("Phone number must be 10 digits.. Please         enter it again");</a:t>
            </a:r>
          </a:p>
          <a:p>
            <a:pPr algn="l"/>
            <a:r>
              <a:rPr lang="en-US" sz="1300" dirty="0"/>
              <a:t>                            phone = </a:t>
            </a:r>
            <a:r>
              <a:rPr lang="en-US" sz="1300" dirty="0" err="1"/>
              <a:t>input.nextLine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            flag=true;</a:t>
            </a:r>
          </a:p>
          <a:p>
            <a:pPr algn="l"/>
            <a:r>
              <a:rPr lang="en-US" sz="1300" dirty="0"/>
              <a:t>                            }</a:t>
            </a:r>
          </a:p>
          <a:p>
            <a:pPr algn="l"/>
            <a:r>
              <a:rPr lang="en-US" sz="1300" dirty="0"/>
              <a:t>                        </a:t>
            </a:r>
          </a:p>
          <a:p>
            <a:pPr algn="l"/>
            <a:r>
              <a:rPr lang="en-US" sz="1300" dirty="0"/>
              <a:t>                    }while (true);</a:t>
            </a:r>
          </a:p>
          <a:p>
            <a:pPr algn="l"/>
            <a:r>
              <a:rPr lang="en-US" sz="1300" dirty="0"/>
              <a:t>                    if (</a:t>
            </a:r>
            <a:r>
              <a:rPr lang="en-US" sz="1300" dirty="0" err="1"/>
              <a:t>currentOwner</a:t>
            </a:r>
            <a:r>
              <a:rPr lang="en-US" sz="1300" dirty="0"/>
              <a:t> != -1)</a:t>
            </a:r>
          </a:p>
          <a:p>
            <a:pPr algn="l"/>
            <a:r>
              <a:rPr lang="en-US" sz="1300" dirty="0"/>
              <a:t>                        </a:t>
            </a:r>
            <a:r>
              <a:rPr lang="en-US" sz="1300" dirty="0" err="1"/>
              <a:t>user.get</a:t>
            </a:r>
            <a:r>
              <a:rPr lang="en-US" sz="1300" dirty="0"/>
              <a:t>(</a:t>
            </a:r>
            <a:r>
              <a:rPr lang="en-US" sz="1300" dirty="0" err="1"/>
              <a:t>currentOwner</a:t>
            </a:r>
            <a:r>
              <a:rPr lang="en-US" sz="1300" dirty="0"/>
              <a:t>).</a:t>
            </a:r>
            <a:r>
              <a:rPr lang="en-US" sz="1300" dirty="0" err="1"/>
              <a:t>setPhone</a:t>
            </a:r>
            <a:r>
              <a:rPr lang="en-US" sz="1300" dirty="0"/>
              <a:t>(phone);</a:t>
            </a:r>
          </a:p>
          <a:p>
            <a:pPr algn="l"/>
            <a:r>
              <a:rPr lang="en-US" sz="1300" dirty="0"/>
              <a:t>                    if (</a:t>
            </a:r>
            <a:r>
              <a:rPr lang="en-US" sz="1300" dirty="0" err="1"/>
              <a:t>currentBuyer</a:t>
            </a:r>
            <a:r>
              <a:rPr lang="en-US" sz="1300" dirty="0"/>
              <a:t> != -1)</a:t>
            </a:r>
          </a:p>
          <a:p>
            <a:pPr algn="l"/>
            <a:r>
              <a:rPr lang="en-US" sz="1300" dirty="0"/>
              <a:t>                        </a:t>
            </a:r>
            <a:r>
              <a:rPr lang="en-US" sz="1300" dirty="0" err="1"/>
              <a:t>user.get</a:t>
            </a:r>
            <a:r>
              <a:rPr lang="en-US" sz="1300" dirty="0"/>
              <a:t>(</a:t>
            </a:r>
            <a:r>
              <a:rPr lang="en-US" sz="1300" dirty="0" err="1"/>
              <a:t>currentOwner</a:t>
            </a:r>
            <a:r>
              <a:rPr lang="en-US" sz="1300" dirty="0"/>
              <a:t>).</a:t>
            </a:r>
            <a:r>
              <a:rPr lang="en-US" sz="1300" dirty="0" err="1"/>
              <a:t>setPhone</a:t>
            </a:r>
            <a:r>
              <a:rPr lang="en-US" sz="1300" dirty="0"/>
              <a:t>(phone);</a:t>
            </a:r>
          </a:p>
          <a:p>
            <a:pPr algn="l"/>
            <a:r>
              <a:rPr lang="en-US" sz="1300" dirty="0"/>
              <a:t>                    if (</a:t>
            </a:r>
            <a:r>
              <a:rPr lang="en-US" sz="1300" dirty="0" err="1"/>
              <a:t>currentBorrower</a:t>
            </a:r>
            <a:r>
              <a:rPr lang="en-US" sz="1300" dirty="0"/>
              <a:t> != -1)</a:t>
            </a:r>
          </a:p>
          <a:p>
            <a:pPr algn="l"/>
            <a:r>
              <a:rPr lang="en-US" sz="1300" dirty="0"/>
              <a:t>                        </a:t>
            </a:r>
            <a:r>
              <a:rPr lang="en-US" sz="1300" dirty="0" err="1"/>
              <a:t>user.get</a:t>
            </a:r>
            <a:r>
              <a:rPr lang="en-US" sz="1300" dirty="0"/>
              <a:t>(</a:t>
            </a:r>
            <a:r>
              <a:rPr lang="en-US" sz="1300" dirty="0" err="1"/>
              <a:t>currentOwner</a:t>
            </a:r>
            <a:r>
              <a:rPr lang="en-US" sz="1300" dirty="0"/>
              <a:t>).</a:t>
            </a:r>
            <a:r>
              <a:rPr lang="en-US" sz="1300" dirty="0" err="1"/>
              <a:t>setPhone</a:t>
            </a:r>
            <a:r>
              <a:rPr lang="en-US" sz="1300" dirty="0"/>
              <a:t>(phone);</a:t>
            </a:r>
          </a:p>
          <a:p>
            <a:pPr algn="l"/>
            <a:r>
              <a:rPr lang="en-US" sz="1300" dirty="0"/>
              <a:t>                    break;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52608044-33D4-4F4F-8F55-C6EC1E5A355C}"/>
              </a:ext>
            </a:extLst>
          </p:cNvPr>
          <p:cNvSpPr txBox="1"/>
          <p:nvPr/>
        </p:nvSpPr>
        <p:spPr>
          <a:xfrm>
            <a:off x="568960" y="447040"/>
            <a:ext cx="1122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 user decides to update her information, in this sample the phone number is changed.</a:t>
            </a:r>
          </a:p>
        </p:txBody>
      </p:sp>
    </p:spTree>
    <p:extLst>
      <p:ext uri="{BB962C8B-B14F-4D97-AF65-F5344CB8AC3E}">
        <p14:creationId xmlns:p14="http://schemas.microsoft.com/office/powerpoint/2010/main" val="103531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4.googleusercontent.com/60ipo6AReshMG1G1HNZg1Dz46Vxq9TxeZCkj4m74W1L8241ZPPOE74aLtqVzkamw3SaCH9VPDcyX6TO9l8X7nYRKBl77bq6ylfVA0YEUp9MSvfu3wUATkStSf7K1vZsBcNcsaJ4Iwmc">
            <a:extLst>
              <a:ext uri="{FF2B5EF4-FFF2-40B4-BE49-F238E27FC236}">
                <a16:creationId xmlns:a16="http://schemas.microsoft.com/office/drawing/2014/main" id="{68452B91-C37D-4297-A2C1-6C5C92D3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85" y="1187824"/>
            <a:ext cx="3922058" cy="22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474D0243-61C0-42C4-9F6B-971F3731E2D2}"/>
              </a:ext>
            </a:extLst>
          </p:cNvPr>
          <p:cNvSpPr/>
          <p:nvPr/>
        </p:nvSpPr>
        <p:spPr>
          <a:xfrm>
            <a:off x="2732314" y="403411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What is </a:t>
            </a:r>
            <a:r>
              <a:rPr lang="en-US" sz="4400" dirty="0" err="1">
                <a:solidFill>
                  <a:srgbClr val="000000"/>
                </a:solidFill>
                <a:latin typeface="Arial" panose="020B0604020202020204" pitchFamily="34" charset="0"/>
              </a:rPr>
              <a:t>Kaff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</a:rPr>
              <a:t> Platform?</a:t>
            </a:r>
            <a:endParaRPr lang="en-US" sz="2400" dirty="0"/>
          </a:p>
          <a:p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744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531084BE-1C9E-4EB5-8B9A-EB4AB777B0B5}"/>
              </a:ext>
            </a:extLst>
          </p:cNvPr>
          <p:cNvSpPr txBox="1"/>
          <p:nvPr/>
        </p:nvSpPr>
        <p:spPr>
          <a:xfrm>
            <a:off x="91440" y="1580241"/>
            <a:ext cx="532384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              </a:t>
            </a:r>
            <a:r>
              <a:rPr lang="en-US" sz="1300" dirty="0"/>
              <a:t>  case 2: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("Enter your new email address");</a:t>
            </a:r>
          </a:p>
          <a:p>
            <a:pPr algn="l"/>
            <a:r>
              <a:rPr lang="en-US" sz="1300" dirty="0"/>
              <a:t>                    email = </a:t>
            </a:r>
            <a:r>
              <a:rPr lang="en-US" sz="1300" dirty="0" err="1"/>
              <a:t>input.next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    do {</a:t>
            </a:r>
          </a:p>
          <a:p>
            <a:pPr algn="l"/>
            <a:r>
              <a:rPr lang="en-US" sz="1300" dirty="0"/>
              <a:t>                        if (</a:t>
            </a:r>
            <a:r>
              <a:rPr lang="en-US" sz="1300" dirty="0" err="1"/>
              <a:t>email.contains</a:t>
            </a:r>
            <a:r>
              <a:rPr lang="en-US" sz="1300" dirty="0"/>
              <a:t>("@") &amp;&amp; </a:t>
            </a:r>
            <a:r>
              <a:rPr lang="en-US" sz="1300" dirty="0" err="1"/>
              <a:t>email.contains</a:t>
            </a:r>
            <a:r>
              <a:rPr lang="en-US" sz="1300" dirty="0"/>
              <a:t>(".")) {</a:t>
            </a:r>
          </a:p>
          <a:p>
            <a:pPr algn="l"/>
            <a:r>
              <a:rPr lang="en-US" sz="1300" dirty="0"/>
              <a:t>            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("valid email..");</a:t>
            </a:r>
          </a:p>
          <a:p>
            <a:pPr algn="l"/>
            <a:r>
              <a:rPr lang="en-US" sz="1300" dirty="0"/>
              <a:t>                            break;</a:t>
            </a:r>
          </a:p>
          <a:p>
            <a:pPr algn="l"/>
            <a:r>
              <a:rPr lang="en-US" sz="1300" dirty="0"/>
              <a:t>                        } else {</a:t>
            </a:r>
          </a:p>
          <a:p>
            <a:pPr algn="l"/>
            <a:r>
              <a:rPr lang="en-US" sz="1300" dirty="0"/>
              <a:t>            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("Please enter a valid email..");</a:t>
            </a:r>
          </a:p>
          <a:p>
            <a:pPr algn="l"/>
            <a:r>
              <a:rPr lang="en-US" sz="1300" dirty="0"/>
              <a:t>                            email = </a:t>
            </a:r>
            <a:r>
              <a:rPr lang="en-US" sz="1300" dirty="0" err="1"/>
              <a:t>input.next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        }</a:t>
            </a:r>
          </a:p>
          <a:p>
            <a:pPr algn="l"/>
            <a:r>
              <a:rPr lang="en-US" sz="1300" dirty="0"/>
              <a:t>                    } while (true);</a:t>
            </a:r>
          </a:p>
          <a:p>
            <a:pPr algn="l"/>
            <a:r>
              <a:rPr lang="en-US" sz="1300" dirty="0"/>
              <a:t>                    </a:t>
            </a:r>
          </a:p>
          <a:p>
            <a:pPr algn="l"/>
            <a:r>
              <a:rPr lang="en-US" sz="1300" dirty="0"/>
              <a:t>                    if (</a:t>
            </a:r>
            <a:r>
              <a:rPr lang="en-US" sz="1300" dirty="0" err="1"/>
              <a:t>currentOwner</a:t>
            </a:r>
            <a:r>
              <a:rPr lang="en-US" sz="1300" dirty="0"/>
              <a:t> != -1)</a:t>
            </a:r>
          </a:p>
          <a:p>
            <a:pPr algn="l"/>
            <a:r>
              <a:rPr lang="en-US" sz="1300" dirty="0"/>
              <a:t>                        </a:t>
            </a:r>
            <a:r>
              <a:rPr lang="en-US" sz="1300" dirty="0" err="1"/>
              <a:t>user.get</a:t>
            </a:r>
            <a:r>
              <a:rPr lang="en-US" sz="1300" dirty="0"/>
              <a:t>(</a:t>
            </a:r>
            <a:r>
              <a:rPr lang="en-US" sz="1300" dirty="0" err="1"/>
              <a:t>currentOwner</a:t>
            </a:r>
            <a:r>
              <a:rPr lang="en-US" sz="1300" dirty="0"/>
              <a:t>).</a:t>
            </a:r>
            <a:r>
              <a:rPr lang="en-US" sz="1300" dirty="0" err="1"/>
              <a:t>setEmail</a:t>
            </a:r>
            <a:r>
              <a:rPr lang="en-US" sz="1300" dirty="0"/>
              <a:t>(email);</a:t>
            </a:r>
          </a:p>
          <a:p>
            <a:pPr algn="l"/>
            <a:r>
              <a:rPr lang="en-US" sz="1300" dirty="0"/>
              <a:t>                    if (</a:t>
            </a:r>
            <a:r>
              <a:rPr lang="en-US" sz="1300" dirty="0" err="1"/>
              <a:t>currentBuyer</a:t>
            </a:r>
            <a:r>
              <a:rPr lang="en-US" sz="1300" dirty="0"/>
              <a:t> != -1)</a:t>
            </a:r>
          </a:p>
          <a:p>
            <a:pPr algn="l"/>
            <a:r>
              <a:rPr lang="en-US" sz="1300" dirty="0"/>
              <a:t>                        </a:t>
            </a:r>
            <a:r>
              <a:rPr lang="en-US" sz="1300" dirty="0" err="1"/>
              <a:t>user.get</a:t>
            </a:r>
            <a:r>
              <a:rPr lang="en-US" sz="1300" dirty="0"/>
              <a:t>(</a:t>
            </a:r>
            <a:r>
              <a:rPr lang="en-US" sz="1300" dirty="0" err="1"/>
              <a:t>currentOwner</a:t>
            </a:r>
            <a:r>
              <a:rPr lang="en-US" sz="1300" dirty="0"/>
              <a:t>).</a:t>
            </a:r>
            <a:r>
              <a:rPr lang="en-US" sz="1300" dirty="0" err="1"/>
              <a:t>setEmail</a:t>
            </a:r>
            <a:r>
              <a:rPr lang="en-US" sz="1300" dirty="0"/>
              <a:t>(email);</a:t>
            </a:r>
          </a:p>
          <a:p>
            <a:pPr algn="l"/>
            <a:r>
              <a:rPr lang="en-US" sz="1300" dirty="0"/>
              <a:t>                    if (</a:t>
            </a:r>
            <a:r>
              <a:rPr lang="en-US" sz="1300" dirty="0" err="1"/>
              <a:t>currentBorrower</a:t>
            </a:r>
            <a:r>
              <a:rPr lang="en-US" sz="1300" dirty="0"/>
              <a:t> != -1)</a:t>
            </a:r>
          </a:p>
          <a:p>
            <a:pPr algn="l"/>
            <a:r>
              <a:rPr lang="en-US" sz="1300" dirty="0"/>
              <a:t>                        </a:t>
            </a:r>
            <a:r>
              <a:rPr lang="en-US" sz="1300" dirty="0" err="1"/>
              <a:t>user.get</a:t>
            </a:r>
            <a:r>
              <a:rPr lang="en-US" sz="1300" dirty="0"/>
              <a:t>(</a:t>
            </a:r>
            <a:r>
              <a:rPr lang="en-US" sz="1300" dirty="0" err="1"/>
              <a:t>currentOwner</a:t>
            </a:r>
            <a:r>
              <a:rPr lang="en-US" sz="1300" dirty="0"/>
              <a:t>).</a:t>
            </a:r>
            <a:r>
              <a:rPr lang="en-US" sz="1300" dirty="0" err="1"/>
              <a:t>setEmail</a:t>
            </a:r>
            <a:r>
              <a:rPr lang="en-US" sz="1300" dirty="0"/>
              <a:t>(email);</a:t>
            </a:r>
          </a:p>
          <a:p>
            <a:pPr algn="l"/>
            <a:r>
              <a:rPr lang="en-US" sz="1300" dirty="0"/>
              <a:t>                    break;</a:t>
            </a:r>
          </a:p>
          <a:p>
            <a:pPr algn="l"/>
            <a:r>
              <a:rPr lang="en-US" sz="1300" dirty="0"/>
              <a:t>              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4353E848-B06C-4313-8346-6CE9E3BFEE05}"/>
              </a:ext>
            </a:extLst>
          </p:cNvPr>
          <p:cNvSpPr txBox="1"/>
          <p:nvPr/>
        </p:nvSpPr>
        <p:spPr>
          <a:xfrm>
            <a:off x="6634480" y="1280160"/>
            <a:ext cx="5130800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 </a:t>
            </a:r>
            <a:r>
              <a:rPr lang="en-US" sz="1300" dirty="0"/>
              <a:t>  case 3: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("Enter your new level");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userLvl</a:t>
            </a:r>
            <a:r>
              <a:rPr lang="en-US" sz="1300" dirty="0"/>
              <a:t> = </a:t>
            </a:r>
            <a:r>
              <a:rPr lang="en-US" sz="1300" dirty="0" err="1"/>
              <a:t>input.nextInt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    do {</a:t>
            </a:r>
          </a:p>
          <a:p>
            <a:pPr algn="l"/>
            <a:r>
              <a:rPr lang="en-US" sz="1300" dirty="0"/>
              <a:t>                        if (</a:t>
            </a:r>
            <a:r>
              <a:rPr lang="en-US" sz="1300" dirty="0" err="1"/>
              <a:t>userLvl</a:t>
            </a:r>
            <a:r>
              <a:rPr lang="en-US" sz="1300" dirty="0"/>
              <a:t> &gt; 10 || </a:t>
            </a:r>
            <a:r>
              <a:rPr lang="en-US" sz="1300" dirty="0" err="1"/>
              <a:t>userLvl</a:t>
            </a:r>
            <a:r>
              <a:rPr lang="en-US" sz="1300" dirty="0"/>
              <a:t> &lt; 1) {</a:t>
            </a:r>
          </a:p>
          <a:p>
            <a:pPr algn="l"/>
            <a:r>
              <a:rPr lang="en-US" sz="1300" dirty="0"/>
              <a:t>            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("Must be between 1 and 10...Please enter a valid number..");</a:t>
            </a:r>
          </a:p>
          <a:p>
            <a:pPr algn="l"/>
            <a:r>
              <a:rPr lang="en-US" sz="1300" dirty="0"/>
              <a:t>                            </a:t>
            </a:r>
            <a:r>
              <a:rPr lang="en-US" sz="1300" dirty="0" err="1"/>
              <a:t>userLvl</a:t>
            </a:r>
            <a:r>
              <a:rPr lang="en-US" sz="1300" dirty="0"/>
              <a:t> = </a:t>
            </a:r>
            <a:r>
              <a:rPr lang="en-US" sz="1300" dirty="0" err="1"/>
              <a:t>input.nextInt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        } else </a:t>
            </a:r>
          </a:p>
          <a:p>
            <a:pPr algn="l"/>
            <a:r>
              <a:rPr lang="en-US" sz="1300" dirty="0"/>
              <a:t>                            break;</a:t>
            </a:r>
          </a:p>
          <a:p>
            <a:pPr algn="l"/>
            <a:r>
              <a:rPr lang="en-US" sz="1300" dirty="0"/>
              <a:t>                        </a:t>
            </a:r>
          </a:p>
          <a:p>
            <a:pPr algn="l"/>
            <a:r>
              <a:rPr lang="en-US" sz="1300" dirty="0"/>
              <a:t>                    } while (true);</a:t>
            </a:r>
          </a:p>
          <a:p>
            <a:pPr algn="l"/>
            <a:r>
              <a:rPr lang="en-US" sz="1300" dirty="0"/>
              <a:t>                    if (</a:t>
            </a:r>
            <a:r>
              <a:rPr lang="en-US" sz="1300" dirty="0" err="1"/>
              <a:t>currentOwner</a:t>
            </a:r>
            <a:r>
              <a:rPr lang="en-US" sz="1300" dirty="0"/>
              <a:t> != -1)</a:t>
            </a:r>
          </a:p>
          <a:p>
            <a:pPr algn="l"/>
            <a:r>
              <a:rPr lang="en-US" sz="1300" dirty="0"/>
              <a:t>                        </a:t>
            </a:r>
            <a:r>
              <a:rPr lang="en-US" sz="1300" dirty="0" err="1"/>
              <a:t>user.get</a:t>
            </a:r>
            <a:r>
              <a:rPr lang="en-US" sz="1300" dirty="0"/>
              <a:t>(</a:t>
            </a:r>
            <a:r>
              <a:rPr lang="en-US" sz="1300" dirty="0" err="1"/>
              <a:t>currentOwner</a:t>
            </a:r>
            <a:r>
              <a:rPr lang="en-US" sz="1300" dirty="0"/>
              <a:t>).</a:t>
            </a:r>
            <a:r>
              <a:rPr lang="en-US" sz="1300" dirty="0" err="1"/>
              <a:t>setLevel</a:t>
            </a:r>
            <a:r>
              <a:rPr lang="en-US" sz="1300" dirty="0"/>
              <a:t>(</a:t>
            </a:r>
            <a:r>
              <a:rPr lang="en-US" sz="1300" dirty="0" err="1"/>
              <a:t>userLvl</a:t>
            </a:r>
            <a:r>
              <a:rPr lang="en-US" sz="1300" dirty="0"/>
              <a:t>);</a:t>
            </a:r>
          </a:p>
          <a:p>
            <a:pPr algn="l"/>
            <a:r>
              <a:rPr lang="en-US" sz="1300" dirty="0"/>
              <a:t>                    if (</a:t>
            </a:r>
            <a:r>
              <a:rPr lang="en-US" sz="1300" dirty="0" err="1"/>
              <a:t>currentBuyer</a:t>
            </a:r>
            <a:r>
              <a:rPr lang="en-US" sz="1300" dirty="0"/>
              <a:t> != -1)</a:t>
            </a:r>
          </a:p>
          <a:p>
            <a:pPr algn="l"/>
            <a:r>
              <a:rPr lang="en-US" sz="1300" dirty="0"/>
              <a:t>                        </a:t>
            </a:r>
            <a:r>
              <a:rPr lang="en-US" sz="1300" dirty="0" err="1"/>
              <a:t>user.get</a:t>
            </a:r>
            <a:r>
              <a:rPr lang="en-US" sz="1300" dirty="0"/>
              <a:t>(</a:t>
            </a:r>
            <a:r>
              <a:rPr lang="en-US" sz="1300" dirty="0" err="1"/>
              <a:t>currentOwner</a:t>
            </a:r>
            <a:r>
              <a:rPr lang="en-US" sz="1300" dirty="0"/>
              <a:t>).</a:t>
            </a:r>
            <a:r>
              <a:rPr lang="en-US" sz="1300" dirty="0" err="1"/>
              <a:t>setLevel</a:t>
            </a:r>
            <a:r>
              <a:rPr lang="en-US" sz="1300" dirty="0"/>
              <a:t>(</a:t>
            </a:r>
            <a:r>
              <a:rPr lang="en-US" sz="1300" dirty="0" err="1"/>
              <a:t>userLvl</a:t>
            </a:r>
            <a:r>
              <a:rPr lang="en-US" sz="1300" dirty="0"/>
              <a:t>);</a:t>
            </a:r>
          </a:p>
          <a:p>
            <a:pPr algn="l"/>
            <a:r>
              <a:rPr lang="en-US" sz="1300" dirty="0"/>
              <a:t>                    if (</a:t>
            </a:r>
            <a:r>
              <a:rPr lang="en-US" sz="1300" dirty="0" err="1"/>
              <a:t>currentBorrower</a:t>
            </a:r>
            <a:r>
              <a:rPr lang="en-US" sz="1300" dirty="0"/>
              <a:t> != -1)</a:t>
            </a:r>
          </a:p>
          <a:p>
            <a:pPr algn="l"/>
            <a:r>
              <a:rPr lang="en-US" sz="1300" dirty="0"/>
              <a:t>                        </a:t>
            </a:r>
            <a:r>
              <a:rPr lang="en-US" sz="1300" dirty="0" err="1"/>
              <a:t>user.get</a:t>
            </a:r>
            <a:r>
              <a:rPr lang="en-US" sz="1300" dirty="0"/>
              <a:t>(</a:t>
            </a:r>
            <a:r>
              <a:rPr lang="en-US" sz="1300" dirty="0" err="1"/>
              <a:t>currentOwner</a:t>
            </a:r>
            <a:r>
              <a:rPr lang="en-US" sz="1300" dirty="0"/>
              <a:t>).</a:t>
            </a:r>
            <a:r>
              <a:rPr lang="en-US" sz="1300" dirty="0" err="1"/>
              <a:t>setLevel</a:t>
            </a:r>
            <a:r>
              <a:rPr lang="en-US" sz="1300" dirty="0"/>
              <a:t>(</a:t>
            </a:r>
            <a:r>
              <a:rPr lang="en-US" sz="1300" dirty="0" err="1"/>
              <a:t>userLvl</a:t>
            </a:r>
            <a:r>
              <a:rPr lang="en-US" sz="1300" dirty="0"/>
              <a:t>);</a:t>
            </a:r>
          </a:p>
          <a:p>
            <a:pPr algn="l"/>
            <a:r>
              <a:rPr lang="en-US" sz="1300" dirty="0"/>
              <a:t>                    break;</a:t>
            </a:r>
          </a:p>
          <a:p>
            <a:pPr algn="l"/>
            <a:r>
              <a:rPr lang="en-US" sz="1300" dirty="0"/>
              <a:t>                default: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System.out.print</a:t>
            </a:r>
            <a:r>
              <a:rPr lang="en-US" sz="1300" dirty="0"/>
              <a:t>("Invalid entry.");</a:t>
            </a:r>
          </a:p>
          <a:p>
            <a:pPr algn="l"/>
            <a:r>
              <a:rPr lang="en-US" sz="1300" dirty="0"/>
              <a:t>                }</a:t>
            </a:r>
          </a:p>
          <a:p>
            <a:pPr algn="l"/>
            <a:r>
              <a:rPr lang="en-US" sz="1300" dirty="0"/>
              <a:t>                break;</a:t>
            </a:r>
          </a:p>
          <a:p>
            <a:pPr algn="l"/>
            <a:r>
              <a:rPr lang="en-US" sz="1300" dirty="0"/>
              <a:t>            }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1CFACEB8-29B2-41BD-9F5F-E454F3A53908}"/>
              </a:ext>
            </a:extLst>
          </p:cNvPr>
          <p:cNvSpPr txBox="1"/>
          <p:nvPr/>
        </p:nvSpPr>
        <p:spPr>
          <a:xfrm>
            <a:off x="1849120" y="396240"/>
            <a:ext cx="849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 user decides to update her information, in this sample the phone number is changed.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13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F210D9-52B0-4E9A-B1D8-0199E2A2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u="sng" dirty="0">
                <a:latin typeface="+mn-lt"/>
                <a:ea typeface="+mn-ea"/>
                <a:cs typeface="+mn-cs"/>
              </a:rPr>
              <a:t>A user decides to update her information, in this sample the phone number is changed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mage30.png">
            <a:extLst>
              <a:ext uri="{FF2B5EF4-FFF2-40B4-BE49-F238E27FC236}">
                <a16:creationId xmlns:a16="http://schemas.microsoft.com/office/drawing/2014/main" id="{9E6E3BC3-489D-4BC7-B7FB-0009337E5CA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280" y="1950720"/>
            <a:ext cx="8595359" cy="4185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38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4490E077-27C6-43CD-8085-8D1870792CEC}"/>
              </a:ext>
            </a:extLst>
          </p:cNvPr>
          <p:cNvSpPr txBox="1"/>
          <p:nvPr/>
        </p:nvSpPr>
        <p:spPr>
          <a:xfrm>
            <a:off x="314960" y="1483360"/>
            <a:ext cx="982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            case 7:</a:t>
            </a:r>
          </a:p>
          <a:p>
            <a:pPr algn="l"/>
            <a:r>
              <a:rPr lang="en-US" dirty="0"/>
              <a:t>                break;</a:t>
            </a:r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dirty="0"/>
              <a:t>            default:</a:t>
            </a:r>
          </a:p>
          <a:p>
            <a:pPr algn="l"/>
            <a:r>
              <a:rPr lang="en-US" dirty="0"/>
              <a:t>                </a:t>
            </a:r>
            <a:r>
              <a:rPr lang="en-US" dirty="0" err="1"/>
              <a:t>System.out.println</a:t>
            </a:r>
            <a:r>
              <a:rPr lang="en-US" dirty="0"/>
              <a:t>("Wrong entry. Please choose from the list provided :)!");</a:t>
            </a:r>
          </a:p>
          <a:p>
            <a:pPr algn="l"/>
            <a:r>
              <a:rPr lang="en-US" dirty="0"/>
              <a:t>                line();</a:t>
            </a:r>
          </a:p>
          <a:p>
            <a:pPr algn="l"/>
            <a:r>
              <a:rPr lang="en-US" dirty="0"/>
              <a:t>            }</a:t>
            </a:r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dirty="0"/>
              <a:t>        } while (choice != 7);</a:t>
            </a:r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dirty="0"/>
              <a:t>    }</a:t>
            </a:r>
          </a:p>
          <a:p>
            <a:pPr algn="l"/>
            <a:endParaRPr lang="en-US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F25D09FD-AF51-4D0B-86B0-78D18BE46DA9}"/>
              </a:ext>
            </a:extLst>
          </p:cNvPr>
          <p:cNvSpPr txBox="1"/>
          <p:nvPr/>
        </p:nvSpPr>
        <p:spPr>
          <a:xfrm>
            <a:off x="1584960" y="373360"/>
            <a:ext cx="843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The user exited the Sub-System</a:t>
            </a:r>
            <a:endParaRPr lang="en-US" sz="3600" u="sng" dirty="0"/>
          </a:p>
        </p:txBody>
      </p:sp>
      <p:pic>
        <p:nvPicPr>
          <p:cNvPr id="6" name="image20.png">
            <a:extLst>
              <a:ext uri="{FF2B5EF4-FFF2-40B4-BE49-F238E27FC236}">
                <a16:creationId xmlns:a16="http://schemas.microsoft.com/office/drawing/2014/main" id="{179A1471-540F-4A8E-9641-7DC982983DF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17440" y="3517920"/>
            <a:ext cx="6847840" cy="2966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21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>
            <a:extLst>
              <a:ext uri="{FF2B5EF4-FFF2-40B4-BE49-F238E27FC236}">
                <a16:creationId xmlns:a16="http://schemas.microsoft.com/office/drawing/2014/main" id="{69D77171-9A15-4138-9A35-48613A90D284}"/>
              </a:ext>
            </a:extLst>
          </p:cNvPr>
          <p:cNvSpPr/>
          <p:nvPr/>
        </p:nvSpPr>
        <p:spPr>
          <a:xfrm>
            <a:off x="333828" y="328006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9900"/>
                </a:solidFill>
                <a:latin typeface="Arial" panose="020B0604020202020204" pitchFamily="34" charset="0"/>
              </a:rPr>
              <a:t>Methods in the main - Latifa’s Part :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ar-SA" dirty="0"/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B018EA9E-8B2E-4477-AD1D-BBA04CF447E4}"/>
              </a:ext>
            </a:extLst>
          </p:cNvPr>
          <p:cNvSpPr/>
          <p:nvPr/>
        </p:nvSpPr>
        <p:spPr>
          <a:xfrm>
            <a:off x="166914" y="1122679"/>
            <a:ext cx="6096000" cy="52424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spcBef>
                <a:spcPts val="0"/>
              </a:spcBef>
              <a:spcAft>
                <a:spcPts val="1600"/>
              </a:spcAft>
            </a:pPr>
            <a:br>
              <a:rPr lang="en-US" dirty="0"/>
            </a:b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    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1600"/>
              </a:spcAft>
            </a:pPr>
            <a:r>
              <a:rPr lang="en-US" sz="2400" dirty="0">
                <a:solidFill>
                  <a:srgbClr val="595959"/>
                </a:solidFill>
                <a:latin typeface="Arial" panose="020B0604020202020204" pitchFamily="34" charset="0"/>
              </a:rPr>
              <a:t>Static void </a:t>
            </a:r>
            <a:r>
              <a:rPr lang="en-US" sz="2400" dirty="0" err="1">
                <a:solidFill>
                  <a:srgbClr val="595959"/>
                </a:solidFill>
                <a:latin typeface="Arial" panose="020B0604020202020204" pitchFamily="34" charset="0"/>
              </a:rPr>
              <a:t>admin_system</a:t>
            </a:r>
            <a:r>
              <a:rPr lang="en-US" sz="2400" dirty="0">
                <a:solidFill>
                  <a:srgbClr val="595959"/>
                </a:solidFill>
                <a:latin typeface="Arial" panose="020B0604020202020204" pitchFamily="34" charset="0"/>
              </a:rPr>
              <a:t>() {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1600"/>
              </a:spcAft>
            </a:pPr>
            <a:r>
              <a:rPr lang="en-US" sz="2400" dirty="0">
                <a:solidFill>
                  <a:srgbClr val="595959"/>
                </a:solidFill>
                <a:latin typeface="Arial" panose="020B0604020202020204" pitchFamily="34" charset="0"/>
              </a:rPr>
              <a:t>        </a:t>
            </a:r>
            <a:r>
              <a:rPr lang="en-US" sz="2400" dirty="0" err="1">
                <a:solidFill>
                  <a:srgbClr val="595959"/>
                </a:solidFill>
                <a:latin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595959"/>
                </a:solidFill>
                <a:latin typeface="Arial" panose="020B0604020202020204" pitchFamily="34" charset="0"/>
              </a:rPr>
              <a:t> choice;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1600"/>
              </a:spcAft>
            </a:pPr>
            <a:r>
              <a:rPr lang="en-US" sz="2400" dirty="0">
                <a:solidFill>
                  <a:srgbClr val="595959"/>
                </a:solidFill>
                <a:latin typeface="Arial" panose="020B0604020202020204" pitchFamily="34" charset="0"/>
              </a:rPr>
              <a:t>        do {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1600"/>
              </a:spcAft>
            </a:pPr>
            <a:r>
              <a:rPr lang="en-US" sz="2400" dirty="0">
                <a:solidFill>
                  <a:srgbClr val="595959"/>
                </a:solidFill>
                <a:latin typeface="Arial" panose="020B0604020202020204" pitchFamily="34" charset="0"/>
              </a:rPr>
              <a:t>    </a:t>
            </a:r>
            <a:r>
              <a:rPr lang="en-US" sz="2400" dirty="0" err="1">
                <a:solidFill>
                  <a:srgbClr val="595959"/>
                </a:solidFill>
                <a:latin typeface="Arial" panose="020B0604020202020204" pitchFamily="34" charset="0"/>
              </a:rPr>
              <a:t>System.out.print</a:t>
            </a:r>
            <a:r>
              <a:rPr lang="en-US" sz="2400" dirty="0">
                <a:solidFill>
                  <a:srgbClr val="595959"/>
                </a:solidFill>
                <a:latin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rgbClr val="595959"/>
                </a:solidFill>
                <a:latin typeface="Arial" panose="020B0604020202020204" pitchFamily="34" charset="0"/>
              </a:rPr>
              <a:t>admin_menu</a:t>
            </a:r>
            <a:r>
              <a:rPr lang="en-US" sz="2400" dirty="0">
                <a:solidFill>
                  <a:srgbClr val="595959"/>
                </a:solidFill>
                <a:latin typeface="Arial" panose="020B0604020202020204" pitchFamily="34" charset="0"/>
              </a:rPr>
              <a:t>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1600"/>
              </a:spcAft>
            </a:pPr>
            <a:r>
              <a:rPr lang="en-US" sz="2400" dirty="0">
                <a:solidFill>
                  <a:srgbClr val="595959"/>
                </a:solidFill>
                <a:latin typeface="Arial" panose="020B0604020202020204" pitchFamily="34" charset="0"/>
              </a:rPr>
              <a:t>    choice = </a:t>
            </a:r>
            <a:r>
              <a:rPr lang="en-US" sz="2400" dirty="0" err="1">
                <a:solidFill>
                  <a:srgbClr val="595959"/>
                </a:solidFill>
                <a:latin typeface="Arial" panose="020B0604020202020204" pitchFamily="34" charset="0"/>
              </a:rPr>
              <a:t>input.nextInt</a:t>
            </a:r>
            <a:r>
              <a:rPr lang="en-US" sz="2400" dirty="0">
                <a:solidFill>
                  <a:srgbClr val="595959"/>
                </a:solidFill>
                <a:latin typeface="Arial" panose="020B0604020202020204" pitchFamily="34" charset="0"/>
              </a:rPr>
              <a:t>();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            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1600"/>
              </a:spcAft>
            </a:pPr>
            <a:endParaRPr lang="ar-SA" dirty="0"/>
          </a:p>
          <a:p>
            <a:br>
              <a:rPr lang="ar-SA" dirty="0"/>
            </a:br>
            <a:endParaRPr lang="ar-SA" dirty="0"/>
          </a:p>
        </p:txBody>
      </p:sp>
      <p:pic>
        <p:nvPicPr>
          <p:cNvPr id="3074" name="Picture 2" descr="https://lh6.googleusercontent.com/UPqs-D_V3j_LsyXLQk9nSr6vsaJfO4SpsPrb1X4Reg-ZQc06lYV1n5nfhBXEoC7qNs7t3HoReaYeadpKr0Rsuiplx9kM0PrzgN_Hv5cE2ftIcM7eAyLul2_jAqsBgy3Eo3yc_n5lO0s">
            <a:extLst>
              <a:ext uri="{FF2B5EF4-FFF2-40B4-BE49-F238E27FC236}">
                <a16:creationId xmlns:a16="http://schemas.microsoft.com/office/drawing/2014/main" id="{8AD1B991-EF80-4128-A89A-3353F5BC0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73" y="1328287"/>
            <a:ext cx="7134127" cy="441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22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>
            <a:extLst>
              <a:ext uri="{FF2B5EF4-FFF2-40B4-BE49-F238E27FC236}">
                <a16:creationId xmlns:a16="http://schemas.microsoft.com/office/drawing/2014/main" id="{8251A7D0-087F-40A5-A22D-C7DC6DB798F5}"/>
              </a:ext>
            </a:extLst>
          </p:cNvPr>
          <p:cNvSpPr/>
          <p:nvPr/>
        </p:nvSpPr>
        <p:spPr>
          <a:xfrm>
            <a:off x="-1524000" y="42151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9900"/>
                </a:solidFill>
                <a:latin typeface="Arial" panose="020B0604020202020204" pitchFamily="34" charset="0"/>
              </a:rPr>
              <a:t>Case 1 : Received money </a:t>
            </a:r>
            <a:endParaRPr lang="en-US" dirty="0"/>
          </a:p>
          <a:p>
            <a:br>
              <a:rPr lang="en-US" dirty="0"/>
            </a:br>
            <a:endParaRPr lang="ar-SA" dirty="0"/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F3A71441-E5EF-4E18-9405-D578803BBB16}"/>
              </a:ext>
            </a:extLst>
          </p:cNvPr>
          <p:cNvSpPr/>
          <p:nvPr/>
        </p:nvSpPr>
        <p:spPr>
          <a:xfrm>
            <a:off x="240781" y="1103811"/>
            <a:ext cx="71584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// Received money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  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System.out.print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("Enter the owner ID:");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    String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ownerId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input.next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();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  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flag = false;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    for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getOwners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(user).size();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++)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        if (((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getOwners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(user)).get(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getAcademicNum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()).equals(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ownerId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)) {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getOwners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(user)).get(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setGotPaid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(true);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System.out.print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getOwners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(user).get(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 + " has received her money.");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            flag = true;</a:t>
            </a:r>
            <a:r>
              <a:rPr lang="ar-SA" dirty="0">
                <a:solidFill>
                  <a:srgbClr val="000000"/>
                </a:solidFill>
                <a:latin typeface="Arial" panose="020B0604020202020204" pitchFamily="34" charset="0"/>
              </a:rPr>
              <a:t>ه</a:t>
            </a:r>
            <a:endParaRPr lang="ar-SA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break;            }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    if (!flag) {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      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System.out.print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("Invalid Academic Number.");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    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    break;</a:t>
            </a:r>
            <a:endParaRPr lang="en-US" dirty="0"/>
          </a:p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ar-SA" dirty="0"/>
          </a:p>
        </p:txBody>
      </p:sp>
      <p:pic>
        <p:nvPicPr>
          <p:cNvPr id="5" name="Picture 2" descr="https://lh6.googleusercontent.com/bfuo1m4zqDzvDGv0VCP49Zm_HbpFzDye3IUMosP2Vfp2NBcxBU5bGrSbgvnormCKupC_QceL6vvaf5bQJOAIwXJh0jr4EKcNqd3D-7hsX9vU_IR88Mxp4ZWa7bGGPMjI_pC3vv93z0w">
            <a:extLst>
              <a:ext uri="{FF2B5EF4-FFF2-40B4-BE49-F238E27FC236}">
                <a16:creationId xmlns:a16="http://schemas.microsoft.com/office/drawing/2014/main" id="{7EEC6094-8FFE-4B9A-9F6C-4A14A705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229" y="421511"/>
            <a:ext cx="5049674" cy="590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40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A2A7D3ED-E712-4664-8193-F0EEFF481726}"/>
              </a:ext>
            </a:extLst>
          </p:cNvPr>
          <p:cNvSpPr/>
          <p:nvPr/>
        </p:nvSpPr>
        <p:spPr>
          <a:xfrm>
            <a:off x="-1524000" y="27782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9900"/>
                </a:solidFill>
                <a:latin typeface="Arial" panose="020B0604020202020204" pitchFamily="34" charset="0"/>
              </a:rPr>
              <a:t>Case 2: Remove book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 </a:t>
            </a:r>
            <a:endParaRPr lang="en-US" dirty="0"/>
          </a:p>
          <a:p>
            <a:br>
              <a:rPr lang="en-US" dirty="0"/>
            </a:br>
            <a:endParaRPr lang="ar-SA" dirty="0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D2091F48-40E3-4751-A4E1-A260BCBCC871}"/>
              </a:ext>
            </a:extLst>
          </p:cNvPr>
          <p:cNvSpPr/>
          <p:nvPr/>
        </p:nvSpPr>
        <p:spPr>
          <a:xfrm>
            <a:off x="422366" y="119313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</a:rPr>
              <a:t>//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</a:rPr>
              <a:t>re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book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 Book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book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getTheBook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();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if (book != null &amp;&amp;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shelve.removeBook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(book))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("Book removed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successfuly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..");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else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System.out.println</a:t>
            </a:r>
            <a:endParaRPr lang="en-US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("Ops.. Some error maybe wrong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bookID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entered.");</a:t>
            </a:r>
            <a:endParaRPr lang="en-US" dirty="0"/>
          </a:p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ar-SA" dirty="0"/>
          </a:p>
        </p:txBody>
      </p:sp>
      <p:pic>
        <p:nvPicPr>
          <p:cNvPr id="4100" name="Picture 4" descr="https://lh4.googleusercontent.com/75Pk36T9k6A-58r_iin3uhUH9Jr4TvQOpbjL-25JPgVZqiTRMJAuJMY-8UH4ffSlXPoskDi84jVTDgrRMxZJwGBwt6N7sHrHo0U5VnP7mvAsTLTUfHzCEjz9aofmGCrrz4d0iWmJ2HE">
            <a:extLst>
              <a:ext uri="{FF2B5EF4-FFF2-40B4-BE49-F238E27FC236}">
                <a16:creationId xmlns:a16="http://schemas.microsoft.com/office/drawing/2014/main" id="{72E66B85-AF01-4A77-9255-A26F25777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19" y="497886"/>
            <a:ext cx="5433971" cy="592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572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>
            <a:extLst>
              <a:ext uri="{FF2B5EF4-FFF2-40B4-BE49-F238E27FC236}">
                <a16:creationId xmlns:a16="http://schemas.microsoft.com/office/drawing/2014/main" id="{D8670530-0382-42B7-A4CD-E5A4A344FBAD}"/>
              </a:ext>
            </a:extLst>
          </p:cNvPr>
          <p:cNvSpPr/>
          <p:nvPr/>
        </p:nvSpPr>
        <p:spPr>
          <a:xfrm>
            <a:off x="0" y="428136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9900"/>
                </a:solidFill>
                <a:latin typeface="Arial" panose="020B0604020202020204" pitchFamily="34" charset="0"/>
              </a:rPr>
              <a:t>Case 3: Display book owned by user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9900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br>
              <a:rPr lang="en-US" dirty="0"/>
            </a:br>
            <a:endParaRPr lang="ar-SA" dirty="0"/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26F0080D-9F35-4D00-B637-E9A6634E4829}"/>
              </a:ext>
            </a:extLst>
          </p:cNvPr>
          <p:cNvSpPr/>
          <p:nvPr/>
        </p:nvSpPr>
        <p:spPr>
          <a:xfrm>
            <a:off x="644434" y="1182188"/>
            <a:ext cx="920495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sz="2400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/ display book owned by user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("Please enter user academic id number: ");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String id =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input.next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Person p;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if (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isIDInList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(id)) {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p =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getUser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(id);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if (p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Owner)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printList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shelve.getBooksOwnedBy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(p));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   } else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("Invalid ID number...:(");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     break;</a:t>
            </a:r>
            <a:endParaRPr lang="en-US" sz="24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9900"/>
                </a:solidFill>
                <a:latin typeface="Arial" panose="020B0604020202020204" pitchFamily="34" charset="0"/>
              </a:rPr>
              <a:t>    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79952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5.googleusercontent.com/oDdAfPzvP6pDW0_m0rr0IwXtbPhV3f-JXkCr_m9ElMfHZfLG9NeQShOtaNMm4avGViE_Ah6kByjbYT8UfAtzgKngy0lxUa-XUrHX6kfVjTclcqAvFqrgjYC7tIpG2dabz_bBDEB1aKo">
            <a:extLst>
              <a:ext uri="{FF2B5EF4-FFF2-40B4-BE49-F238E27FC236}">
                <a16:creationId xmlns:a16="http://schemas.microsoft.com/office/drawing/2014/main" id="{7E3AA54C-F717-4FE4-82E2-832C1F3F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90" y="1146642"/>
            <a:ext cx="9475572" cy="456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942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>
            <a:extLst>
              <a:ext uri="{FF2B5EF4-FFF2-40B4-BE49-F238E27FC236}">
                <a16:creationId xmlns:a16="http://schemas.microsoft.com/office/drawing/2014/main" id="{68F160F4-E7EE-4A42-810B-8A2C95F1F430}"/>
              </a:ext>
            </a:extLst>
          </p:cNvPr>
          <p:cNvSpPr/>
          <p:nvPr/>
        </p:nvSpPr>
        <p:spPr>
          <a:xfrm>
            <a:off x="201066" y="54385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9900"/>
                </a:solidFill>
                <a:latin typeface="Arial" panose="020B0604020202020204" pitchFamily="34" charset="0"/>
              </a:rPr>
              <a:t>Case 4: Display the current balance</a:t>
            </a:r>
            <a:endParaRPr lang="en-US" dirty="0"/>
          </a:p>
          <a:p>
            <a:br>
              <a:rPr lang="en-US" dirty="0"/>
            </a:br>
            <a:endParaRPr lang="ar-SA" dirty="0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8FD5E138-3E2E-4993-9C3F-8D6AF564EE2F}"/>
              </a:ext>
            </a:extLst>
          </p:cNvPr>
          <p:cNvSpPr/>
          <p:nvPr/>
        </p:nvSpPr>
        <p:spPr>
          <a:xfrm>
            <a:off x="422750" y="1517380"/>
            <a:ext cx="69577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sz="2000" dirty="0">
                <a:solidFill>
                  <a:srgbClr val="FF9900"/>
                </a:solidFill>
                <a:latin typeface="Arial" panose="020B0604020202020204" pitchFamily="34" charset="0"/>
              </a:rPr>
              <a:t>Case 4: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  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("Current balance= " + balance);</a:t>
            </a:r>
            <a:endParaRPr lang="en-US" sz="20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       break;</a:t>
            </a:r>
            <a:endParaRPr lang="en-US" sz="2000" dirty="0"/>
          </a:p>
          <a:p>
            <a:pPr algn="l"/>
            <a:br>
              <a:rPr lang="en-US" dirty="0"/>
            </a:br>
            <a:br>
              <a:rPr lang="en-US" dirty="0"/>
            </a:br>
            <a:endParaRPr lang="ar-SA" dirty="0"/>
          </a:p>
        </p:txBody>
      </p:sp>
      <p:pic>
        <p:nvPicPr>
          <p:cNvPr id="7170" name="Picture 2" descr="https://lh3.googleusercontent.com/p5OFcFKc2I7qCUV82biykGb5RWa5V_uPK7qtGc2Grso98o1O5iivx8foOdFcMuLxR0PqoMVg0OhwGNQWyoMZq4vU-gWi51GN1ctkYb_VPKI8gmHo-DDaA3eybEoezKW9EdMFnATS1WY">
            <a:extLst>
              <a:ext uri="{FF2B5EF4-FFF2-40B4-BE49-F238E27FC236}">
                <a16:creationId xmlns:a16="http://schemas.microsoft.com/office/drawing/2014/main" id="{8751713D-BE8B-4631-B86D-0B2BF6A03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95" y="2749624"/>
            <a:ext cx="5984870" cy="372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909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06D4EF3E-F1DF-4998-99D5-5A6453ECBF82}"/>
              </a:ext>
            </a:extLst>
          </p:cNvPr>
          <p:cNvSpPr/>
          <p:nvPr/>
        </p:nvSpPr>
        <p:spPr>
          <a:xfrm>
            <a:off x="3878791" y="241829"/>
            <a:ext cx="4434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Methods in the main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- Maryam’s Part 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099C8-041B-42DA-9ED8-2DFC1DFDB0D9}"/>
              </a:ext>
            </a:extLst>
          </p:cNvPr>
          <p:cNvSpPr txBox="1"/>
          <p:nvPr/>
        </p:nvSpPr>
        <p:spPr>
          <a:xfrm>
            <a:off x="283222" y="682935"/>
            <a:ext cx="4717397" cy="62478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r>
              <a:rPr lang="en-US" sz="1600" dirty="0"/>
              <a:t>int choice;</a:t>
            </a:r>
          </a:p>
          <a:p>
            <a:pPr algn="l"/>
            <a:r>
              <a:rPr lang="en-US" sz="1600" dirty="0"/>
              <a:t>do {</a:t>
            </a:r>
          </a:p>
          <a:p>
            <a:pPr algn="l"/>
            <a:r>
              <a:rPr lang="en-US" sz="16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admin_menu</a:t>
            </a:r>
            <a:r>
              <a:rPr lang="en-US" sz="1600" dirty="0"/>
              <a:t>);</a:t>
            </a:r>
          </a:p>
          <a:p>
            <a:pPr algn="l"/>
            <a:r>
              <a:rPr lang="en-US" sz="1600" dirty="0"/>
              <a:t>    choice = </a:t>
            </a:r>
            <a:r>
              <a:rPr lang="en-US" sz="1600" dirty="0" err="1"/>
              <a:t>input.nextInt</a:t>
            </a:r>
            <a:r>
              <a:rPr lang="en-US" sz="1600" dirty="0"/>
              <a:t>();</a:t>
            </a:r>
          </a:p>
          <a:p>
            <a:pPr algn="l"/>
            <a:r>
              <a:rPr lang="en-US" sz="1600" dirty="0"/>
              <a:t>    switch (choice) {</a:t>
            </a:r>
          </a:p>
          <a:p>
            <a:pPr algn="l"/>
            <a:r>
              <a:rPr lang="en-US" sz="1600" dirty="0"/>
              <a:t>        case 5:</a:t>
            </a:r>
          </a:p>
          <a:p>
            <a:pPr algn="l"/>
            <a:r>
              <a:rPr lang="en-US" sz="1600" dirty="0"/>
              <a:t>        // update book info</a:t>
            </a:r>
          </a:p>
          <a:p>
            <a:pPr algn="l"/>
            <a:r>
              <a:rPr lang="en-US" sz="1600" dirty="0"/>
              <a:t>            book = </a:t>
            </a:r>
            <a:r>
              <a:rPr lang="en-US" sz="1600" dirty="0" err="1"/>
              <a:t>getTheBook</a:t>
            </a:r>
            <a:r>
              <a:rPr lang="en-US" sz="1600" dirty="0"/>
              <a:t>();</a:t>
            </a:r>
          </a:p>
          <a:p>
            <a:pPr algn="l"/>
            <a:r>
              <a:rPr lang="en-US" sz="1600" dirty="0"/>
              <a:t>            if (book != null) {</a:t>
            </a:r>
          </a:p>
          <a:p>
            <a:pPr algn="l"/>
            <a:r>
              <a:rPr lang="en-US" sz="1600" dirty="0" err="1"/>
              <a:t>System.out.println</a:t>
            </a:r>
            <a:r>
              <a:rPr lang="en-US" sz="1600" dirty="0"/>
              <a:t>("Choose which information you would like to update:“</a:t>
            </a:r>
          </a:p>
          <a:p>
            <a:pPr algn="l"/>
            <a:r>
              <a:rPr lang="en-US" sz="1600" dirty="0"/>
              <a:t> + "\n\t1-Book Title" + "\n\t2-Book's level" + "\n\t3-Book's Owner" + "\n\t4-Book’s  availability"+ "\n\t5-Book's price"</a:t>
            </a:r>
          </a:p>
          <a:p>
            <a:pPr algn="l"/>
            <a:r>
              <a:rPr lang="en-US" sz="1600" dirty="0"/>
              <a:t>                                    + "\n\</a:t>
            </a:r>
            <a:r>
              <a:rPr lang="en-US" sz="1600" dirty="0" err="1"/>
              <a:t>tYour</a:t>
            </a:r>
            <a:r>
              <a:rPr lang="en-US" sz="1600" dirty="0"/>
              <a:t> choice: ");</a:t>
            </a:r>
          </a:p>
          <a:p>
            <a:pPr algn="l"/>
            <a:r>
              <a:rPr lang="en-US" sz="1600" dirty="0"/>
              <a:t>                choice = </a:t>
            </a:r>
            <a:r>
              <a:rPr lang="en-US" sz="1600" dirty="0" err="1"/>
              <a:t>input.nextInt</a:t>
            </a:r>
            <a:r>
              <a:rPr lang="en-US" sz="1600" dirty="0"/>
              <a:t>();</a:t>
            </a:r>
          </a:p>
          <a:p>
            <a:pPr algn="l"/>
            <a:r>
              <a:rPr lang="en-US" sz="1600" dirty="0"/>
              <a:t>                switch (choice) {</a:t>
            </a:r>
          </a:p>
          <a:p>
            <a:pPr algn="l"/>
            <a:r>
              <a:rPr lang="en-US" sz="1600" dirty="0"/>
              <a:t>                // change title</a:t>
            </a:r>
          </a:p>
          <a:p>
            <a:pPr algn="l"/>
            <a:r>
              <a:rPr lang="en-US" sz="1600" dirty="0"/>
              <a:t>                    case 1:</a:t>
            </a:r>
          </a:p>
          <a:p>
            <a:pPr algn="l"/>
            <a:r>
              <a:rPr lang="en-US" sz="1600" dirty="0"/>
              <a:t>        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("The new title : ");</a:t>
            </a:r>
          </a:p>
          <a:p>
            <a:pPr algn="l"/>
            <a:r>
              <a:rPr lang="en-US" sz="1600" dirty="0"/>
              <a:t>                        String title =</a:t>
            </a:r>
            <a:r>
              <a:rPr lang="en-US" sz="1600" dirty="0" err="1"/>
              <a:t>input.nextLine</a:t>
            </a:r>
            <a:r>
              <a:rPr lang="en-US" sz="1600" dirty="0"/>
              <a:t>();</a:t>
            </a:r>
          </a:p>
          <a:p>
            <a:pPr algn="l"/>
            <a:r>
              <a:rPr lang="en-US" sz="1600" dirty="0"/>
              <a:t>                        title =</a:t>
            </a:r>
            <a:r>
              <a:rPr lang="en-US" sz="1600" dirty="0" err="1"/>
              <a:t>input.nextLine</a:t>
            </a:r>
            <a:r>
              <a:rPr lang="en-US" sz="1600" dirty="0"/>
              <a:t>();</a:t>
            </a:r>
          </a:p>
          <a:p>
            <a:pPr algn="l"/>
            <a:r>
              <a:rPr lang="en-US" sz="1600" dirty="0"/>
              <a:t>                        </a:t>
            </a:r>
            <a:r>
              <a:rPr lang="en-US" sz="1600" dirty="0" err="1"/>
              <a:t>book.setTitle</a:t>
            </a:r>
            <a:r>
              <a:rPr lang="en-US" sz="1600" dirty="0"/>
              <a:t>(title);</a:t>
            </a:r>
          </a:p>
          <a:p>
            <a:pPr algn="l"/>
            <a:r>
              <a:rPr lang="en-US" sz="1600" dirty="0"/>
              <a:t>                        break;</a:t>
            </a:r>
          </a:p>
          <a:p>
            <a:pPr algn="l"/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CB48DB-FBCE-4F02-9A08-C0EB4E502F0B}"/>
              </a:ext>
            </a:extLst>
          </p:cNvPr>
          <p:cNvCxnSpPr/>
          <p:nvPr/>
        </p:nvCxnSpPr>
        <p:spPr>
          <a:xfrm>
            <a:off x="5000619" y="778185"/>
            <a:ext cx="0" cy="568558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9C2CBDC-5360-4893-A915-D47053D2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236" y="1530309"/>
            <a:ext cx="6866808" cy="37973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4C814DD-AC37-4975-B962-4C87135218BF}"/>
                  </a:ext>
                </a:extLst>
              </p14:cNvPr>
              <p14:cNvContentPartPr/>
              <p14:nvPr/>
            </p14:nvContentPartPr>
            <p14:xfrm>
              <a:off x="6039000" y="1638360"/>
              <a:ext cx="2426040" cy="38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4C814DD-AC37-4975-B962-4C87135218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3160" y="1575000"/>
                <a:ext cx="24573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0EC57A8-4330-446D-AA54-B4E47775AF13}"/>
                  </a:ext>
                </a:extLst>
              </p14:cNvPr>
              <p14:cNvContentPartPr/>
              <p14:nvPr/>
            </p14:nvContentPartPr>
            <p14:xfrm>
              <a:off x="7213680" y="2266920"/>
              <a:ext cx="1526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0EC57A8-4330-446D-AA54-B4E47775AF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7840" y="2203560"/>
                <a:ext cx="183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7D9E78-15E9-4C7C-A672-F02085070F56}"/>
                  </a:ext>
                </a:extLst>
              </p14:cNvPr>
              <p14:cNvContentPartPr/>
              <p14:nvPr/>
            </p14:nvContentPartPr>
            <p14:xfrm>
              <a:off x="5353200" y="2641680"/>
              <a:ext cx="775080" cy="51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7D9E78-15E9-4C7C-A672-F02085070F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7360" y="2578320"/>
                <a:ext cx="8064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EE7836-85D2-4517-B069-059A7AB3C63D}"/>
                  </a:ext>
                </a:extLst>
              </p14:cNvPr>
              <p14:cNvContentPartPr/>
              <p14:nvPr/>
            </p14:nvContentPartPr>
            <p14:xfrm>
              <a:off x="6045120" y="3048120"/>
              <a:ext cx="1207080" cy="51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EE7836-85D2-4517-B069-059A7AB3C6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29280" y="2984760"/>
                <a:ext cx="12384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EC9B96E-AA1C-4756-8371-D514BDF43F0E}"/>
                  </a:ext>
                </a:extLst>
              </p14:cNvPr>
              <p14:cNvContentPartPr/>
              <p14:nvPr/>
            </p14:nvContentPartPr>
            <p14:xfrm>
              <a:off x="5353200" y="4292640"/>
              <a:ext cx="1335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EC9B96E-AA1C-4756-8371-D514BDF43F0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37360" y="4229280"/>
                <a:ext cx="1648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BF4998B-D4F3-4907-A619-8524E0E529EB}"/>
                  </a:ext>
                </a:extLst>
              </p14:cNvPr>
              <p14:cNvContentPartPr/>
              <p14:nvPr/>
            </p14:nvContentPartPr>
            <p14:xfrm>
              <a:off x="9861480" y="4870440"/>
              <a:ext cx="1943640" cy="57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BF4998B-D4F3-4907-A619-8524E0E529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45640" y="4807080"/>
                <a:ext cx="197496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066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Ryv6LGVh55ZwV7nwZ9LUBT1PvQHbK07V0O7CVJSJqTGhqrTBWIcr1z37GsQKStNZCRB9KXlvQnu2_vA8u_0Pn7aW2pgwG1XVQr4-qEj1ds5aF9MCsOGIpzuZTkDhl0cIUYDlcJjlfvQ">
            <a:extLst>
              <a:ext uri="{FF2B5EF4-FFF2-40B4-BE49-F238E27FC236}">
                <a16:creationId xmlns:a16="http://schemas.microsoft.com/office/drawing/2014/main" id="{86AF71F9-4215-47B8-AD16-BF774AFA2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1" y="26373"/>
            <a:ext cx="6386286" cy="683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KgYOR-6XNssbFS9brGQEZc0M-TDkFXMmM79uUXm_VaahtD-a2_TSAGoNn1ECsd1ISYEoixUxDVLvwOY-3Pzs38cQjEkuywSp8V3zzPu2dNCxTp5wWqKhz1VfmHYBska7ItVU4nRXQVQ">
            <a:extLst>
              <a:ext uri="{FF2B5EF4-FFF2-40B4-BE49-F238E27FC236}">
                <a16:creationId xmlns:a16="http://schemas.microsoft.com/office/drawing/2014/main" id="{AFF12B1D-CF93-4D21-BB1F-3CDF3B74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3" y="26372"/>
            <a:ext cx="5965373" cy="668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953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176B7-0BBB-46AD-B217-707F1017E137}"/>
              </a:ext>
            </a:extLst>
          </p:cNvPr>
          <p:cNvSpPr txBox="1"/>
          <p:nvPr/>
        </p:nvSpPr>
        <p:spPr>
          <a:xfrm>
            <a:off x="314325" y="1485900"/>
            <a:ext cx="4905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// change level</a:t>
            </a:r>
          </a:p>
          <a:p>
            <a:pPr algn="l"/>
            <a:r>
              <a:rPr lang="en-US" dirty="0"/>
              <a:t>                    case 2:</a:t>
            </a:r>
          </a:p>
          <a:p>
            <a:pPr algn="l"/>
            <a:r>
              <a:rPr lang="en-US" dirty="0"/>
              <a:t>                        int lv;    </a:t>
            </a:r>
          </a:p>
          <a:p>
            <a:pPr algn="l"/>
            <a:r>
              <a:rPr lang="en-US" dirty="0"/>
              <a:t>                        do{</a:t>
            </a:r>
          </a:p>
          <a:p>
            <a:pPr algn="l"/>
            <a:r>
              <a:rPr lang="en-US" dirty="0"/>
              <a:t>                            </a:t>
            </a:r>
            <a:r>
              <a:rPr lang="en-US" dirty="0" err="1"/>
              <a:t>System.out.println</a:t>
            </a:r>
            <a:r>
              <a:rPr lang="en-US" dirty="0"/>
              <a:t>("The new level (choose from 1 to 10 levels): ");</a:t>
            </a:r>
          </a:p>
          <a:p>
            <a:pPr algn="l"/>
            <a:r>
              <a:rPr lang="en-US" dirty="0"/>
              <a:t>                            lv = </a:t>
            </a:r>
            <a:r>
              <a:rPr lang="en-US" dirty="0" err="1"/>
              <a:t>input.nextInt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                            if ((lv &lt;= 10)&amp;&amp;(lv &gt;= 0)){</a:t>
            </a:r>
          </a:p>
          <a:p>
            <a:pPr algn="l"/>
            <a:r>
              <a:rPr lang="en-US" dirty="0"/>
              <a:t>                                </a:t>
            </a:r>
            <a:r>
              <a:rPr lang="en-US" dirty="0" err="1"/>
              <a:t>book.setLevel</a:t>
            </a:r>
            <a:r>
              <a:rPr lang="en-US" dirty="0"/>
              <a:t>(lv);</a:t>
            </a:r>
          </a:p>
          <a:p>
            <a:pPr algn="l"/>
            <a:r>
              <a:rPr lang="en-US" dirty="0"/>
              <a:t>                                break;}</a:t>
            </a:r>
          </a:p>
          <a:p>
            <a:pPr algn="l"/>
            <a:r>
              <a:rPr lang="en-US" dirty="0"/>
              <a:t>                            else </a:t>
            </a:r>
          </a:p>
          <a:p>
            <a:pPr algn="l"/>
            <a:r>
              <a:rPr lang="en-US" dirty="0"/>
              <a:t>                        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Ooops</a:t>
            </a:r>
            <a:r>
              <a:rPr lang="en-US" dirty="0"/>
              <a:t> .. invalid level !!");</a:t>
            </a:r>
          </a:p>
          <a:p>
            <a:pPr algn="l"/>
            <a:r>
              <a:rPr lang="en-US" dirty="0"/>
              <a:t>                            }while(true);</a:t>
            </a:r>
          </a:p>
          <a:p>
            <a:pPr algn="l"/>
            <a:r>
              <a:rPr lang="en-US" dirty="0"/>
              <a:t>                        break;</a:t>
            </a:r>
          </a:p>
          <a:p>
            <a:pPr algn="l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D4972-8432-4B76-84CA-5E838EB88A01}"/>
              </a:ext>
            </a:extLst>
          </p:cNvPr>
          <p:cNvSpPr/>
          <p:nvPr/>
        </p:nvSpPr>
        <p:spPr>
          <a:xfrm>
            <a:off x="5219700" y="1543050"/>
            <a:ext cx="6657975" cy="44005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Choose which information you would like to update:</a:t>
            </a:r>
          </a:p>
          <a:p>
            <a:pPr algn="l"/>
            <a:r>
              <a:rPr lang="en-US" dirty="0"/>
              <a:t>	1-Book Title</a:t>
            </a:r>
          </a:p>
          <a:p>
            <a:pPr algn="l"/>
            <a:r>
              <a:rPr lang="en-US" dirty="0">
                <a:highlight>
                  <a:srgbClr val="FFFF00"/>
                </a:highlight>
              </a:rPr>
              <a:t>	2-Book's level</a:t>
            </a:r>
          </a:p>
          <a:p>
            <a:pPr algn="l"/>
            <a:r>
              <a:rPr lang="en-US" dirty="0"/>
              <a:t>	3-Book's Owner</a:t>
            </a:r>
          </a:p>
          <a:p>
            <a:pPr algn="l"/>
            <a:r>
              <a:rPr lang="en-US" dirty="0"/>
              <a:t>	4-Book's availability</a:t>
            </a:r>
          </a:p>
          <a:p>
            <a:pPr algn="l"/>
            <a:r>
              <a:rPr lang="en-US" dirty="0"/>
              <a:t>	5-Book's price</a:t>
            </a:r>
          </a:p>
          <a:p>
            <a:pPr algn="l"/>
            <a:r>
              <a:rPr lang="en-US" dirty="0"/>
              <a:t>	Your choice: </a:t>
            </a:r>
          </a:p>
          <a:p>
            <a:pPr algn="l"/>
            <a:r>
              <a:rPr lang="en-US" dirty="0">
                <a:highlight>
                  <a:srgbClr val="FFFF00"/>
                </a:highlight>
              </a:rPr>
              <a:t>2</a:t>
            </a:r>
          </a:p>
          <a:p>
            <a:pPr algn="l"/>
            <a:r>
              <a:rPr lang="en-US" dirty="0"/>
              <a:t>The new level (choose from 1 to 10 levels): </a:t>
            </a:r>
          </a:p>
          <a:p>
            <a:pPr algn="l"/>
            <a:r>
              <a:rPr lang="en-US" dirty="0">
                <a:highlight>
                  <a:srgbClr val="FFFF00"/>
                </a:highlight>
              </a:rPr>
              <a:t>5</a:t>
            </a:r>
          </a:p>
          <a:p>
            <a:pPr algn="l"/>
            <a:r>
              <a:rPr lang="en-US" dirty="0"/>
              <a:t>The updated book's information: </a:t>
            </a:r>
            <a:r>
              <a:rPr lang="en-US" dirty="0" err="1"/>
              <a:t>BookID</a:t>
            </a:r>
            <a:r>
              <a:rPr lang="en-US" dirty="0"/>
              <a:t>: 3Math314 | Book Title: MATH 101 | </a:t>
            </a:r>
            <a:r>
              <a:rPr lang="en-US" dirty="0" err="1"/>
              <a:t>CourseID</a:t>
            </a:r>
            <a:r>
              <a:rPr lang="en-US" dirty="0"/>
              <a:t>: Math314 </a:t>
            </a:r>
            <a:r>
              <a:rPr lang="en-US" dirty="0">
                <a:highlight>
                  <a:srgbClr val="FFFF00"/>
                </a:highlight>
              </a:rPr>
              <a:t>| Level: 5 </a:t>
            </a:r>
            <a:r>
              <a:rPr lang="en-US" dirty="0"/>
              <a:t>| Owner Name: Admin2 | Availability: true</a:t>
            </a:r>
          </a:p>
        </p:txBody>
      </p:sp>
    </p:spTree>
    <p:extLst>
      <p:ext uri="{BB962C8B-B14F-4D97-AF65-F5344CB8AC3E}">
        <p14:creationId xmlns:p14="http://schemas.microsoft.com/office/powerpoint/2010/main" val="2125888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3DAA3-E90C-4DB2-BB3E-800850B3B8EE}"/>
              </a:ext>
            </a:extLst>
          </p:cNvPr>
          <p:cNvSpPr txBox="1"/>
          <p:nvPr/>
        </p:nvSpPr>
        <p:spPr>
          <a:xfrm>
            <a:off x="216548" y="92385"/>
            <a:ext cx="6917678" cy="65556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r>
              <a:rPr lang="en-US" sz="1400" dirty="0"/>
              <a:t>// change owner</a:t>
            </a:r>
          </a:p>
          <a:p>
            <a:pPr algn="l"/>
            <a:r>
              <a:rPr lang="en-US" sz="1400" dirty="0"/>
              <a:t>                    case 3:</a:t>
            </a:r>
          </a:p>
          <a:p>
            <a:pPr algn="l"/>
            <a:r>
              <a:rPr lang="en-US" sz="1400" dirty="0"/>
              <a:t>                        String </a:t>
            </a:r>
            <a:r>
              <a:rPr lang="en-US" sz="1400" dirty="0" err="1"/>
              <a:t>yesORno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                        do{</a:t>
            </a:r>
          </a:p>
          <a:p>
            <a:pPr algn="l"/>
            <a:r>
              <a:rPr lang="en-US" sz="1400" dirty="0"/>
              <a:t>            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("Is </a:t>
            </a:r>
            <a:r>
              <a:rPr lang="en-US" sz="1400" dirty="0" err="1"/>
              <a:t>prevouse</a:t>
            </a:r>
            <a:r>
              <a:rPr lang="en-US" sz="1400" dirty="0"/>
              <a:t> owner ? (yes/no)");</a:t>
            </a:r>
          </a:p>
          <a:p>
            <a:pPr algn="l"/>
            <a:r>
              <a:rPr lang="en-US" sz="1400" dirty="0"/>
              <a:t>                            </a:t>
            </a:r>
            <a:r>
              <a:rPr lang="en-US" sz="1400" dirty="0" err="1"/>
              <a:t>yesORno</a:t>
            </a:r>
            <a:r>
              <a:rPr lang="en-US" sz="1400" dirty="0"/>
              <a:t> = </a:t>
            </a:r>
            <a:r>
              <a:rPr lang="en-US" sz="1400" dirty="0" err="1"/>
              <a:t>input.next</a:t>
            </a:r>
            <a:r>
              <a:rPr lang="en-US" sz="1400" dirty="0"/>
              <a:t>();</a:t>
            </a:r>
          </a:p>
          <a:p>
            <a:pPr algn="l"/>
            <a:r>
              <a:rPr lang="en-US" sz="1400" dirty="0"/>
              <a:t>                            if((</a:t>
            </a:r>
            <a:r>
              <a:rPr lang="en-US" sz="1400" dirty="0" err="1"/>
              <a:t>yesORno.equalsIgnoreCase</a:t>
            </a:r>
            <a:r>
              <a:rPr lang="en-US" sz="1400" dirty="0"/>
              <a:t>("yes")) ||(</a:t>
            </a:r>
            <a:r>
              <a:rPr lang="en-US" sz="1400" dirty="0" err="1"/>
              <a:t>yesORno.equalsIgnoreCase</a:t>
            </a:r>
            <a:r>
              <a:rPr lang="en-US" sz="1400" dirty="0"/>
              <a:t>("no")) ){</a:t>
            </a:r>
          </a:p>
          <a:p>
            <a:pPr algn="l"/>
            <a:r>
              <a:rPr lang="en-US" sz="1400" dirty="0"/>
              <a:t>                                </a:t>
            </a:r>
            <a:r>
              <a:rPr lang="en-US" sz="1400" b="1" dirty="0"/>
              <a:t>if (</a:t>
            </a:r>
            <a:r>
              <a:rPr lang="en-US" sz="1400" b="1" dirty="0" err="1"/>
              <a:t>yesORno.equalsIgnoreCase</a:t>
            </a:r>
            <a:r>
              <a:rPr lang="en-US" sz="1400" b="1" dirty="0"/>
              <a:t>("yes")) {</a:t>
            </a:r>
          </a:p>
          <a:p>
            <a:pPr algn="l"/>
            <a:r>
              <a:rPr lang="en-US" sz="1400" b="1" dirty="0"/>
              <a:t>                                    </a:t>
            </a:r>
            <a:r>
              <a:rPr lang="en-US" sz="1400" b="1" dirty="0" err="1"/>
              <a:t>boolean</a:t>
            </a:r>
            <a:r>
              <a:rPr lang="en-US" sz="1400" b="1" dirty="0"/>
              <a:t> </a:t>
            </a:r>
            <a:r>
              <a:rPr lang="en-US" sz="1400" b="1" dirty="0" err="1"/>
              <a:t>isHeHere</a:t>
            </a:r>
            <a:r>
              <a:rPr lang="en-US" sz="1400" b="1" dirty="0"/>
              <a:t>;</a:t>
            </a:r>
          </a:p>
          <a:p>
            <a:pPr algn="l"/>
            <a:r>
              <a:rPr lang="en-US" sz="1400" b="1" dirty="0"/>
              <a:t>                                    do {</a:t>
            </a:r>
          </a:p>
          <a:p>
            <a:pPr algn="l"/>
            <a:r>
              <a:rPr lang="en-US" sz="1400" b="1" dirty="0"/>
              <a:t>                                        </a:t>
            </a:r>
            <a:r>
              <a:rPr lang="en-US" sz="1400" b="1" dirty="0" err="1"/>
              <a:t>System.out.println</a:t>
            </a:r>
            <a:r>
              <a:rPr lang="en-US" sz="1400" b="1" dirty="0"/>
              <a:t>("Please enter user academic id number: ");</a:t>
            </a:r>
          </a:p>
          <a:p>
            <a:pPr algn="l"/>
            <a:r>
              <a:rPr lang="en-US" sz="1400" b="1" dirty="0"/>
              <a:t>                                        String </a:t>
            </a:r>
            <a:r>
              <a:rPr lang="en-US" sz="1400" b="1" dirty="0" err="1"/>
              <a:t>oid</a:t>
            </a:r>
            <a:r>
              <a:rPr lang="en-US" sz="1400" b="1" dirty="0"/>
              <a:t> = </a:t>
            </a:r>
            <a:r>
              <a:rPr lang="en-US" sz="1400" b="1" dirty="0" err="1"/>
              <a:t>input.next</a:t>
            </a:r>
            <a:r>
              <a:rPr lang="en-US" sz="1400" b="1" dirty="0"/>
              <a:t>();</a:t>
            </a:r>
          </a:p>
          <a:p>
            <a:pPr algn="l"/>
            <a:r>
              <a:rPr lang="en-US" sz="1400" b="1" dirty="0"/>
              <a:t>                                        </a:t>
            </a:r>
            <a:r>
              <a:rPr lang="en-US" sz="1400" b="1" dirty="0" err="1"/>
              <a:t>isHeHere</a:t>
            </a:r>
            <a:r>
              <a:rPr lang="en-US" sz="1400" b="1" dirty="0"/>
              <a:t> = </a:t>
            </a:r>
            <a:r>
              <a:rPr lang="en-US" sz="1400" b="1" dirty="0" err="1"/>
              <a:t>isIDInList</a:t>
            </a:r>
            <a:r>
              <a:rPr lang="en-US" sz="1400" b="1" dirty="0"/>
              <a:t>(</a:t>
            </a:r>
            <a:r>
              <a:rPr lang="en-US" sz="1400" b="1" dirty="0" err="1"/>
              <a:t>oid</a:t>
            </a:r>
            <a:r>
              <a:rPr lang="en-US" sz="1400" b="1" dirty="0"/>
              <a:t>);</a:t>
            </a:r>
          </a:p>
          <a:p>
            <a:pPr algn="l"/>
            <a:r>
              <a:rPr lang="en-US" sz="1400" b="1" dirty="0"/>
              <a:t>                                        if (</a:t>
            </a:r>
            <a:r>
              <a:rPr lang="en-US" sz="1400" b="1" dirty="0" err="1"/>
              <a:t>isHeHere</a:t>
            </a:r>
            <a:r>
              <a:rPr lang="en-US" sz="1400" b="1" dirty="0"/>
              <a:t>) {</a:t>
            </a:r>
          </a:p>
          <a:p>
            <a:pPr algn="l"/>
            <a:r>
              <a:rPr lang="en-US" sz="1400" b="1" dirty="0"/>
              <a:t>                                            </a:t>
            </a:r>
            <a:r>
              <a:rPr lang="en-US" sz="1400" b="1" dirty="0" err="1"/>
              <a:t>book.setOwner</a:t>
            </a:r>
            <a:r>
              <a:rPr lang="en-US" sz="1400" b="1" dirty="0"/>
              <a:t>(</a:t>
            </a:r>
            <a:r>
              <a:rPr lang="en-US" sz="1400" b="1" dirty="0" err="1"/>
              <a:t>getUser</a:t>
            </a:r>
            <a:r>
              <a:rPr lang="en-US" sz="1400" b="1" dirty="0"/>
              <a:t>(</a:t>
            </a:r>
            <a:r>
              <a:rPr lang="en-US" sz="1400" b="1" dirty="0" err="1"/>
              <a:t>oid</a:t>
            </a:r>
            <a:r>
              <a:rPr lang="en-US" sz="1400" b="1" dirty="0"/>
              <a:t>));</a:t>
            </a:r>
          </a:p>
          <a:p>
            <a:pPr algn="l"/>
            <a:r>
              <a:rPr lang="en-US" sz="1400" b="1" dirty="0"/>
              <a:t>                                        }else {</a:t>
            </a:r>
          </a:p>
          <a:p>
            <a:pPr algn="l"/>
            <a:r>
              <a:rPr lang="en-US" sz="1400" b="1" dirty="0"/>
              <a:t>                                            </a:t>
            </a:r>
            <a:r>
              <a:rPr lang="en-US" sz="1400" b="1" dirty="0" err="1"/>
              <a:t>System.out.println</a:t>
            </a:r>
            <a:r>
              <a:rPr lang="en-US" sz="1400" b="1" dirty="0"/>
              <a:t>("</a:t>
            </a:r>
            <a:r>
              <a:rPr lang="en-US" sz="1400" b="1" dirty="0" err="1"/>
              <a:t>Oooops</a:t>
            </a:r>
            <a:r>
              <a:rPr lang="en-US" sz="1400" b="1" dirty="0"/>
              <a:t> .. must ID is wrong !!");</a:t>
            </a:r>
          </a:p>
          <a:p>
            <a:pPr algn="l"/>
            <a:r>
              <a:rPr lang="en-US" sz="1400" b="1" dirty="0"/>
              <a:t>                                                }</a:t>
            </a:r>
          </a:p>
          <a:p>
            <a:pPr algn="l"/>
            <a:r>
              <a:rPr lang="en-US" sz="1400" b="1" dirty="0"/>
              <a:t>                                        } while (!</a:t>
            </a:r>
            <a:r>
              <a:rPr lang="en-US" sz="1400" b="1" dirty="0" err="1"/>
              <a:t>isHeHere</a:t>
            </a:r>
            <a:r>
              <a:rPr lang="en-US" sz="1400" b="1" dirty="0"/>
              <a:t>);</a:t>
            </a:r>
          </a:p>
          <a:p>
            <a:pPr algn="l"/>
            <a:r>
              <a:rPr lang="en-US" sz="1400" b="1" dirty="0"/>
              <a:t>                                    break;</a:t>
            </a:r>
          </a:p>
          <a:p>
            <a:pPr algn="l"/>
            <a:r>
              <a:rPr lang="en-US" sz="1400" dirty="0"/>
              <a:t>                                }</a:t>
            </a:r>
          </a:p>
          <a:p>
            <a:pPr algn="l"/>
            <a:r>
              <a:rPr lang="en-US" sz="1400" dirty="0"/>
              <a:t>                                else if (</a:t>
            </a:r>
            <a:r>
              <a:rPr lang="en-US" sz="1400" dirty="0" err="1"/>
              <a:t>yesORno.equalsIgnoreCase</a:t>
            </a:r>
            <a:r>
              <a:rPr lang="en-US" sz="1400" dirty="0"/>
              <a:t>("no")) {</a:t>
            </a:r>
          </a:p>
          <a:p>
            <a:pPr algn="l"/>
            <a:r>
              <a:rPr lang="en-US" sz="1400" dirty="0"/>
              <a:t>                                    </a:t>
            </a:r>
            <a:r>
              <a:rPr lang="en-US" sz="1400" dirty="0" err="1"/>
              <a:t>getUserInformation</a:t>
            </a:r>
            <a:r>
              <a:rPr lang="en-US" sz="1400" dirty="0"/>
              <a:t>();</a:t>
            </a:r>
          </a:p>
          <a:p>
            <a:pPr algn="l"/>
            <a:r>
              <a:rPr lang="en-US" sz="1400" dirty="0"/>
              <a:t>                                    </a:t>
            </a:r>
            <a:r>
              <a:rPr lang="en-US" sz="1400" dirty="0" err="1"/>
              <a:t>user.add</a:t>
            </a:r>
            <a:r>
              <a:rPr lang="en-US" sz="1400" dirty="0"/>
              <a:t>(new Person(name, </a:t>
            </a:r>
            <a:r>
              <a:rPr lang="en-US" sz="1400" dirty="0" err="1"/>
              <a:t>userId</a:t>
            </a:r>
            <a:r>
              <a:rPr lang="en-US" sz="1400" dirty="0"/>
              <a:t>, </a:t>
            </a:r>
            <a:r>
              <a:rPr lang="en-US" sz="1400" dirty="0" err="1"/>
              <a:t>userLvl</a:t>
            </a:r>
            <a:r>
              <a:rPr lang="en-US" sz="1400" dirty="0"/>
              <a:t>, phone, email));</a:t>
            </a:r>
          </a:p>
          <a:p>
            <a:pPr algn="l"/>
            <a:r>
              <a:rPr lang="en-US" sz="1400" dirty="0"/>
              <a:t>                                    </a:t>
            </a:r>
            <a:r>
              <a:rPr lang="en-US" sz="1400" dirty="0" err="1"/>
              <a:t>book.setOwner</a:t>
            </a:r>
            <a:r>
              <a:rPr lang="en-US" sz="1400" dirty="0"/>
              <a:t>(</a:t>
            </a:r>
            <a:r>
              <a:rPr lang="en-US" sz="1400" dirty="0" err="1"/>
              <a:t>user.get</a:t>
            </a:r>
            <a:r>
              <a:rPr lang="en-US" sz="1400" dirty="0"/>
              <a:t>(</a:t>
            </a:r>
            <a:r>
              <a:rPr lang="en-US" sz="1400" dirty="0" err="1"/>
              <a:t>user.size</a:t>
            </a:r>
            <a:r>
              <a:rPr lang="en-US" sz="1400" dirty="0"/>
              <a:t>() - 1));</a:t>
            </a:r>
          </a:p>
          <a:p>
            <a:pPr algn="l"/>
            <a:r>
              <a:rPr lang="en-US" sz="1400" dirty="0"/>
              <a:t>                                    break;}}</a:t>
            </a:r>
          </a:p>
          <a:p>
            <a:pPr algn="l"/>
            <a:r>
              <a:rPr lang="en-US" sz="1400" dirty="0"/>
              <a:t>                                else </a:t>
            </a:r>
          </a:p>
          <a:p>
            <a:pPr algn="l"/>
            <a:r>
              <a:rPr lang="en-US" sz="1400" dirty="0"/>
              <a:t>                    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Ooops</a:t>
            </a:r>
            <a:r>
              <a:rPr lang="en-US" sz="1400" dirty="0"/>
              <a:t> .. invalid input !!");</a:t>
            </a:r>
          </a:p>
          <a:p>
            <a:pPr algn="l"/>
            <a:r>
              <a:rPr lang="en-US" sz="1400" dirty="0"/>
              <a:t>                        }while(true);</a:t>
            </a:r>
          </a:p>
          <a:p>
            <a:pPr algn="l"/>
            <a:r>
              <a:rPr lang="en-US" sz="1400" dirty="0"/>
              <a:t>                    break;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CC019F-29A0-416B-B8ED-CEE17923F4D9}"/>
              </a:ext>
            </a:extLst>
          </p:cNvPr>
          <p:cNvCxnSpPr>
            <a:cxnSpLocks/>
          </p:cNvCxnSpPr>
          <p:nvPr/>
        </p:nvCxnSpPr>
        <p:spPr>
          <a:xfrm>
            <a:off x="7134226" y="244785"/>
            <a:ext cx="0" cy="621316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7D98B7F-3DFD-4355-A40D-AF74C1382B15}"/>
              </a:ext>
            </a:extLst>
          </p:cNvPr>
          <p:cNvSpPr/>
          <p:nvPr/>
        </p:nvSpPr>
        <p:spPr>
          <a:xfrm>
            <a:off x="7267576" y="244785"/>
            <a:ext cx="4707873" cy="62131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Choose which information you would like to update:</a:t>
            </a:r>
          </a:p>
          <a:p>
            <a:pPr algn="l"/>
            <a:r>
              <a:rPr lang="en-US" dirty="0"/>
              <a:t>	1-Book Title</a:t>
            </a:r>
          </a:p>
          <a:p>
            <a:pPr algn="l"/>
            <a:r>
              <a:rPr lang="en-US" dirty="0"/>
              <a:t>	2-Book's level</a:t>
            </a:r>
          </a:p>
          <a:p>
            <a:pPr algn="l"/>
            <a:r>
              <a:rPr lang="en-US" dirty="0">
                <a:highlight>
                  <a:srgbClr val="FFFF00"/>
                </a:highlight>
              </a:rPr>
              <a:t>	3-Book's Owner</a:t>
            </a:r>
          </a:p>
          <a:p>
            <a:pPr algn="l"/>
            <a:r>
              <a:rPr lang="en-US" dirty="0"/>
              <a:t>	4-Book's availability</a:t>
            </a:r>
          </a:p>
          <a:p>
            <a:pPr algn="l"/>
            <a:r>
              <a:rPr lang="en-US" dirty="0"/>
              <a:t>	5-Book's price</a:t>
            </a:r>
          </a:p>
          <a:p>
            <a:pPr algn="l"/>
            <a:r>
              <a:rPr lang="en-US" dirty="0"/>
              <a:t>	Your choice: </a:t>
            </a:r>
          </a:p>
          <a:p>
            <a:pPr algn="l"/>
            <a:r>
              <a:rPr lang="en-US" dirty="0">
                <a:highlight>
                  <a:srgbClr val="FFFF00"/>
                </a:highlight>
              </a:rPr>
              <a:t>3</a:t>
            </a:r>
          </a:p>
          <a:p>
            <a:pPr algn="l"/>
            <a:r>
              <a:rPr lang="en-US" dirty="0"/>
              <a:t>Is previous owner ? (yes/no)</a:t>
            </a:r>
          </a:p>
          <a:p>
            <a:pPr algn="l"/>
            <a:r>
              <a:rPr lang="en-US" dirty="0">
                <a:highlight>
                  <a:srgbClr val="FFFF00"/>
                </a:highlight>
              </a:rPr>
              <a:t>yes</a:t>
            </a:r>
          </a:p>
          <a:p>
            <a:pPr algn="l"/>
            <a:r>
              <a:rPr lang="en-US" dirty="0"/>
              <a:t>Please enter user academic id number: </a:t>
            </a:r>
          </a:p>
          <a:p>
            <a:pPr algn="l"/>
            <a:r>
              <a:rPr lang="en-US" u="sng" dirty="0"/>
              <a:t>11122</a:t>
            </a:r>
          </a:p>
          <a:p>
            <a:pPr algn="l"/>
            <a:r>
              <a:rPr lang="en-US" dirty="0"/>
              <a:t>The updated book's information: </a:t>
            </a:r>
            <a:r>
              <a:rPr lang="en-US" dirty="0" err="1"/>
              <a:t>BookID</a:t>
            </a:r>
            <a:r>
              <a:rPr lang="en-US" dirty="0"/>
              <a:t>: 3Math314 | Book Title: MATH 101 | </a:t>
            </a:r>
            <a:r>
              <a:rPr lang="en-US" dirty="0" err="1"/>
              <a:t>CourseID</a:t>
            </a:r>
            <a:r>
              <a:rPr lang="en-US" dirty="0"/>
              <a:t>: Math314 | Level: 5 | </a:t>
            </a:r>
            <a:r>
              <a:rPr lang="en-US" dirty="0">
                <a:highlight>
                  <a:srgbClr val="FFFF00"/>
                </a:highlight>
              </a:rPr>
              <a:t>Owner Name: Admin2 </a:t>
            </a:r>
            <a:r>
              <a:rPr lang="en-US" dirty="0"/>
              <a:t>| Availability: true</a:t>
            </a:r>
          </a:p>
        </p:txBody>
      </p:sp>
    </p:spTree>
    <p:extLst>
      <p:ext uri="{BB962C8B-B14F-4D97-AF65-F5344CB8AC3E}">
        <p14:creationId xmlns:p14="http://schemas.microsoft.com/office/powerpoint/2010/main" val="711100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543B4-7AD9-4D82-9F87-909783621F4C}"/>
              </a:ext>
            </a:extLst>
          </p:cNvPr>
          <p:cNvSpPr txBox="1"/>
          <p:nvPr/>
        </p:nvSpPr>
        <p:spPr>
          <a:xfrm>
            <a:off x="216548" y="92385"/>
            <a:ext cx="6365227" cy="67710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r>
              <a:rPr lang="en-US" sz="1400" dirty="0"/>
              <a:t>// change owner</a:t>
            </a:r>
          </a:p>
          <a:p>
            <a:pPr algn="l"/>
            <a:r>
              <a:rPr lang="en-US" sz="1400" dirty="0"/>
              <a:t>                    case 3:</a:t>
            </a:r>
          </a:p>
          <a:p>
            <a:pPr algn="l"/>
            <a:r>
              <a:rPr lang="en-US" sz="1400" dirty="0"/>
              <a:t>                        String </a:t>
            </a:r>
            <a:r>
              <a:rPr lang="en-US" sz="1400" dirty="0" err="1"/>
              <a:t>yesORno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                        do{</a:t>
            </a:r>
          </a:p>
          <a:p>
            <a:pPr algn="l"/>
            <a:r>
              <a:rPr lang="en-US" sz="1400" dirty="0"/>
              <a:t>            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("Is </a:t>
            </a:r>
            <a:r>
              <a:rPr lang="en-US" sz="1400" dirty="0" err="1"/>
              <a:t>prevouse</a:t>
            </a:r>
            <a:r>
              <a:rPr lang="en-US" sz="1400" dirty="0"/>
              <a:t> owner ? (yes/no)");</a:t>
            </a:r>
          </a:p>
          <a:p>
            <a:pPr algn="l"/>
            <a:r>
              <a:rPr lang="en-US" sz="1400" dirty="0"/>
              <a:t>                            </a:t>
            </a:r>
            <a:r>
              <a:rPr lang="en-US" sz="1400" dirty="0" err="1"/>
              <a:t>yesORno</a:t>
            </a:r>
            <a:r>
              <a:rPr lang="en-US" sz="1400" dirty="0"/>
              <a:t> = </a:t>
            </a:r>
            <a:r>
              <a:rPr lang="en-US" sz="1400" dirty="0" err="1"/>
              <a:t>input.next</a:t>
            </a:r>
            <a:r>
              <a:rPr lang="en-US" sz="1400" dirty="0"/>
              <a:t>();</a:t>
            </a:r>
          </a:p>
          <a:p>
            <a:pPr algn="l"/>
            <a:r>
              <a:rPr lang="en-US" sz="1400" dirty="0"/>
              <a:t>                            if((</a:t>
            </a:r>
            <a:r>
              <a:rPr lang="en-US" sz="1400" dirty="0" err="1"/>
              <a:t>yesORno.equalsIgnoreCase</a:t>
            </a:r>
            <a:r>
              <a:rPr lang="en-US" sz="1400" dirty="0"/>
              <a:t>("yes")) ||(</a:t>
            </a:r>
            <a:r>
              <a:rPr lang="en-US" sz="1400" dirty="0" err="1"/>
              <a:t>yesORno.equalsIgnoreCase</a:t>
            </a:r>
            <a:r>
              <a:rPr lang="en-US" sz="1400" dirty="0"/>
              <a:t>("no")) ){</a:t>
            </a:r>
          </a:p>
          <a:p>
            <a:pPr algn="l"/>
            <a:r>
              <a:rPr lang="en-US" sz="1400" dirty="0"/>
              <a:t>                                if (</a:t>
            </a:r>
            <a:r>
              <a:rPr lang="en-US" sz="1400" dirty="0" err="1"/>
              <a:t>yesORno.equalsIgnoreCase</a:t>
            </a:r>
            <a:r>
              <a:rPr lang="en-US" sz="1400" dirty="0"/>
              <a:t>("yes")) {</a:t>
            </a:r>
          </a:p>
          <a:p>
            <a:pPr algn="l"/>
            <a:r>
              <a:rPr lang="en-US" sz="1400" dirty="0"/>
              <a:t>                                   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isHeHere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                                    do {</a:t>
            </a:r>
          </a:p>
          <a:p>
            <a:pPr algn="l"/>
            <a:r>
              <a:rPr lang="en-US" sz="1400" dirty="0"/>
              <a:t>                        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("Please enter user academic id number: ");</a:t>
            </a:r>
          </a:p>
          <a:p>
            <a:pPr algn="l"/>
            <a:r>
              <a:rPr lang="en-US" sz="1400" dirty="0"/>
              <a:t>                                        String </a:t>
            </a:r>
            <a:r>
              <a:rPr lang="en-US" sz="1400" dirty="0" err="1"/>
              <a:t>oid</a:t>
            </a:r>
            <a:r>
              <a:rPr lang="en-US" sz="1400" dirty="0"/>
              <a:t> = </a:t>
            </a:r>
            <a:r>
              <a:rPr lang="en-US" sz="1400" dirty="0" err="1"/>
              <a:t>input.next</a:t>
            </a:r>
            <a:r>
              <a:rPr lang="en-US" sz="1400" dirty="0"/>
              <a:t>();</a:t>
            </a:r>
          </a:p>
          <a:p>
            <a:pPr algn="l"/>
            <a:r>
              <a:rPr lang="en-US" sz="1400" dirty="0"/>
              <a:t>                                        </a:t>
            </a:r>
            <a:r>
              <a:rPr lang="en-US" sz="1400" dirty="0" err="1"/>
              <a:t>isHeHere</a:t>
            </a:r>
            <a:r>
              <a:rPr lang="en-US" sz="1400" dirty="0"/>
              <a:t> = </a:t>
            </a:r>
            <a:r>
              <a:rPr lang="en-US" sz="1400" dirty="0" err="1"/>
              <a:t>isIDInList</a:t>
            </a:r>
            <a:r>
              <a:rPr lang="en-US" sz="1400" dirty="0"/>
              <a:t>(</a:t>
            </a:r>
            <a:r>
              <a:rPr lang="en-US" sz="1400" dirty="0" err="1"/>
              <a:t>oid</a:t>
            </a:r>
            <a:r>
              <a:rPr lang="en-US" sz="1400" dirty="0"/>
              <a:t>);</a:t>
            </a:r>
          </a:p>
          <a:p>
            <a:pPr algn="l"/>
            <a:r>
              <a:rPr lang="en-US" sz="1400" dirty="0"/>
              <a:t>                                        if (</a:t>
            </a:r>
            <a:r>
              <a:rPr lang="en-US" sz="1400" dirty="0" err="1"/>
              <a:t>isHeHere</a:t>
            </a:r>
            <a:r>
              <a:rPr lang="en-US" sz="1400" dirty="0"/>
              <a:t>) {</a:t>
            </a:r>
          </a:p>
          <a:p>
            <a:pPr algn="l"/>
            <a:r>
              <a:rPr lang="en-US" sz="1400" dirty="0"/>
              <a:t>                                            </a:t>
            </a:r>
            <a:r>
              <a:rPr lang="en-US" sz="1400" dirty="0" err="1"/>
              <a:t>book.setOwner</a:t>
            </a:r>
            <a:r>
              <a:rPr lang="en-US" sz="1400" dirty="0"/>
              <a:t>(</a:t>
            </a:r>
            <a:r>
              <a:rPr lang="en-US" sz="1400" dirty="0" err="1"/>
              <a:t>getUser</a:t>
            </a:r>
            <a:r>
              <a:rPr lang="en-US" sz="1400" dirty="0"/>
              <a:t>(</a:t>
            </a:r>
            <a:r>
              <a:rPr lang="en-US" sz="1400" dirty="0" err="1"/>
              <a:t>oid</a:t>
            </a:r>
            <a:r>
              <a:rPr lang="en-US" sz="1400" dirty="0"/>
              <a:t>));</a:t>
            </a:r>
          </a:p>
          <a:p>
            <a:pPr algn="l"/>
            <a:r>
              <a:rPr lang="en-US" sz="1400" dirty="0"/>
              <a:t>                                        }else {</a:t>
            </a:r>
          </a:p>
          <a:p>
            <a:pPr algn="l"/>
            <a:r>
              <a:rPr lang="en-US" sz="1400" dirty="0"/>
              <a:t>                            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Oooops</a:t>
            </a:r>
            <a:r>
              <a:rPr lang="en-US" sz="1400" dirty="0"/>
              <a:t> .. must ID is wrong !!");</a:t>
            </a:r>
          </a:p>
          <a:p>
            <a:pPr algn="l"/>
            <a:r>
              <a:rPr lang="en-US" sz="1400" dirty="0"/>
              <a:t>                                                }</a:t>
            </a:r>
          </a:p>
          <a:p>
            <a:pPr algn="l"/>
            <a:r>
              <a:rPr lang="en-US" sz="1400" dirty="0"/>
              <a:t>                                        } while (!</a:t>
            </a:r>
            <a:r>
              <a:rPr lang="en-US" sz="1400" dirty="0" err="1"/>
              <a:t>isHeHere</a:t>
            </a:r>
            <a:r>
              <a:rPr lang="en-US" sz="1400" dirty="0"/>
              <a:t>);</a:t>
            </a:r>
          </a:p>
          <a:p>
            <a:pPr algn="l"/>
            <a:r>
              <a:rPr lang="en-US" sz="1400" dirty="0"/>
              <a:t>                                    break;</a:t>
            </a:r>
          </a:p>
          <a:p>
            <a:pPr algn="l"/>
            <a:r>
              <a:rPr lang="en-US" sz="1400" dirty="0"/>
              <a:t>                                }</a:t>
            </a:r>
          </a:p>
          <a:p>
            <a:pPr algn="l"/>
            <a:r>
              <a:rPr lang="en-US" sz="1400" dirty="0"/>
              <a:t>                                </a:t>
            </a:r>
            <a:r>
              <a:rPr lang="en-US" sz="1400" b="1" dirty="0"/>
              <a:t>else if (</a:t>
            </a:r>
            <a:r>
              <a:rPr lang="en-US" sz="1400" b="1" dirty="0" err="1"/>
              <a:t>yesORno.equalsIgnoreCase</a:t>
            </a:r>
            <a:r>
              <a:rPr lang="en-US" sz="1400" b="1" dirty="0"/>
              <a:t>("no")) {</a:t>
            </a:r>
          </a:p>
          <a:p>
            <a:pPr algn="l"/>
            <a:r>
              <a:rPr lang="en-US" sz="1400" b="1" dirty="0"/>
              <a:t>                                    </a:t>
            </a:r>
            <a:r>
              <a:rPr lang="en-US" sz="1400" b="1" dirty="0" err="1"/>
              <a:t>getUserInformation</a:t>
            </a:r>
            <a:r>
              <a:rPr lang="en-US" sz="1400" b="1" dirty="0"/>
              <a:t>();</a:t>
            </a:r>
          </a:p>
          <a:p>
            <a:pPr algn="l"/>
            <a:r>
              <a:rPr lang="en-US" sz="1400" b="1" dirty="0"/>
              <a:t>                                    </a:t>
            </a:r>
            <a:r>
              <a:rPr lang="en-US" sz="1400" b="1" dirty="0" err="1"/>
              <a:t>user.add</a:t>
            </a:r>
            <a:r>
              <a:rPr lang="en-US" sz="1400" b="1" dirty="0"/>
              <a:t>(new Person(name, </a:t>
            </a:r>
            <a:r>
              <a:rPr lang="en-US" sz="1400" b="1" dirty="0" err="1"/>
              <a:t>userId</a:t>
            </a:r>
            <a:r>
              <a:rPr lang="en-US" sz="1400" b="1" dirty="0"/>
              <a:t>, </a:t>
            </a:r>
            <a:r>
              <a:rPr lang="en-US" sz="1400" b="1" dirty="0" err="1"/>
              <a:t>userLvl</a:t>
            </a:r>
            <a:r>
              <a:rPr lang="en-US" sz="1400" b="1" dirty="0"/>
              <a:t>, phone, email));</a:t>
            </a:r>
          </a:p>
          <a:p>
            <a:pPr algn="l"/>
            <a:r>
              <a:rPr lang="en-US" sz="1400" b="1" dirty="0"/>
              <a:t>                                    </a:t>
            </a:r>
            <a:r>
              <a:rPr lang="en-US" sz="1400" b="1" dirty="0" err="1"/>
              <a:t>book.setOwner</a:t>
            </a:r>
            <a:r>
              <a:rPr lang="en-US" sz="1400" b="1" dirty="0"/>
              <a:t>(</a:t>
            </a:r>
            <a:r>
              <a:rPr lang="en-US" sz="1400" b="1" dirty="0" err="1"/>
              <a:t>user.get</a:t>
            </a:r>
            <a:r>
              <a:rPr lang="en-US" sz="1400" b="1" dirty="0"/>
              <a:t>(</a:t>
            </a:r>
            <a:r>
              <a:rPr lang="en-US" sz="1400" b="1" dirty="0" err="1"/>
              <a:t>user.size</a:t>
            </a:r>
            <a:r>
              <a:rPr lang="en-US" sz="1400" b="1" dirty="0"/>
              <a:t>() - 1));</a:t>
            </a:r>
          </a:p>
          <a:p>
            <a:pPr algn="l"/>
            <a:r>
              <a:rPr lang="en-US" sz="1400" b="1" dirty="0"/>
              <a:t>                                    break;}}</a:t>
            </a:r>
          </a:p>
          <a:p>
            <a:pPr algn="l"/>
            <a:r>
              <a:rPr lang="en-US" sz="1400" b="1" dirty="0"/>
              <a:t>                                else </a:t>
            </a:r>
          </a:p>
          <a:p>
            <a:pPr algn="l"/>
            <a:r>
              <a:rPr lang="en-US" sz="1400" b="1" dirty="0"/>
              <a:t>                                    </a:t>
            </a:r>
            <a:r>
              <a:rPr lang="en-US" sz="1400" b="1" dirty="0" err="1"/>
              <a:t>System.out.println</a:t>
            </a:r>
            <a:r>
              <a:rPr lang="en-US" sz="1400" b="1" dirty="0"/>
              <a:t>("</a:t>
            </a:r>
            <a:r>
              <a:rPr lang="en-US" sz="1400" b="1" dirty="0" err="1"/>
              <a:t>Ooops</a:t>
            </a:r>
            <a:r>
              <a:rPr lang="en-US" sz="1400" b="1" dirty="0"/>
              <a:t> .. invalid input !!");</a:t>
            </a:r>
          </a:p>
          <a:p>
            <a:pPr algn="l"/>
            <a:r>
              <a:rPr lang="en-US" sz="1400" b="1" dirty="0"/>
              <a:t>                        }while(true);</a:t>
            </a:r>
          </a:p>
          <a:p>
            <a:pPr algn="l"/>
            <a:r>
              <a:rPr lang="en-US" sz="1400" b="1" dirty="0"/>
              <a:t>                    break;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CA4B1-0222-4833-8588-6EA0B9405532}"/>
              </a:ext>
            </a:extLst>
          </p:cNvPr>
          <p:cNvSpPr/>
          <p:nvPr/>
        </p:nvSpPr>
        <p:spPr>
          <a:xfrm>
            <a:off x="6457950" y="-273359"/>
            <a:ext cx="5886450" cy="703897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Choose which information you would like to update:</a:t>
            </a:r>
          </a:p>
          <a:p>
            <a:pPr algn="l"/>
            <a:r>
              <a:rPr lang="en-US" dirty="0"/>
              <a:t>	1-Book Title</a:t>
            </a:r>
          </a:p>
          <a:p>
            <a:pPr algn="l"/>
            <a:r>
              <a:rPr lang="en-US" dirty="0"/>
              <a:t>	2-Book's level</a:t>
            </a:r>
          </a:p>
          <a:p>
            <a:pPr algn="l"/>
            <a:r>
              <a:rPr lang="en-US" dirty="0">
                <a:highlight>
                  <a:srgbClr val="FFFF00"/>
                </a:highlight>
              </a:rPr>
              <a:t>	3-Book's Owner</a:t>
            </a:r>
          </a:p>
          <a:p>
            <a:pPr algn="l"/>
            <a:r>
              <a:rPr lang="en-US" dirty="0"/>
              <a:t>	4-Book's availability</a:t>
            </a:r>
          </a:p>
          <a:p>
            <a:pPr algn="l"/>
            <a:r>
              <a:rPr lang="en-US" dirty="0"/>
              <a:t>	5-Book's price</a:t>
            </a:r>
          </a:p>
          <a:p>
            <a:pPr algn="l"/>
            <a:r>
              <a:rPr lang="en-US" dirty="0"/>
              <a:t>	Your choice: </a:t>
            </a:r>
          </a:p>
          <a:p>
            <a:pPr algn="l"/>
            <a:r>
              <a:rPr lang="en-US" dirty="0">
                <a:highlight>
                  <a:srgbClr val="FFFF00"/>
                </a:highlight>
              </a:rPr>
              <a:t>3</a:t>
            </a:r>
          </a:p>
          <a:p>
            <a:pPr algn="l"/>
            <a:r>
              <a:rPr lang="en-US" dirty="0"/>
              <a:t>Is </a:t>
            </a:r>
            <a:r>
              <a:rPr lang="en-US" dirty="0" err="1"/>
              <a:t>prevouse</a:t>
            </a:r>
            <a:r>
              <a:rPr lang="en-US" dirty="0"/>
              <a:t> owner ? (yes/no)</a:t>
            </a:r>
          </a:p>
          <a:p>
            <a:pPr algn="l"/>
            <a:r>
              <a:rPr lang="en-US" dirty="0">
                <a:highlight>
                  <a:srgbClr val="FFFF00"/>
                </a:highlight>
              </a:rPr>
              <a:t>no</a:t>
            </a:r>
          </a:p>
          <a:p>
            <a:pPr algn="l"/>
            <a:r>
              <a:rPr lang="en-US" dirty="0"/>
              <a:t>Enter your following information:</a:t>
            </a:r>
          </a:p>
          <a:p>
            <a:pPr algn="l"/>
            <a:r>
              <a:rPr lang="en-US" dirty="0"/>
              <a:t>Name: </a:t>
            </a:r>
          </a:p>
          <a:p>
            <a:pPr algn="l"/>
            <a:r>
              <a:rPr lang="en-US" dirty="0" err="1"/>
              <a:t>maryam</a:t>
            </a:r>
            <a:endParaRPr lang="en-US" dirty="0"/>
          </a:p>
          <a:p>
            <a:pPr algn="l"/>
            <a:r>
              <a:rPr lang="en-US" dirty="0"/>
              <a:t>Academic Number: </a:t>
            </a:r>
          </a:p>
          <a:p>
            <a:pPr algn="l"/>
            <a:r>
              <a:rPr lang="en-US" dirty="0"/>
              <a:t>217008191</a:t>
            </a:r>
          </a:p>
          <a:p>
            <a:pPr algn="l"/>
            <a:r>
              <a:rPr lang="en-US" dirty="0"/>
              <a:t>Level: </a:t>
            </a:r>
          </a:p>
          <a:p>
            <a:pPr algn="l"/>
            <a:r>
              <a:rPr lang="en-US" dirty="0"/>
              <a:t>5</a:t>
            </a:r>
          </a:p>
          <a:p>
            <a:pPr algn="l"/>
            <a:r>
              <a:rPr lang="en-US" dirty="0"/>
              <a:t>Phone Number: </a:t>
            </a:r>
          </a:p>
          <a:p>
            <a:pPr algn="l"/>
            <a:r>
              <a:rPr lang="en-US" dirty="0"/>
              <a:t>0553277684</a:t>
            </a:r>
          </a:p>
          <a:p>
            <a:pPr algn="l"/>
            <a:r>
              <a:rPr lang="en-US" dirty="0"/>
              <a:t>Email: </a:t>
            </a:r>
          </a:p>
          <a:p>
            <a:pPr algn="l"/>
            <a:r>
              <a:rPr lang="en-US" dirty="0"/>
              <a:t>mema@gmail.com</a:t>
            </a:r>
          </a:p>
          <a:p>
            <a:pPr algn="l"/>
            <a:r>
              <a:rPr lang="en-US" dirty="0"/>
              <a:t>valid email..</a:t>
            </a:r>
          </a:p>
          <a:p>
            <a:pPr algn="l"/>
            <a:r>
              <a:rPr lang="en-US" dirty="0"/>
              <a:t>The updated book's information: </a:t>
            </a:r>
            <a:r>
              <a:rPr lang="en-US" dirty="0" err="1"/>
              <a:t>BookID</a:t>
            </a:r>
            <a:r>
              <a:rPr lang="en-US" dirty="0"/>
              <a:t>: 3Math314 | Book Title: MATH 101 | </a:t>
            </a:r>
            <a:r>
              <a:rPr lang="en-US" dirty="0" err="1"/>
              <a:t>CourseID</a:t>
            </a:r>
            <a:r>
              <a:rPr lang="en-US" dirty="0"/>
              <a:t>: Math314 | Level: 5 | Owner </a:t>
            </a:r>
            <a:r>
              <a:rPr lang="en-US" dirty="0">
                <a:highlight>
                  <a:srgbClr val="FFFF00"/>
                </a:highlight>
              </a:rPr>
              <a:t>Name: </a:t>
            </a:r>
            <a:r>
              <a:rPr lang="en-US" dirty="0" err="1">
                <a:highlight>
                  <a:srgbClr val="FFFF00"/>
                </a:highlight>
              </a:rPr>
              <a:t>maryam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| Availability: </a:t>
            </a:r>
            <a:r>
              <a:rPr lang="en-US" dirty="0" err="1"/>
              <a:t>truex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4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543B4-7AD9-4D82-9F87-909783621F4C}"/>
              </a:ext>
            </a:extLst>
          </p:cNvPr>
          <p:cNvSpPr txBox="1"/>
          <p:nvPr/>
        </p:nvSpPr>
        <p:spPr>
          <a:xfrm>
            <a:off x="216548" y="225735"/>
            <a:ext cx="6365227" cy="67710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r>
              <a:rPr lang="en-US" sz="1400" dirty="0"/>
              <a:t>// change Availability</a:t>
            </a:r>
          </a:p>
          <a:p>
            <a:pPr algn="l"/>
            <a:r>
              <a:rPr lang="en-US" sz="1400" dirty="0"/>
              <a:t>                    case 4:</a:t>
            </a:r>
          </a:p>
          <a:p>
            <a:pPr algn="l"/>
            <a:r>
              <a:rPr lang="en-US" sz="1400" dirty="0"/>
              <a:t>                        String available;</a:t>
            </a:r>
          </a:p>
          <a:p>
            <a:pPr algn="l"/>
            <a:r>
              <a:rPr lang="en-US" sz="1400" dirty="0"/>
              <a:t>                        do{</a:t>
            </a:r>
          </a:p>
          <a:p>
            <a:pPr algn="l"/>
            <a:r>
              <a:rPr lang="en-US" sz="1400" dirty="0"/>
              <a:t>            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("IS it available ? (yes/no)");</a:t>
            </a:r>
          </a:p>
          <a:p>
            <a:pPr algn="l"/>
            <a:r>
              <a:rPr lang="en-US" sz="1400" dirty="0"/>
              <a:t>                            available = </a:t>
            </a:r>
            <a:r>
              <a:rPr lang="en-US" sz="1400" dirty="0" err="1"/>
              <a:t>input.next</a:t>
            </a:r>
            <a:r>
              <a:rPr lang="en-US" sz="1400" dirty="0"/>
              <a:t>();</a:t>
            </a:r>
          </a:p>
          <a:p>
            <a:pPr algn="l"/>
            <a:r>
              <a:rPr lang="en-US" sz="1400" dirty="0"/>
              <a:t>                            if((</a:t>
            </a:r>
            <a:r>
              <a:rPr lang="en-US" sz="1400" dirty="0" err="1"/>
              <a:t>available.equalsIgnoreCase</a:t>
            </a:r>
            <a:r>
              <a:rPr lang="en-US" sz="1400" dirty="0"/>
              <a:t>("yes")) ||(</a:t>
            </a:r>
            <a:r>
              <a:rPr lang="en-US" sz="1400" dirty="0" err="1"/>
              <a:t>available.equalsIgnoreCase</a:t>
            </a:r>
            <a:r>
              <a:rPr lang="en-US" sz="1400" dirty="0"/>
              <a:t>("no")) ){</a:t>
            </a:r>
          </a:p>
          <a:p>
            <a:pPr algn="l"/>
            <a:r>
              <a:rPr lang="en-US" sz="1400" dirty="0"/>
              <a:t>                                if (</a:t>
            </a:r>
            <a:r>
              <a:rPr lang="en-US" sz="1400" dirty="0" err="1"/>
              <a:t>available.equalsIgnoreCase</a:t>
            </a:r>
            <a:r>
              <a:rPr lang="en-US" sz="1400" dirty="0"/>
              <a:t>("yes")) {</a:t>
            </a:r>
          </a:p>
          <a:p>
            <a:pPr algn="l"/>
            <a:r>
              <a:rPr lang="en-US" sz="1400" dirty="0"/>
              <a:t>                                    </a:t>
            </a:r>
            <a:r>
              <a:rPr lang="en-US" sz="1400" dirty="0" err="1"/>
              <a:t>book.setAvailability</a:t>
            </a:r>
            <a:r>
              <a:rPr lang="en-US" sz="1400" dirty="0"/>
              <a:t>(true);</a:t>
            </a:r>
          </a:p>
          <a:p>
            <a:pPr algn="l"/>
            <a:r>
              <a:rPr lang="en-US" sz="1400" dirty="0"/>
              <a:t>                                    break;</a:t>
            </a:r>
          </a:p>
          <a:p>
            <a:pPr algn="l"/>
            <a:r>
              <a:rPr lang="en-US" sz="1400" dirty="0"/>
              <a:t>                                } else if (</a:t>
            </a:r>
            <a:r>
              <a:rPr lang="en-US" sz="1400" dirty="0" err="1"/>
              <a:t>available.equalsIgnoreCase</a:t>
            </a:r>
            <a:r>
              <a:rPr lang="en-US" sz="1400" dirty="0"/>
              <a:t>("no")) {</a:t>
            </a:r>
          </a:p>
          <a:p>
            <a:pPr algn="l"/>
            <a:r>
              <a:rPr lang="en-US" sz="1400" dirty="0"/>
              <a:t>                                    </a:t>
            </a:r>
            <a:r>
              <a:rPr lang="en-US" sz="1400" dirty="0" err="1"/>
              <a:t>book.setAvailability</a:t>
            </a:r>
            <a:r>
              <a:rPr lang="en-US" sz="1400" dirty="0"/>
              <a:t>(false);</a:t>
            </a:r>
          </a:p>
          <a:p>
            <a:pPr algn="l"/>
            <a:r>
              <a:rPr lang="en-US" sz="1400" dirty="0"/>
              <a:t>                                    break;</a:t>
            </a:r>
          </a:p>
          <a:p>
            <a:pPr algn="l"/>
            <a:r>
              <a:rPr lang="en-US" sz="1400" dirty="0"/>
              <a:t>                                }}</a:t>
            </a:r>
          </a:p>
          <a:p>
            <a:pPr algn="l"/>
            <a:r>
              <a:rPr lang="en-US" sz="1400" dirty="0"/>
              <a:t>                                else</a:t>
            </a:r>
          </a:p>
          <a:p>
            <a:pPr algn="l"/>
            <a:r>
              <a:rPr lang="en-US" sz="1400" dirty="0"/>
              <a:t>                    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Ooops</a:t>
            </a:r>
            <a:r>
              <a:rPr lang="en-US" sz="1400" dirty="0"/>
              <a:t> .. invalid input !!");</a:t>
            </a:r>
          </a:p>
          <a:p>
            <a:pPr algn="l"/>
            <a:r>
              <a:rPr lang="en-US" sz="1400" dirty="0"/>
              <a:t>                            }while(true);</a:t>
            </a:r>
          </a:p>
          <a:p>
            <a:pPr algn="l"/>
            <a:r>
              <a:rPr lang="en-US" sz="1400" dirty="0"/>
              <a:t>                        break;</a:t>
            </a:r>
          </a:p>
          <a:p>
            <a:pPr algn="l"/>
            <a:r>
              <a:rPr lang="en-US" sz="1400" dirty="0"/>
              <a:t>// change price</a:t>
            </a:r>
          </a:p>
          <a:p>
            <a:pPr algn="l"/>
            <a:r>
              <a:rPr lang="en-US" sz="1400" dirty="0"/>
              <a:t>                    case 5:</a:t>
            </a:r>
          </a:p>
          <a:p>
            <a:pPr algn="l"/>
            <a:r>
              <a:rPr lang="en-US" sz="1400" dirty="0"/>
              <a:t>        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("The new price : ");</a:t>
            </a:r>
          </a:p>
          <a:p>
            <a:pPr algn="l"/>
            <a:r>
              <a:rPr lang="en-US" sz="1400" dirty="0"/>
              <a:t>                        int </a:t>
            </a:r>
            <a:r>
              <a:rPr lang="en-US" sz="1400" dirty="0" err="1"/>
              <a:t>prc</a:t>
            </a:r>
            <a:r>
              <a:rPr lang="en-US" sz="1400" dirty="0"/>
              <a:t> = </a:t>
            </a:r>
            <a:r>
              <a:rPr lang="en-US" sz="1400" dirty="0" err="1"/>
              <a:t>input.nextInt</a:t>
            </a:r>
            <a:r>
              <a:rPr lang="en-US" sz="1400" dirty="0"/>
              <a:t>();</a:t>
            </a:r>
          </a:p>
          <a:p>
            <a:pPr algn="l"/>
            <a:r>
              <a:rPr lang="en-US" sz="1400" dirty="0"/>
              <a:t>                        </a:t>
            </a:r>
            <a:r>
              <a:rPr lang="en-US" sz="1400" dirty="0" err="1"/>
              <a:t>book.setPrice</a:t>
            </a:r>
            <a:r>
              <a:rPr lang="en-US" sz="1400" dirty="0"/>
              <a:t>(</a:t>
            </a:r>
            <a:r>
              <a:rPr lang="en-US" sz="1400" dirty="0" err="1"/>
              <a:t>prc</a:t>
            </a:r>
            <a:r>
              <a:rPr lang="en-US" sz="1400" dirty="0"/>
              <a:t>);</a:t>
            </a:r>
          </a:p>
          <a:p>
            <a:pPr algn="l"/>
            <a:r>
              <a:rPr lang="en-US" sz="1400" dirty="0"/>
              <a:t>                        break;</a:t>
            </a:r>
          </a:p>
          <a:p>
            <a:pPr algn="l"/>
            <a:r>
              <a:rPr lang="en-US" sz="1400" dirty="0"/>
              <a:t>                        }</a:t>
            </a:r>
          </a:p>
          <a:p>
            <a:pPr algn="l"/>
            <a:r>
              <a:rPr lang="en-US" sz="1400" dirty="0"/>
              <a:t>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("The updated book's information: " + book);</a:t>
            </a:r>
          </a:p>
          <a:p>
            <a:pPr algn="l"/>
            <a:r>
              <a:rPr lang="en-US" sz="1400" dirty="0"/>
              <a:t>                line();</a:t>
            </a:r>
          </a:p>
          <a:p>
            <a:pPr algn="l"/>
            <a:r>
              <a:rPr lang="en-US" sz="1400" dirty="0"/>
              <a:t>                }</a:t>
            </a:r>
          </a:p>
          <a:p>
            <a:pPr algn="l"/>
            <a:r>
              <a:rPr lang="en-US" sz="1400" dirty="0"/>
              <a:t>            break;</a:t>
            </a:r>
            <a:endParaRPr lang="en-US" sz="1400" b="1" dirty="0"/>
          </a:p>
          <a:p>
            <a:pPr algn="l"/>
            <a:endParaRPr lang="en-US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CA4B1-0222-4833-8588-6EA0B9405532}"/>
              </a:ext>
            </a:extLst>
          </p:cNvPr>
          <p:cNvSpPr/>
          <p:nvPr/>
        </p:nvSpPr>
        <p:spPr>
          <a:xfrm>
            <a:off x="5610224" y="63811"/>
            <a:ext cx="6403328" cy="374619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Choose which information you would like to update:</a:t>
            </a:r>
          </a:p>
          <a:p>
            <a:pPr algn="l"/>
            <a:r>
              <a:rPr lang="en-US" dirty="0"/>
              <a:t>	1-Book Title</a:t>
            </a:r>
          </a:p>
          <a:p>
            <a:pPr algn="l"/>
            <a:r>
              <a:rPr lang="en-US" dirty="0"/>
              <a:t>	2-Book's level</a:t>
            </a:r>
          </a:p>
          <a:p>
            <a:pPr algn="l"/>
            <a:r>
              <a:rPr lang="en-US" dirty="0"/>
              <a:t>	3-Book's Owner</a:t>
            </a:r>
          </a:p>
          <a:p>
            <a:pPr algn="l"/>
            <a:r>
              <a:rPr lang="en-US" dirty="0">
                <a:highlight>
                  <a:srgbClr val="FFFF00"/>
                </a:highlight>
              </a:rPr>
              <a:t>	4-Book's availability</a:t>
            </a:r>
          </a:p>
          <a:p>
            <a:pPr algn="l"/>
            <a:r>
              <a:rPr lang="en-US" dirty="0"/>
              <a:t>	5-Book's price</a:t>
            </a:r>
          </a:p>
          <a:p>
            <a:pPr algn="l"/>
            <a:r>
              <a:rPr lang="en-US" dirty="0"/>
              <a:t>	Your choice: </a:t>
            </a:r>
          </a:p>
          <a:p>
            <a:pPr algn="l"/>
            <a:r>
              <a:rPr lang="en-US" dirty="0">
                <a:highlight>
                  <a:srgbClr val="FFFF00"/>
                </a:highlight>
              </a:rPr>
              <a:t>4</a:t>
            </a:r>
          </a:p>
          <a:p>
            <a:pPr algn="l"/>
            <a:r>
              <a:rPr lang="en-US" dirty="0"/>
              <a:t>IS it available ? (yes/no)</a:t>
            </a:r>
          </a:p>
          <a:p>
            <a:pPr algn="l"/>
            <a:r>
              <a:rPr lang="en-US" dirty="0">
                <a:highlight>
                  <a:srgbClr val="FFFF00"/>
                </a:highlight>
              </a:rPr>
              <a:t>no</a:t>
            </a:r>
          </a:p>
          <a:p>
            <a:pPr algn="l"/>
            <a:r>
              <a:rPr lang="en-US" dirty="0"/>
              <a:t>The updated book's information: </a:t>
            </a:r>
            <a:r>
              <a:rPr lang="en-US" dirty="0" err="1"/>
              <a:t>BookID</a:t>
            </a:r>
            <a:r>
              <a:rPr lang="en-US" dirty="0"/>
              <a:t>: 3Math314 | Book Title: MATH 101 | </a:t>
            </a:r>
            <a:r>
              <a:rPr lang="en-US" dirty="0" err="1"/>
              <a:t>CourseID</a:t>
            </a:r>
            <a:r>
              <a:rPr lang="en-US" dirty="0"/>
              <a:t>: Math314 | Level: 5 | Owner Name: </a:t>
            </a:r>
            <a:r>
              <a:rPr lang="en-US" dirty="0" err="1"/>
              <a:t>maryam</a:t>
            </a:r>
            <a:r>
              <a:rPr lang="en-US" dirty="0"/>
              <a:t> |</a:t>
            </a:r>
            <a:r>
              <a:rPr lang="en-US" dirty="0">
                <a:highlight>
                  <a:srgbClr val="FFFF00"/>
                </a:highlight>
              </a:rPr>
              <a:t> Availability: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7F08D-FE9A-4C55-9C1F-1FFF3ED3E778}"/>
              </a:ext>
            </a:extLst>
          </p:cNvPr>
          <p:cNvSpPr/>
          <p:nvPr/>
        </p:nvSpPr>
        <p:spPr>
          <a:xfrm>
            <a:off x="5600699" y="3895724"/>
            <a:ext cx="6403328" cy="300990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/>
              <a:t>Choose which information you would like to update:</a:t>
            </a:r>
          </a:p>
          <a:p>
            <a:pPr algn="l"/>
            <a:r>
              <a:rPr lang="en-US" dirty="0"/>
              <a:t>	1-Book Title</a:t>
            </a:r>
          </a:p>
          <a:p>
            <a:pPr algn="l"/>
            <a:r>
              <a:rPr lang="en-US" dirty="0"/>
              <a:t>	2-Book's level</a:t>
            </a:r>
          </a:p>
          <a:p>
            <a:pPr algn="l"/>
            <a:r>
              <a:rPr lang="en-US" dirty="0"/>
              <a:t>	3-Book's Owner</a:t>
            </a:r>
          </a:p>
          <a:p>
            <a:pPr algn="l"/>
            <a:r>
              <a:rPr lang="en-US" dirty="0"/>
              <a:t>	4-Book's availability</a:t>
            </a:r>
          </a:p>
          <a:p>
            <a:pPr algn="l"/>
            <a:r>
              <a:rPr lang="en-US" dirty="0">
                <a:highlight>
                  <a:srgbClr val="FFFF00"/>
                </a:highlight>
              </a:rPr>
              <a:t>	5-Book's price</a:t>
            </a:r>
          </a:p>
          <a:p>
            <a:pPr algn="l"/>
            <a:r>
              <a:rPr lang="en-US" dirty="0"/>
              <a:t>	Your choice: </a:t>
            </a:r>
          </a:p>
          <a:p>
            <a:pPr algn="l"/>
            <a:r>
              <a:rPr lang="en-US" dirty="0">
                <a:highlight>
                  <a:srgbClr val="FFFF00"/>
                </a:highlight>
              </a:rPr>
              <a:t>5</a:t>
            </a:r>
          </a:p>
          <a:p>
            <a:pPr algn="l"/>
            <a:r>
              <a:rPr lang="en-US" dirty="0"/>
              <a:t>The new price : </a:t>
            </a:r>
          </a:p>
          <a:p>
            <a:pPr algn="l"/>
            <a:r>
              <a:rPr lang="en-US" dirty="0"/>
              <a:t>500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8716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BA0E1A-0C2C-4CA4-86BE-D61B8F1514DD}"/>
              </a:ext>
            </a:extLst>
          </p:cNvPr>
          <p:cNvSpPr txBox="1"/>
          <p:nvPr/>
        </p:nvSpPr>
        <p:spPr>
          <a:xfrm>
            <a:off x="169407" y="117693"/>
            <a:ext cx="6365227" cy="67403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r>
              <a:rPr lang="en-US" sz="1600" dirty="0"/>
              <a:t>case 6:</a:t>
            </a:r>
          </a:p>
          <a:p>
            <a:pPr algn="l"/>
            <a:r>
              <a:rPr lang="en-US" sz="1600" dirty="0"/>
              <a:t>        // display users information</a:t>
            </a:r>
          </a:p>
          <a:p>
            <a:pPr algn="l"/>
            <a:r>
              <a:rPr lang="en-US" sz="1600" dirty="0"/>
              <a:t>            </a:t>
            </a:r>
            <a:r>
              <a:rPr lang="en-US" sz="1600" dirty="0" err="1"/>
              <a:t>System.out.print</a:t>
            </a:r>
            <a:r>
              <a:rPr lang="en-US" sz="1600" dirty="0"/>
              <a:t>("Which users do you want to display?\n" + "\t1-Owners" + "\t2-Buyers" + "\t3-Borrowers"</a:t>
            </a:r>
          </a:p>
          <a:p>
            <a:pPr algn="l"/>
            <a:r>
              <a:rPr lang="en-US" sz="1600" dirty="0"/>
              <a:t>                            + "\t4-All users");</a:t>
            </a:r>
          </a:p>
          <a:p>
            <a:pPr algn="l"/>
            <a:r>
              <a:rPr lang="en-US" sz="1600" dirty="0"/>
              <a:t>            int c = </a:t>
            </a:r>
            <a:r>
              <a:rPr lang="en-US" sz="1600" dirty="0" err="1"/>
              <a:t>input.nextInt</a:t>
            </a:r>
            <a:r>
              <a:rPr lang="en-US" sz="1600" dirty="0"/>
              <a:t>();</a:t>
            </a:r>
          </a:p>
          <a:p>
            <a:pPr algn="l"/>
            <a:r>
              <a:rPr lang="en-US" sz="1600" dirty="0"/>
              <a:t>            switch (c) {</a:t>
            </a:r>
          </a:p>
          <a:p>
            <a:pPr algn="l"/>
            <a:r>
              <a:rPr lang="en-US" sz="1600" dirty="0"/>
              <a:t>                case 1:</a:t>
            </a:r>
          </a:p>
          <a:p>
            <a:pPr algn="l"/>
            <a:r>
              <a:rPr lang="en-US" sz="1600" dirty="0"/>
              <a:t>                    for (Owner o : </a:t>
            </a:r>
            <a:r>
              <a:rPr lang="en-US" sz="1600" dirty="0" err="1"/>
              <a:t>getOwners</a:t>
            </a:r>
            <a:r>
              <a:rPr lang="en-US" sz="1600" dirty="0"/>
              <a:t>(user))</a:t>
            </a:r>
          </a:p>
          <a:p>
            <a:pPr algn="l"/>
            <a:r>
              <a:rPr lang="en-US" sz="1600" dirty="0"/>
              <a:t>        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(o);</a:t>
            </a:r>
          </a:p>
          <a:p>
            <a:pPr algn="l"/>
            <a:r>
              <a:rPr lang="en-US" sz="1600" dirty="0"/>
              <a:t>                    break;</a:t>
            </a:r>
          </a:p>
          <a:p>
            <a:pPr algn="l"/>
            <a:r>
              <a:rPr lang="en-US" sz="1600" dirty="0"/>
              <a:t>                case 2:</a:t>
            </a:r>
          </a:p>
          <a:p>
            <a:pPr algn="l"/>
            <a:r>
              <a:rPr lang="en-US" sz="1600" dirty="0"/>
              <a:t>                    for (Buyer b : </a:t>
            </a:r>
            <a:r>
              <a:rPr lang="en-US" sz="1600" dirty="0" err="1"/>
              <a:t>getBuyers</a:t>
            </a:r>
            <a:r>
              <a:rPr lang="en-US" sz="1600" dirty="0"/>
              <a:t>(user))</a:t>
            </a:r>
          </a:p>
          <a:p>
            <a:pPr algn="l"/>
            <a:r>
              <a:rPr lang="en-US" sz="1600" dirty="0"/>
              <a:t>        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(b);</a:t>
            </a:r>
          </a:p>
          <a:p>
            <a:pPr algn="l"/>
            <a:r>
              <a:rPr lang="en-US" sz="1600" dirty="0"/>
              <a:t>                    break;</a:t>
            </a:r>
          </a:p>
          <a:p>
            <a:pPr algn="l"/>
            <a:r>
              <a:rPr lang="en-US" sz="1600" dirty="0"/>
              <a:t>                case 3:</a:t>
            </a:r>
          </a:p>
          <a:p>
            <a:pPr algn="l"/>
            <a:r>
              <a:rPr lang="en-US" sz="1600" dirty="0"/>
              <a:t>                    for (Borrower w : </a:t>
            </a:r>
            <a:r>
              <a:rPr lang="en-US" sz="1600" dirty="0" err="1"/>
              <a:t>getBorrowers</a:t>
            </a:r>
            <a:r>
              <a:rPr lang="en-US" sz="1600" dirty="0"/>
              <a:t>(user))</a:t>
            </a:r>
          </a:p>
          <a:p>
            <a:pPr algn="l"/>
            <a:r>
              <a:rPr lang="en-US" sz="1600" dirty="0"/>
              <a:t>        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(w);</a:t>
            </a:r>
          </a:p>
          <a:p>
            <a:pPr algn="l"/>
            <a:r>
              <a:rPr lang="en-US" sz="1600" dirty="0"/>
              <a:t>                    break;</a:t>
            </a:r>
          </a:p>
          <a:p>
            <a:pPr algn="l"/>
            <a:r>
              <a:rPr lang="en-US" sz="1600" dirty="0"/>
              <a:t>                case 4:</a:t>
            </a:r>
          </a:p>
          <a:p>
            <a:pPr algn="l"/>
            <a:r>
              <a:rPr lang="en-US" sz="1600" dirty="0"/>
              <a:t>                    for (Person per : user)</a:t>
            </a:r>
          </a:p>
          <a:p>
            <a:pPr algn="l"/>
            <a:r>
              <a:rPr lang="en-US" sz="1600" dirty="0"/>
              <a:t>        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(per);</a:t>
            </a:r>
          </a:p>
          <a:p>
            <a:pPr algn="l"/>
            <a:r>
              <a:rPr lang="en-US" sz="1600" dirty="0"/>
              <a:t>                    break;</a:t>
            </a:r>
          </a:p>
          <a:p>
            <a:pPr algn="l"/>
            <a:r>
              <a:rPr lang="en-US" sz="1600" dirty="0"/>
              <a:t>                default:</a:t>
            </a:r>
          </a:p>
          <a:p>
            <a:pPr algn="l"/>
            <a:r>
              <a:rPr lang="en-US" sz="1600" dirty="0"/>
              <a:t>                    </a:t>
            </a:r>
            <a:r>
              <a:rPr lang="en-US" sz="1600" dirty="0" err="1"/>
              <a:t>System.out.println</a:t>
            </a:r>
            <a:r>
              <a:rPr lang="en-US" sz="1600" dirty="0"/>
              <a:t>("Invalid entry.");</a:t>
            </a:r>
          </a:p>
          <a:p>
            <a:pPr algn="l"/>
            <a:r>
              <a:rPr lang="en-US" sz="1600" dirty="0"/>
              <a:t>                }</a:t>
            </a:r>
          </a:p>
          <a:p>
            <a:pPr algn="l"/>
            <a:r>
              <a:rPr lang="en-US" sz="1600" b="1" dirty="0"/>
              <a:t>} while (choice != 7);</a:t>
            </a:r>
          </a:p>
        </p:txBody>
      </p:sp>
      <p:pic>
        <p:nvPicPr>
          <p:cNvPr id="6" name="Picture 5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366A3976-E457-454D-A52E-C9F3A417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981" y="1540626"/>
            <a:ext cx="7356594" cy="46547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09201B-D731-4E0F-9D8B-FA6B613946CE}"/>
                  </a:ext>
                </a:extLst>
              </p14:cNvPr>
              <p14:cNvContentPartPr/>
              <p14:nvPr/>
            </p14:nvContentPartPr>
            <p14:xfrm>
              <a:off x="5543640" y="3657600"/>
              <a:ext cx="2051280" cy="152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09201B-D731-4E0F-9D8B-FA6B613946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7800" y="3594240"/>
                <a:ext cx="20826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654A68F-B34B-4E37-85DF-7A8E165814B0}"/>
                  </a:ext>
                </a:extLst>
              </p14:cNvPr>
              <p14:cNvContentPartPr/>
              <p14:nvPr/>
            </p14:nvContentPartPr>
            <p14:xfrm>
              <a:off x="7137360" y="4286160"/>
              <a:ext cx="197280" cy="6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654A68F-B34B-4E37-85DF-7A8E165814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21520" y="4222800"/>
                <a:ext cx="2286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D316B8-B92B-4C11-A3B2-99BD5870EA1F}"/>
                  </a:ext>
                </a:extLst>
              </p14:cNvPr>
              <p14:cNvContentPartPr/>
              <p14:nvPr/>
            </p14:nvContentPartPr>
            <p14:xfrm>
              <a:off x="11379240" y="4813200"/>
              <a:ext cx="464040" cy="3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D316B8-B92B-4C11-A3B2-99BD5870EA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63400" y="4749840"/>
                <a:ext cx="49536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2241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>
            <a:extLst>
              <a:ext uri="{FF2B5EF4-FFF2-40B4-BE49-F238E27FC236}">
                <a16:creationId xmlns:a16="http://schemas.microsoft.com/office/drawing/2014/main" id="{9ED5B486-83E3-4FA9-9ABE-03CECD9D87CA}"/>
              </a:ext>
            </a:extLst>
          </p:cNvPr>
          <p:cNvSpPr/>
          <p:nvPr/>
        </p:nvSpPr>
        <p:spPr>
          <a:xfrm>
            <a:off x="217714" y="451991"/>
            <a:ext cx="7823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Methods in the main -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Jumana’s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Part </a:t>
            </a:r>
            <a:endParaRPr lang="en-US" dirty="0"/>
          </a:p>
          <a:p>
            <a:pPr algn="l"/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3668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3.png">
            <a:extLst>
              <a:ext uri="{FF2B5EF4-FFF2-40B4-BE49-F238E27FC236}">
                <a16:creationId xmlns:a16="http://schemas.microsoft.com/office/drawing/2014/main" id="{ED475AC6-164D-4A51-82B6-16CA482417A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0560" y="3108960"/>
            <a:ext cx="5805854" cy="2168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51E715EC-D306-4794-9EB3-17D77424A572}"/>
              </a:ext>
            </a:extLst>
          </p:cNvPr>
          <p:cNvSpPr txBox="1"/>
          <p:nvPr/>
        </p:nvSpPr>
        <p:spPr>
          <a:xfrm>
            <a:off x="2336800" y="598185"/>
            <a:ext cx="705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Methods in the main </a:t>
            </a:r>
            <a:r>
              <a:rPr lang="en-US" sz="2000" b="1" dirty="0"/>
              <a:t>- </a:t>
            </a:r>
            <a:r>
              <a:rPr lang="en-US" sz="2000" b="1" dirty="0" err="1"/>
              <a:t>Sumaya’s</a:t>
            </a:r>
            <a:r>
              <a:rPr lang="en-US" sz="2000" b="1" dirty="0"/>
              <a:t> Part :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83C692E2-5FDB-4CFB-AB45-CCF10EF94A33}"/>
              </a:ext>
            </a:extLst>
          </p:cNvPr>
          <p:cNvSpPr txBox="1"/>
          <p:nvPr/>
        </p:nvSpPr>
        <p:spPr>
          <a:xfrm>
            <a:off x="670560" y="1712109"/>
            <a:ext cx="519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The system is running and the first menu is displayed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0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A8E96D8C-A2EF-4BF7-A366-ACA80305BE89}"/>
              </a:ext>
            </a:extLst>
          </p:cNvPr>
          <p:cNvSpPr txBox="1"/>
          <p:nvPr/>
        </p:nvSpPr>
        <p:spPr>
          <a:xfrm>
            <a:off x="270216" y="531610"/>
            <a:ext cx="498250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00" dirty="0"/>
              <a:t>import </a:t>
            </a:r>
            <a:r>
              <a:rPr lang="en-US" sz="1300" dirty="0" err="1"/>
              <a:t>java.util</a:t>
            </a:r>
            <a:r>
              <a:rPr lang="en-US" sz="1300" dirty="0"/>
              <a:t>.*;</a:t>
            </a:r>
          </a:p>
          <a:p>
            <a:pPr algn="l"/>
            <a:r>
              <a:rPr lang="en-US" sz="1300" dirty="0"/>
              <a:t> </a:t>
            </a:r>
          </a:p>
          <a:p>
            <a:pPr algn="l"/>
            <a:r>
              <a:rPr lang="en-US" sz="1300" dirty="0"/>
              <a:t>public class </a:t>
            </a:r>
            <a:r>
              <a:rPr lang="en-US" sz="1300" dirty="0" err="1"/>
              <a:t>KaffPlatformSystem</a:t>
            </a:r>
            <a:r>
              <a:rPr lang="en-US" sz="1300" dirty="0"/>
              <a:t> {</a:t>
            </a:r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dirty="0"/>
              <a:t>   </a:t>
            </a:r>
            <a:r>
              <a:rPr lang="en-US" sz="1300" dirty="0"/>
              <a:t> static String </a:t>
            </a:r>
            <a:r>
              <a:rPr lang="en-US" sz="1300" dirty="0" err="1"/>
              <a:t>main_menu</a:t>
            </a:r>
            <a:r>
              <a:rPr lang="en-US" sz="1300" dirty="0"/>
              <a:t> = "\n*** Welcome to </a:t>
            </a:r>
            <a:r>
              <a:rPr lang="en-US" sz="1300" dirty="0" err="1"/>
              <a:t>Kaff</a:t>
            </a:r>
            <a:r>
              <a:rPr lang="en-US" sz="1300" dirty="0"/>
              <a:t> Platform System ***\n" + "1- User Subsystem\n"</a:t>
            </a:r>
          </a:p>
          <a:p>
            <a:pPr algn="l"/>
            <a:r>
              <a:rPr lang="en-US" sz="1300" dirty="0"/>
              <a:t>            + "2- Admin Subsystem\n" + "3- Exit \n" + "Your Choice: ";</a:t>
            </a:r>
          </a:p>
          <a:p>
            <a:pPr algn="l"/>
            <a:r>
              <a:rPr lang="en-US" sz="1300" dirty="0"/>
              <a:t>    static String </a:t>
            </a:r>
            <a:r>
              <a:rPr lang="en-US" sz="1300" dirty="0" err="1"/>
              <a:t>user_menu</a:t>
            </a:r>
            <a:r>
              <a:rPr lang="en-US" sz="1300" dirty="0"/>
              <a:t> = "\n\t*** Welcome to User Sub-system ***\n" + "\t1- Add a book \n" + "\t2- Buy a book \n"</a:t>
            </a:r>
          </a:p>
          <a:p>
            <a:pPr algn="l"/>
            <a:r>
              <a:rPr lang="en-US" sz="1300" dirty="0"/>
              <a:t>            + "\t3- Borrow a book \n" + "\t4- Return a book \n" + "\t5- Display books \n"</a:t>
            </a:r>
          </a:p>
          <a:p>
            <a:pPr algn="l"/>
            <a:r>
              <a:rPr lang="en-US" sz="1300" dirty="0"/>
              <a:t>            + "\t6- Update your information \n" + "\t7- Exit/Change User \n" + "\</a:t>
            </a:r>
            <a:r>
              <a:rPr lang="en-US" sz="1300" dirty="0" err="1"/>
              <a:t>tYour</a:t>
            </a:r>
            <a:r>
              <a:rPr lang="en-US" sz="1300" dirty="0"/>
              <a:t> Choice: ";</a:t>
            </a:r>
          </a:p>
          <a:p>
            <a:pPr algn="l"/>
            <a:r>
              <a:rPr lang="en-US" sz="1300" dirty="0"/>
              <a:t> </a:t>
            </a:r>
          </a:p>
          <a:p>
            <a:pPr algn="l"/>
            <a:r>
              <a:rPr lang="en-US" sz="1300" dirty="0"/>
              <a:t>    static String </a:t>
            </a:r>
            <a:r>
              <a:rPr lang="en-US" sz="1300" dirty="0" err="1"/>
              <a:t>admin_menu</a:t>
            </a:r>
            <a:r>
              <a:rPr lang="en-US" sz="1300" dirty="0"/>
              <a:t> = "\n\t*** Welcome to Admin Sub-system ***\n" + "\t1- </a:t>
            </a:r>
            <a:r>
              <a:rPr lang="en-US" sz="1300" dirty="0" err="1"/>
              <a:t>Recieved</a:t>
            </a:r>
            <a:r>
              <a:rPr lang="en-US" sz="1300" dirty="0"/>
              <a:t> money \n"</a:t>
            </a:r>
          </a:p>
          <a:p>
            <a:pPr algn="l"/>
            <a:r>
              <a:rPr lang="en-US" sz="1300" dirty="0"/>
              <a:t>            + "\t2- Remove a book \n" + "\t3- Display books owned by a user\n" + "\t4- Print balance \n"</a:t>
            </a:r>
          </a:p>
          <a:p>
            <a:pPr algn="l"/>
            <a:r>
              <a:rPr lang="en-US" sz="1300" dirty="0"/>
              <a:t>            + "\t5- Update book information \n" + "\t6- Display users \n" + "\t7- Exit \n" + "\</a:t>
            </a:r>
            <a:r>
              <a:rPr lang="en-US" sz="1300" dirty="0" err="1"/>
              <a:t>tYour</a:t>
            </a:r>
            <a:r>
              <a:rPr lang="en-US" sz="1300" dirty="0"/>
              <a:t> Choice: ";;</a:t>
            </a:r>
          </a:p>
          <a:p>
            <a:pPr algn="l"/>
            <a:r>
              <a:rPr lang="en-US" sz="1300" dirty="0"/>
              <a:t>    static Scanner input = new Scanner(System.in);</a:t>
            </a:r>
          </a:p>
          <a:p>
            <a:pPr algn="l"/>
            <a:r>
              <a:rPr lang="en-US" sz="1300" dirty="0"/>
              <a:t> </a:t>
            </a:r>
          </a:p>
          <a:p>
            <a:pPr algn="l"/>
            <a:r>
              <a:rPr lang="en-US" sz="1300" dirty="0"/>
              <a:t>    static </a:t>
            </a:r>
            <a:r>
              <a:rPr lang="en-US" sz="1300" dirty="0" err="1"/>
              <a:t>ArrayList</a:t>
            </a:r>
            <a:r>
              <a:rPr lang="en-US" sz="1300" dirty="0"/>
              <a:t>&lt;Person&gt; user = new </a:t>
            </a:r>
            <a:r>
              <a:rPr lang="en-US" sz="1300" dirty="0" err="1"/>
              <a:t>ArrayList</a:t>
            </a:r>
            <a:r>
              <a:rPr lang="en-US" sz="1300" dirty="0"/>
              <a:t>&lt;&gt;();</a:t>
            </a:r>
          </a:p>
          <a:p>
            <a:pPr algn="l"/>
            <a:r>
              <a:rPr lang="en-US" sz="1300" dirty="0"/>
              <a:t>    static Shelve </a:t>
            </a:r>
            <a:r>
              <a:rPr lang="en-US" sz="1300" dirty="0" err="1"/>
              <a:t>shelve</a:t>
            </a:r>
            <a:r>
              <a:rPr lang="en-US" sz="1300" dirty="0"/>
              <a:t> = new Shelve();</a:t>
            </a:r>
          </a:p>
          <a:p>
            <a:pPr algn="l"/>
            <a:r>
              <a:rPr lang="en-US" sz="1300" dirty="0"/>
              <a:t>    static double balance = 0;</a:t>
            </a:r>
          </a:p>
          <a:p>
            <a:pPr algn="l"/>
            <a:r>
              <a:rPr lang="en-US" sz="1300" dirty="0"/>
              <a:t>    static 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noOfUsers</a:t>
            </a:r>
            <a:r>
              <a:rPr lang="en-US" sz="1300" dirty="0"/>
              <a:t> = 0;</a:t>
            </a:r>
          </a:p>
          <a:p>
            <a:pPr algn="l"/>
            <a:r>
              <a:rPr lang="en-US" sz="1300" dirty="0"/>
              <a:t> </a:t>
            </a:r>
          </a:p>
          <a:p>
            <a:pPr algn="l"/>
            <a:r>
              <a:rPr lang="en-US" sz="1300" dirty="0"/>
              <a:t>    static Book </a:t>
            </a:r>
            <a:r>
              <a:rPr lang="en-US" sz="1300" dirty="0" err="1"/>
              <a:t>book</a:t>
            </a:r>
            <a:r>
              <a:rPr lang="en-US" sz="1300" dirty="0"/>
              <a:t>;</a:t>
            </a:r>
          </a:p>
          <a:p>
            <a:pPr algn="l"/>
            <a:r>
              <a:rPr lang="en-US" sz="1300" dirty="0"/>
              <a:t>    static String name, </a:t>
            </a:r>
            <a:r>
              <a:rPr lang="en-US" sz="1300" dirty="0" err="1"/>
              <a:t>userId</a:t>
            </a:r>
            <a:r>
              <a:rPr lang="en-US" sz="1300" dirty="0"/>
              <a:t>, phone, email;</a:t>
            </a:r>
          </a:p>
          <a:p>
            <a:pPr algn="l"/>
            <a:r>
              <a:rPr lang="en-US" sz="1300" dirty="0"/>
              <a:t>    static 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userLvl</a:t>
            </a:r>
            <a:r>
              <a:rPr lang="en-US" sz="1300" dirty="0"/>
              <a:t>;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18722B8D-59CA-4A69-BEE9-5AF33CFCB4FA}"/>
              </a:ext>
            </a:extLst>
          </p:cNvPr>
          <p:cNvSpPr txBox="1"/>
          <p:nvPr/>
        </p:nvSpPr>
        <p:spPr>
          <a:xfrm>
            <a:off x="6576061" y="531610"/>
            <a:ext cx="567944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    </a:t>
            </a:r>
            <a:r>
              <a:rPr lang="en-US" sz="1300" dirty="0"/>
              <a:t>public static void main(String[] </a:t>
            </a:r>
            <a:r>
              <a:rPr lang="en-US" sz="1300" dirty="0" err="1"/>
              <a:t>args</a:t>
            </a:r>
            <a:r>
              <a:rPr lang="en-US" sz="1300" dirty="0"/>
              <a:t>) {</a:t>
            </a:r>
          </a:p>
          <a:p>
            <a:pPr algn="l"/>
            <a:r>
              <a:rPr lang="en-US" sz="1300" dirty="0"/>
              <a:t>        </a:t>
            </a:r>
            <a:r>
              <a:rPr lang="en-US" sz="1300" dirty="0" err="1"/>
              <a:t>int</a:t>
            </a:r>
            <a:r>
              <a:rPr lang="en-US" sz="1300" dirty="0"/>
              <a:t> choice = 0;</a:t>
            </a:r>
          </a:p>
          <a:p>
            <a:pPr algn="l"/>
            <a:r>
              <a:rPr lang="en-US" sz="1300" dirty="0"/>
              <a:t>        </a:t>
            </a:r>
            <a:r>
              <a:rPr lang="en-US" sz="1300" dirty="0" err="1"/>
              <a:t>fillShelve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do {</a:t>
            </a:r>
          </a:p>
          <a:p>
            <a:pPr algn="l"/>
            <a:r>
              <a:rPr lang="en-US" sz="1300" dirty="0"/>
              <a:t>            </a:t>
            </a:r>
            <a:r>
              <a:rPr lang="en-US" sz="1300" dirty="0" err="1"/>
              <a:t>System.out.print</a:t>
            </a:r>
            <a:r>
              <a:rPr lang="en-US" sz="1300" dirty="0"/>
              <a:t>(</a:t>
            </a:r>
            <a:r>
              <a:rPr lang="en-US" sz="1300" dirty="0" err="1"/>
              <a:t>main_menu</a:t>
            </a:r>
            <a:r>
              <a:rPr lang="en-US" sz="1300" dirty="0"/>
              <a:t>);</a:t>
            </a:r>
          </a:p>
          <a:p>
            <a:pPr algn="l"/>
            <a:r>
              <a:rPr lang="en-US" sz="1300" dirty="0"/>
              <a:t>            choice = </a:t>
            </a:r>
            <a:r>
              <a:rPr lang="en-US" sz="1300" dirty="0" err="1"/>
              <a:t>input.nextInt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switch (choice) {</a:t>
            </a:r>
          </a:p>
          <a:p>
            <a:pPr algn="l"/>
            <a:r>
              <a:rPr lang="en-US" sz="1300" dirty="0"/>
              <a:t>            case 1:</a:t>
            </a:r>
          </a:p>
          <a:p>
            <a:pPr algn="l"/>
            <a:r>
              <a:rPr lang="en-US" sz="1300" dirty="0"/>
              <a:t>                </a:t>
            </a:r>
            <a:r>
              <a:rPr lang="en-US" sz="1300" dirty="0" err="1"/>
              <a:t>user_system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break;</a:t>
            </a:r>
          </a:p>
          <a:p>
            <a:pPr algn="l"/>
            <a:r>
              <a:rPr lang="en-US" sz="1300" dirty="0"/>
              <a:t>            case 2:</a:t>
            </a:r>
          </a:p>
          <a:p>
            <a:pPr algn="l"/>
            <a:r>
              <a:rPr lang="en-US" sz="1300" dirty="0"/>
              <a:t>                </a:t>
            </a:r>
            <a:r>
              <a:rPr lang="en-US" sz="1300" dirty="0" err="1"/>
              <a:t>admin_system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break;</a:t>
            </a:r>
          </a:p>
          <a:p>
            <a:pPr algn="l"/>
            <a:r>
              <a:rPr lang="en-US" sz="1300" dirty="0"/>
              <a:t>            case 3:</a:t>
            </a:r>
          </a:p>
          <a:p>
            <a:pPr algn="l"/>
            <a:r>
              <a:rPr lang="en-US" sz="1300" dirty="0"/>
              <a:t>                break;</a:t>
            </a:r>
          </a:p>
          <a:p>
            <a:pPr algn="l"/>
            <a:r>
              <a:rPr lang="en-US" sz="1300" dirty="0"/>
              <a:t>            default:</a:t>
            </a:r>
          </a:p>
          <a:p>
            <a:pPr algn="l"/>
            <a:r>
              <a:rPr lang="en-US" sz="1300" dirty="0"/>
              <a:t>                </a:t>
            </a:r>
            <a:r>
              <a:rPr lang="en-US" sz="1300" dirty="0" err="1"/>
              <a:t>System.out.print</a:t>
            </a:r>
            <a:r>
              <a:rPr lang="en-US" sz="1300" dirty="0"/>
              <a:t>("Wrong Entry. Please enter a valid option.");</a:t>
            </a:r>
          </a:p>
          <a:p>
            <a:pPr algn="l"/>
            <a:r>
              <a:rPr lang="en-US" sz="1300" dirty="0"/>
              <a:t>            }</a:t>
            </a:r>
          </a:p>
          <a:p>
            <a:pPr algn="l"/>
            <a:r>
              <a:rPr lang="en-US" sz="1300" dirty="0"/>
              <a:t>        } while (choice != 3);</a:t>
            </a:r>
          </a:p>
          <a:p>
            <a:pPr algn="l"/>
            <a:r>
              <a:rPr lang="en-US" sz="1300" dirty="0"/>
              <a:t>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("Thank you for using our system, may the books be in your favor:)!");</a:t>
            </a:r>
          </a:p>
          <a:p>
            <a:pPr algn="l"/>
            <a:r>
              <a:rPr lang="en-US" sz="1300" dirty="0"/>
              <a:t>    }</a:t>
            </a:r>
          </a:p>
          <a:p>
            <a:pPr algn="l"/>
            <a:r>
              <a:rPr lang="en-US" sz="1300" dirty="0"/>
              <a:t>        static void </a:t>
            </a:r>
            <a:r>
              <a:rPr lang="en-US" sz="1300" dirty="0" err="1"/>
              <a:t>user_system</a:t>
            </a:r>
            <a:r>
              <a:rPr lang="en-US" sz="1300" dirty="0"/>
              <a:t>() {</a:t>
            </a:r>
          </a:p>
          <a:p>
            <a:pPr algn="l"/>
            <a:r>
              <a:rPr lang="en-US" sz="1300" dirty="0"/>
              <a:t>        </a:t>
            </a:r>
            <a:r>
              <a:rPr lang="en-US" sz="1300" dirty="0" err="1"/>
              <a:t>noOfUsers</a:t>
            </a:r>
            <a:r>
              <a:rPr lang="en-US" sz="1300" dirty="0"/>
              <a:t>++;</a:t>
            </a:r>
          </a:p>
          <a:p>
            <a:pPr algn="l"/>
            <a:r>
              <a:rPr lang="en-US" sz="1300" dirty="0"/>
              <a:t>        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currentOwner</a:t>
            </a:r>
            <a:r>
              <a:rPr lang="en-US" sz="1300" dirty="0"/>
              <a:t> = -1;</a:t>
            </a:r>
          </a:p>
          <a:p>
            <a:pPr algn="l"/>
            <a:r>
              <a:rPr lang="en-US" sz="1300" dirty="0"/>
              <a:t>        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currentBuyer</a:t>
            </a:r>
            <a:r>
              <a:rPr lang="en-US" sz="1300" dirty="0"/>
              <a:t> = -1;</a:t>
            </a:r>
          </a:p>
          <a:p>
            <a:pPr algn="l"/>
            <a:r>
              <a:rPr lang="en-US" sz="1300" dirty="0"/>
              <a:t>        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currentBorrower</a:t>
            </a:r>
            <a:r>
              <a:rPr lang="en-US" sz="1300" dirty="0"/>
              <a:t> = -1;</a:t>
            </a:r>
          </a:p>
          <a:p>
            <a:pPr algn="l"/>
            <a:r>
              <a:rPr lang="en-US" sz="1300" dirty="0"/>
              <a:t>         </a:t>
            </a:r>
            <a:r>
              <a:rPr lang="en-US" sz="1300" dirty="0" err="1"/>
              <a:t>getUserInformation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      </a:t>
            </a:r>
            <a:r>
              <a:rPr lang="en-US" sz="1300" dirty="0" err="1"/>
              <a:t>boolean</a:t>
            </a:r>
            <a:r>
              <a:rPr lang="en-US" sz="1300" dirty="0"/>
              <a:t> </a:t>
            </a:r>
            <a:r>
              <a:rPr lang="en-US" sz="1300" dirty="0" err="1"/>
              <a:t>flagOwner</a:t>
            </a:r>
            <a:r>
              <a:rPr lang="en-US" sz="1300" dirty="0"/>
              <a:t> = false;</a:t>
            </a:r>
          </a:p>
          <a:p>
            <a:pPr algn="l"/>
            <a:r>
              <a:rPr lang="en-US" sz="1300" dirty="0"/>
              <a:t>        </a:t>
            </a:r>
            <a:r>
              <a:rPr lang="en-US" sz="1300" dirty="0" err="1"/>
              <a:t>boolean</a:t>
            </a:r>
            <a:r>
              <a:rPr lang="en-US" sz="1300" dirty="0"/>
              <a:t> </a:t>
            </a:r>
            <a:r>
              <a:rPr lang="en-US" sz="1300" dirty="0" err="1"/>
              <a:t>flagBuyer</a:t>
            </a:r>
            <a:r>
              <a:rPr lang="en-US" sz="1300" dirty="0"/>
              <a:t> = false;</a:t>
            </a:r>
          </a:p>
          <a:p>
            <a:pPr algn="l"/>
            <a:r>
              <a:rPr lang="en-US" sz="1300" dirty="0"/>
              <a:t>        </a:t>
            </a:r>
            <a:r>
              <a:rPr lang="en-US" sz="1300" dirty="0" err="1"/>
              <a:t>boolean</a:t>
            </a:r>
            <a:r>
              <a:rPr lang="en-US" sz="1300" dirty="0"/>
              <a:t> </a:t>
            </a:r>
            <a:r>
              <a:rPr lang="en-US" sz="1300" dirty="0" err="1"/>
              <a:t>flagBorrower</a:t>
            </a:r>
            <a:r>
              <a:rPr lang="en-US" sz="1300" dirty="0"/>
              <a:t> = false;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cxnSp>
        <p:nvCxnSpPr>
          <p:cNvPr id="11" name="رابط مستقيم 10">
            <a:extLst>
              <a:ext uri="{FF2B5EF4-FFF2-40B4-BE49-F238E27FC236}">
                <a16:creationId xmlns:a16="http://schemas.microsoft.com/office/drawing/2014/main" id="{A8973340-46B8-4C54-86EE-4DCD7F829ED2}"/>
              </a:ext>
            </a:extLst>
          </p:cNvPr>
          <p:cNvCxnSpPr>
            <a:cxnSpLocks/>
          </p:cNvCxnSpPr>
          <p:nvPr/>
        </p:nvCxnSpPr>
        <p:spPr>
          <a:xfrm>
            <a:off x="5638800" y="1161756"/>
            <a:ext cx="0" cy="498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86CF8A32-6263-406B-AAE6-5DCD785CEC08}"/>
              </a:ext>
            </a:extLst>
          </p:cNvPr>
          <p:cNvSpPr txBox="1"/>
          <p:nvPr/>
        </p:nvSpPr>
        <p:spPr>
          <a:xfrm>
            <a:off x="6096000" y="162278"/>
            <a:ext cx="372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Start main method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353571CC-95A7-40B6-A0C2-BFBDA5C87B6F}"/>
              </a:ext>
            </a:extLst>
          </p:cNvPr>
          <p:cNvSpPr txBox="1"/>
          <p:nvPr/>
        </p:nvSpPr>
        <p:spPr>
          <a:xfrm>
            <a:off x="523239" y="162278"/>
            <a:ext cx="34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Methods &amp; Variables</a:t>
            </a:r>
          </a:p>
        </p:txBody>
      </p:sp>
    </p:spTree>
    <p:extLst>
      <p:ext uri="{BB962C8B-B14F-4D97-AF65-F5344CB8AC3E}">
        <p14:creationId xmlns:p14="http://schemas.microsoft.com/office/powerpoint/2010/main" val="298939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9.png">
            <a:extLst>
              <a:ext uri="{FF2B5EF4-FFF2-40B4-BE49-F238E27FC236}">
                <a16:creationId xmlns:a16="http://schemas.microsoft.com/office/drawing/2014/main" id="{B6F935B5-74D0-4254-BEAA-3D4B004EF3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43200" y="1216464"/>
            <a:ext cx="6954520" cy="5445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430E2284-D3EE-4524-86CB-53D2F72C39CD}"/>
              </a:ext>
            </a:extLst>
          </p:cNvPr>
          <p:cNvSpPr txBox="1"/>
          <p:nvPr/>
        </p:nvSpPr>
        <p:spPr>
          <a:xfrm>
            <a:off x="2386330" y="345440"/>
            <a:ext cx="76682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/>
              <a:t>A user information is saved while error handling different user inputs.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3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C54275C4-FFED-4D92-864B-43F1A3708FB0}"/>
              </a:ext>
            </a:extLst>
          </p:cNvPr>
          <p:cNvSpPr txBox="1"/>
          <p:nvPr/>
        </p:nvSpPr>
        <p:spPr>
          <a:xfrm>
            <a:off x="264160" y="355600"/>
            <a:ext cx="8128000" cy="697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       </a:t>
            </a:r>
            <a:r>
              <a:rPr lang="en-US" sz="1300" dirty="0"/>
              <a:t> </a:t>
            </a:r>
            <a:r>
              <a:rPr lang="en-US" sz="1300" dirty="0" err="1"/>
              <a:t>int</a:t>
            </a:r>
            <a:r>
              <a:rPr lang="en-US" sz="1300" dirty="0"/>
              <a:t> choice;</a:t>
            </a:r>
          </a:p>
          <a:p>
            <a:pPr algn="l"/>
            <a:r>
              <a:rPr lang="en-US" sz="1300" dirty="0"/>
              <a:t>        do {</a:t>
            </a:r>
          </a:p>
          <a:p>
            <a:pPr algn="l"/>
            <a:r>
              <a:rPr lang="en-US" sz="1300" dirty="0"/>
              <a:t>             </a:t>
            </a:r>
            <a:r>
              <a:rPr lang="en-US" sz="1300" dirty="0" err="1"/>
              <a:t>System.out.print</a:t>
            </a:r>
            <a:r>
              <a:rPr lang="en-US" sz="1300" dirty="0"/>
              <a:t>(</a:t>
            </a:r>
            <a:r>
              <a:rPr lang="en-US" sz="1300" dirty="0" err="1"/>
              <a:t>user_menu</a:t>
            </a:r>
            <a:r>
              <a:rPr lang="en-US" sz="1300" dirty="0"/>
              <a:t>);</a:t>
            </a:r>
          </a:p>
          <a:p>
            <a:pPr algn="l"/>
            <a:r>
              <a:rPr lang="en-US" sz="1300" dirty="0"/>
              <a:t>            choice = </a:t>
            </a:r>
            <a:r>
              <a:rPr lang="en-US" sz="1300" dirty="0" err="1"/>
              <a:t>input.nextInt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switch (choice) {</a:t>
            </a:r>
          </a:p>
          <a:p>
            <a:pPr algn="l"/>
            <a:r>
              <a:rPr lang="en-US" sz="1300" dirty="0"/>
              <a:t>            case 1: {</a:t>
            </a:r>
          </a:p>
          <a:p>
            <a:pPr algn="l"/>
            <a:r>
              <a:rPr lang="en-US" sz="1300" dirty="0"/>
              <a:t>                // Add a book</a:t>
            </a:r>
          </a:p>
          <a:p>
            <a:pPr algn="l"/>
            <a:r>
              <a:rPr lang="en-US" sz="1300" dirty="0"/>
              <a:t>                if (!</a:t>
            </a:r>
            <a:r>
              <a:rPr lang="en-US" sz="1300" dirty="0" err="1"/>
              <a:t>flagOwner</a:t>
            </a:r>
            <a:r>
              <a:rPr lang="en-US" sz="1300" dirty="0"/>
              <a:t>) {</a:t>
            </a:r>
          </a:p>
          <a:p>
            <a:pPr algn="l"/>
            <a:r>
              <a:rPr lang="en-US" sz="1300" dirty="0"/>
              <a:t>                    // checks if owner object is created for this person</a:t>
            </a:r>
          </a:p>
          <a:p>
            <a:pPr algn="l"/>
            <a:r>
              <a:rPr lang="en-US" sz="1300" dirty="0"/>
              <a:t>                    // before..</a:t>
            </a:r>
          </a:p>
          <a:p>
            <a:pPr algn="l"/>
            <a:r>
              <a:rPr lang="en-US" sz="1300" dirty="0"/>
              <a:t>                    for (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= 0; </a:t>
            </a:r>
            <a:r>
              <a:rPr lang="en-US" sz="1300" dirty="0" err="1"/>
              <a:t>i</a:t>
            </a:r>
            <a:r>
              <a:rPr lang="en-US" sz="1300" dirty="0"/>
              <a:t> &lt; </a:t>
            </a:r>
            <a:r>
              <a:rPr lang="en-US" sz="1300" dirty="0" err="1"/>
              <a:t>getOwners</a:t>
            </a:r>
            <a:r>
              <a:rPr lang="en-US" sz="1300" dirty="0"/>
              <a:t>(user).size(); </a:t>
            </a:r>
            <a:r>
              <a:rPr lang="en-US" sz="1300" dirty="0" err="1"/>
              <a:t>i</a:t>
            </a:r>
            <a:r>
              <a:rPr lang="en-US" sz="1300" dirty="0"/>
              <a:t>++)</a:t>
            </a:r>
          </a:p>
          <a:p>
            <a:pPr algn="l"/>
            <a:r>
              <a:rPr lang="en-US" sz="1300" dirty="0"/>
              <a:t>                        if (((</a:t>
            </a:r>
            <a:r>
              <a:rPr lang="en-US" sz="1300" dirty="0" err="1"/>
              <a:t>getOwners</a:t>
            </a:r>
            <a:r>
              <a:rPr lang="en-US" sz="1300" dirty="0"/>
              <a:t>(user)).get(</a:t>
            </a:r>
            <a:r>
              <a:rPr lang="en-US" sz="1300" dirty="0" err="1"/>
              <a:t>i</a:t>
            </a:r>
            <a:r>
              <a:rPr lang="en-US" sz="1300" dirty="0"/>
              <a:t>).</a:t>
            </a:r>
            <a:r>
              <a:rPr lang="en-US" sz="1300" dirty="0" err="1"/>
              <a:t>getAcademicNum</a:t>
            </a:r>
            <a:r>
              <a:rPr lang="en-US" sz="1300" dirty="0"/>
              <a:t>()).equals(</a:t>
            </a:r>
            <a:r>
              <a:rPr lang="en-US" sz="1300" dirty="0" err="1"/>
              <a:t>userId</a:t>
            </a:r>
            <a:r>
              <a:rPr lang="en-US" sz="1300" dirty="0"/>
              <a:t>))</a:t>
            </a:r>
          </a:p>
          <a:p>
            <a:pPr algn="l"/>
            <a:r>
              <a:rPr lang="en-US" sz="1300" dirty="0"/>
              <a:t>                            </a:t>
            </a:r>
            <a:r>
              <a:rPr lang="en-US" sz="1300" dirty="0" err="1"/>
              <a:t>flagOwner</a:t>
            </a:r>
            <a:r>
              <a:rPr lang="en-US" sz="1300" dirty="0"/>
              <a:t> = true;</a:t>
            </a:r>
          </a:p>
          <a:p>
            <a:pPr algn="l"/>
            <a:r>
              <a:rPr lang="en-US" sz="1300" dirty="0"/>
              <a:t>                }</a:t>
            </a:r>
          </a:p>
          <a:p>
            <a:pPr algn="l"/>
            <a:r>
              <a:rPr lang="en-US" sz="1300" dirty="0"/>
              <a:t> </a:t>
            </a:r>
          </a:p>
          <a:p>
            <a:pPr algn="l"/>
            <a:r>
              <a:rPr lang="en-US" sz="1300" dirty="0"/>
              <a:t>                if (!</a:t>
            </a:r>
            <a:r>
              <a:rPr lang="en-US" sz="1300" dirty="0" err="1"/>
              <a:t>flagOwner</a:t>
            </a:r>
            <a:r>
              <a:rPr lang="en-US" sz="1300" dirty="0"/>
              <a:t>) {</a:t>
            </a:r>
          </a:p>
          <a:p>
            <a:pPr algn="l"/>
            <a:r>
              <a:rPr lang="en-US" sz="1300" dirty="0"/>
              <a:t>                    // creates a new owner object for the user..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("Are you graduating this year? (y/n)");</a:t>
            </a:r>
          </a:p>
          <a:p>
            <a:pPr algn="l"/>
            <a:r>
              <a:rPr lang="en-US" sz="1300" dirty="0"/>
              <a:t>                    do {</a:t>
            </a:r>
          </a:p>
          <a:p>
            <a:pPr algn="l"/>
            <a:r>
              <a:rPr lang="en-US" sz="1300" dirty="0"/>
              <a:t>                        String g = </a:t>
            </a:r>
            <a:r>
              <a:rPr lang="en-US" sz="1300" dirty="0" err="1"/>
              <a:t>input.next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     if (</a:t>
            </a:r>
            <a:r>
              <a:rPr lang="en-US" sz="1300" dirty="0" err="1"/>
              <a:t>g.equalsIgnoreCase</a:t>
            </a:r>
            <a:r>
              <a:rPr lang="en-US" sz="1300" dirty="0"/>
              <a:t>("y")) {</a:t>
            </a:r>
          </a:p>
          <a:p>
            <a:pPr algn="l"/>
            <a:r>
              <a:rPr lang="en-US" sz="1300" dirty="0"/>
              <a:t>                            </a:t>
            </a:r>
            <a:r>
              <a:rPr lang="en-US" sz="1300" dirty="0" err="1"/>
              <a:t>user.add</a:t>
            </a:r>
            <a:r>
              <a:rPr lang="en-US" sz="1300" dirty="0"/>
              <a:t>(new Owner(name, </a:t>
            </a:r>
            <a:r>
              <a:rPr lang="en-US" sz="1300" dirty="0" err="1"/>
              <a:t>userId</a:t>
            </a:r>
            <a:r>
              <a:rPr lang="en-US" sz="1300" dirty="0"/>
              <a:t>, </a:t>
            </a:r>
            <a:r>
              <a:rPr lang="en-US" sz="1300" dirty="0" err="1"/>
              <a:t>userLvl</a:t>
            </a:r>
            <a:r>
              <a:rPr lang="en-US" sz="1300" dirty="0"/>
              <a:t>, phone, email, false, true, 0));</a:t>
            </a:r>
          </a:p>
          <a:p>
            <a:pPr algn="l"/>
            <a:r>
              <a:rPr lang="en-US" sz="1300" dirty="0"/>
              <a:t>                            </a:t>
            </a:r>
            <a:r>
              <a:rPr lang="en-US" sz="1300" dirty="0" err="1"/>
              <a:t>currentOwner</a:t>
            </a:r>
            <a:r>
              <a:rPr lang="en-US" sz="1300" dirty="0"/>
              <a:t> = (</a:t>
            </a:r>
            <a:r>
              <a:rPr lang="en-US" sz="1300" dirty="0" err="1"/>
              <a:t>user.size</a:t>
            </a:r>
            <a:r>
              <a:rPr lang="en-US" sz="1300" dirty="0"/>
              <a:t>()) - 1;</a:t>
            </a:r>
          </a:p>
          <a:p>
            <a:pPr algn="l"/>
            <a:r>
              <a:rPr lang="en-US" sz="1300" dirty="0"/>
              <a:t>                            break;</a:t>
            </a:r>
          </a:p>
          <a:p>
            <a:pPr algn="l"/>
            <a:r>
              <a:rPr lang="en-US" sz="1300" dirty="0"/>
              <a:t>                        } else if (</a:t>
            </a:r>
            <a:r>
              <a:rPr lang="en-US" sz="1300" dirty="0" err="1"/>
              <a:t>g.equalsIgnoreCase</a:t>
            </a:r>
            <a:r>
              <a:rPr lang="en-US" sz="1300" dirty="0"/>
              <a:t>("n")) {</a:t>
            </a:r>
          </a:p>
          <a:p>
            <a:pPr algn="l"/>
            <a:r>
              <a:rPr lang="en-US" sz="1300" dirty="0"/>
              <a:t>                            </a:t>
            </a:r>
            <a:r>
              <a:rPr lang="en-US" sz="1300" dirty="0" err="1"/>
              <a:t>user.add</a:t>
            </a:r>
            <a:r>
              <a:rPr lang="en-US" sz="1300" dirty="0"/>
              <a:t>(new Owner(name, </a:t>
            </a:r>
            <a:r>
              <a:rPr lang="en-US" sz="1300" dirty="0" err="1"/>
              <a:t>userId</a:t>
            </a:r>
            <a:r>
              <a:rPr lang="en-US" sz="1300" dirty="0"/>
              <a:t>, </a:t>
            </a:r>
            <a:r>
              <a:rPr lang="en-US" sz="1300" dirty="0" err="1"/>
              <a:t>userLvl</a:t>
            </a:r>
            <a:r>
              <a:rPr lang="en-US" sz="1300" dirty="0"/>
              <a:t>, phone, email, false, false, 0));</a:t>
            </a:r>
          </a:p>
          <a:p>
            <a:pPr algn="l"/>
            <a:r>
              <a:rPr lang="en-US" sz="1300" dirty="0"/>
              <a:t>                            </a:t>
            </a:r>
            <a:r>
              <a:rPr lang="en-US" sz="1300" dirty="0" err="1"/>
              <a:t>currentOwner</a:t>
            </a:r>
            <a:r>
              <a:rPr lang="en-US" sz="1300" dirty="0"/>
              <a:t> = (</a:t>
            </a:r>
            <a:r>
              <a:rPr lang="en-US" sz="1300" dirty="0" err="1"/>
              <a:t>user.size</a:t>
            </a:r>
            <a:r>
              <a:rPr lang="en-US" sz="1300" dirty="0"/>
              <a:t>()) - 1;</a:t>
            </a:r>
          </a:p>
          <a:p>
            <a:pPr algn="l"/>
            <a:r>
              <a:rPr lang="en-US" sz="1300" dirty="0"/>
              <a:t>                            break;</a:t>
            </a:r>
          </a:p>
          <a:p>
            <a:pPr algn="l"/>
            <a:r>
              <a:rPr lang="en-US" sz="1300" dirty="0"/>
              <a:t>                        } else</a:t>
            </a:r>
          </a:p>
          <a:p>
            <a:pPr algn="l"/>
            <a:r>
              <a:rPr lang="en-US" sz="1300" dirty="0"/>
              <a:t>                            </a:t>
            </a:r>
            <a:r>
              <a:rPr lang="en-US" sz="1300" dirty="0" err="1"/>
              <a:t>System.out.print</a:t>
            </a:r>
            <a:r>
              <a:rPr lang="en-US" sz="1300" dirty="0"/>
              <a:t>("Wrong entry. Please enter either y/n.");</a:t>
            </a:r>
          </a:p>
          <a:p>
            <a:pPr algn="l"/>
            <a:r>
              <a:rPr lang="en-US" sz="1300" dirty="0"/>
              <a:t>                    } while (true);</a:t>
            </a:r>
          </a:p>
          <a:p>
            <a:pPr algn="l"/>
            <a:r>
              <a:rPr lang="en-US" sz="1300" dirty="0"/>
              <a:t>                }</a:t>
            </a:r>
          </a:p>
          <a:p>
            <a:pPr algn="l"/>
            <a:r>
              <a:rPr lang="en-US" sz="1300" dirty="0"/>
              <a:t>              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C3100091-8AB0-443F-9914-1DD888E538D3}"/>
              </a:ext>
            </a:extLst>
          </p:cNvPr>
          <p:cNvSpPr txBox="1"/>
          <p:nvPr/>
        </p:nvSpPr>
        <p:spPr>
          <a:xfrm>
            <a:off x="4521200" y="155545"/>
            <a:ext cx="623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/>
              <a:t>First case in the user system:</a:t>
            </a:r>
          </a:p>
        </p:txBody>
      </p:sp>
    </p:spTree>
    <p:extLst>
      <p:ext uri="{BB962C8B-B14F-4D97-AF65-F5344CB8AC3E}">
        <p14:creationId xmlns:p14="http://schemas.microsoft.com/office/powerpoint/2010/main" val="128531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2873C676-9A5D-4D73-B15B-49B7476779D3}"/>
              </a:ext>
            </a:extLst>
          </p:cNvPr>
          <p:cNvSpPr txBox="1"/>
          <p:nvPr/>
        </p:nvSpPr>
        <p:spPr>
          <a:xfrm>
            <a:off x="-152400" y="142240"/>
            <a:ext cx="6532880" cy="697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 </a:t>
            </a:r>
            <a:r>
              <a:rPr lang="en-US" sz="1300" dirty="0"/>
              <a:t>  // get information for the book..</a:t>
            </a:r>
          </a:p>
          <a:p>
            <a:pPr algn="l"/>
            <a:r>
              <a:rPr lang="en-US" sz="1300" dirty="0"/>
              <a:t>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("Enter the following information:");</a:t>
            </a:r>
          </a:p>
          <a:p>
            <a:pPr algn="l"/>
            <a:r>
              <a:rPr lang="en-US" sz="1300" dirty="0"/>
              <a:t>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("Book Title:");</a:t>
            </a:r>
          </a:p>
          <a:p>
            <a:pPr algn="l"/>
            <a:r>
              <a:rPr lang="en-US" sz="1300" dirty="0"/>
              <a:t>                String title = </a:t>
            </a:r>
            <a:r>
              <a:rPr lang="en-US" sz="1300" dirty="0" err="1"/>
              <a:t>input.nextLine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title = </a:t>
            </a:r>
            <a:r>
              <a:rPr lang="en-US" sz="1300" dirty="0" err="1"/>
              <a:t>input.nextLine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("Course ID:");</a:t>
            </a:r>
          </a:p>
          <a:p>
            <a:pPr algn="l"/>
            <a:r>
              <a:rPr lang="en-US" sz="1300" dirty="0"/>
              <a:t>                String id = </a:t>
            </a:r>
            <a:r>
              <a:rPr lang="en-US" sz="1300" dirty="0" err="1"/>
              <a:t>input.nextLine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("Book Level:");</a:t>
            </a:r>
          </a:p>
          <a:p>
            <a:pPr algn="l"/>
            <a:r>
              <a:rPr lang="en-US" sz="1300" dirty="0"/>
              <a:t>                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lvl</a:t>
            </a:r>
            <a:r>
              <a:rPr lang="en-US" sz="1300" dirty="0"/>
              <a:t> = </a:t>
            </a:r>
            <a:r>
              <a:rPr lang="en-US" sz="1300" dirty="0" err="1"/>
              <a:t>input.nextInt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do {</a:t>
            </a:r>
          </a:p>
          <a:p>
            <a:pPr algn="l"/>
            <a:r>
              <a:rPr lang="en-US" sz="1300" dirty="0"/>
              <a:t>                    if (</a:t>
            </a:r>
            <a:r>
              <a:rPr lang="en-US" sz="1300" dirty="0" err="1"/>
              <a:t>lvl</a:t>
            </a:r>
            <a:r>
              <a:rPr lang="en-US" sz="1300" dirty="0"/>
              <a:t>&gt;=1 &amp;&amp; </a:t>
            </a:r>
            <a:r>
              <a:rPr lang="en-US" sz="1300" dirty="0" err="1"/>
              <a:t>lvl</a:t>
            </a:r>
            <a:r>
              <a:rPr lang="en-US" sz="1300" dirty="0"/>
              <a:t>&lt;=10)</a:t>
            </a:r>
          </a:p>
          <a:p>
            <a:pPr algn="l"/>
            <a:r>
              <a:rPr lang="en-US" sz="1300" dirty="0"/>
              <a:t>                        break;</a:t>
            </a:r>
          </a:p>
          <a:p>
            <a:pPr algn="l"/>
            <a:r>
              <a:rPr lang="en-US" sz="1300" dirty="0"/>
              <a:t>                    else</a:t>
            </a:r>
          </a:p>
          <a:p>
            <a:pPr algn="l"/>
            <a:r>
              <a:rPr lang="en-US" sz="1300" dirty="0"/>
              <a:t>                        {</a:t>
            </a:r>
            <a:r>
              <a:rPr lang="en-US" sz="1300" dirty="0" err="1"/>
              <a:t>System.out.print</a:t>
            </a:r>
            <a:r>
              <a:rPr lang="en-US" sz="1300" dirty="0"/>
              <a:t>("Level must be between 0-10.. Enter level again:");</a:t>
            </a:r>
          </a:p>
          <a:p>
            <a:pPr algn="l"/>
            <a:r>
              <a:rPr lang="en-US" sz="1300" dirty="0"/>
              <a:t>                        </a:t>
            </a:r>
            <a:r>
              <a:rPr lang="en-US" sz="1300" dirty="0" err="1"/>
              <a:t>lvl</a:t>
            </a:r>
            <a:r>
              <a:rPr lang="en-US" sz="1300" dirty="0"/>
              <a:t> = </a:t>
            </a:r>
            <a:r>
              <a:rPr lang="en-US" sz="1300" dirty="0" err="1"/>
              <a:t>input.nextInt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        }</a:t>
            </a:r>
          </a:p>
          <a:p>
            <a:pPr algn="l"/>
            <a:r>
              <a:rPr lang="en-US" sz="1300" dirty="0"/>
              <a:t>                }while(true);</a:t>
            </a:r>
          </a:p>
          <a:p>
            <a:pPr algn="l"/>
            <a:r>
              <a:rPr lang="en-US" sz="1300" dirty="0"/>
              <a:t>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("Book Price:");</a:t>
            </a:r>
          </a:p>
          <a:p>
            <a:pPr algn="l"/>
            <a:r>
              <a:rPr lang="en-US" sz="1300" dirty="0"/>
              <a:t>                double </a:t>
            </a:r>
            <a:r>
              <a:rPr lang="en-US" sz="1300" dirty="0" err="1"/>
              <a:t>prc</a:t>
            </a:r>
            <a:r>
              <a:rPr lang="en-US" sz="1300" dirty="0"/>
              <a:t> = </a:t>
            </a:r>
            <a:r>
              <a:rPr lang="en-US" sz="1300" dirty="0" err="1"/>
              <a:t>input.nextDouble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do {</a:t>
            </a:r>
          </a:p>
          <a:p>
            <a:pPr algn="l"/>
            <a:r>
              <a:rPr lang="en-US" sz="1300" dirty="0"/>
              <a:t>                    if (</a:t>
            </a:r>
            <a:r>
              <a:rPr lang="en-US" sz="1300" dirty="0" err="1"/>
              <a:t>prc</a:t>
            </a:r>
            <a:r>
              <a:rPr lang="en-US" sz="1300" dirty="0"/>
              <a:t>&gt;=0 &amp;&amp; </a:t>
            </a:r>
            <a:r>
              <a:rPr lang="en-US" sz="1300" dirty="0" err="1"/>
              <a:t>prc</a:t>
            </a:r>
            <a:r>
              <a:rPr lang="en-US" sz="1300" dirty="0"/>
              <a:t>&lt;=500)</a:t>
            </a:r>
          </a:p>
          <a:p>
            <a:pPr algn="l"/>
            <a:r>
              <a:rPr lang="en-US" sz="1300" dirty="0"/>
              <a:t>                        break;</a:t>
            </a:r>
          </a:p>
          <a:p>
            <a:pPr algn="l"/>
            <a:r>
              <a:rPr lang="en-US" sz="1300" dirty="0"/>
              <a:t>                    else</a:t>
            </a:r>
          </a:p>
          <a:p>
            <a:pPr algn="l"/>
            <a:r>
              <a:rPr lang="en-US" sz="1300" dirty="0"/>
              <a:t>                        {</a:t>
            </a:r>
            <a:r>
              <a:rPr lang="en-US" sz="1300" dirty="0" err="1"/>
              <a:t>System.out.print</a:t>
            </a:r>
            <a:r>
              <a:rPr lang="en-US" sz="1300" dirty="0"/>
              <a:t>("Book Price must be between 0-500 SR.. Enter price again:");</a:t>
            </a:r>
          </a:p>
          <a:p>
            <a:pPr algn="l"/>
            <a:r>
              <a:rPr lang="en-US" sz="1300" dirty="0"/>
              <a:t>                        </a:t>
            </a:r>
            <a:r>
              <a:rPr lang="en-US" sz="1300" dirty="0" err="1"/>
              <a:t>prc</a:t>
            </a:r>
            <a:r>
              <a:rPr lang="en-US" sz="1300" dirty="0"/>
              <a:t> = </a:t>
            </a:r>
            <a:r>
              <a:rPr lang="en-US" sz="1300" dirty="0" err="1"/>
              <a:t>input.nextInt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        }</a:t>
            </a:r>
          </a:p>
          <a:p>
            <a:pPr algn="l"/>
            <a:r>
              <a:rPr lang="en-US" sz="1300" dirty="0"/>
              <a:t>                }while(true);</a:t>
            </a:r>
          </a:p>
          <a:p>
            <a:pPr algn="l"/>
            <a:r>
              <a:rPr lang="en-US" sz="1300" dirty="0"/>
              <a:t>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("Book Status (Sale/Borrow):");</a:t>
            </a:r>
          </a:p>
          <a:p>
            <a:pPr algn="l"/>
            <a:r>
              <a:rPr lang="en-US" sz="1300" dirty="0"/>
              <a:t>                String s = </a:t>
            </a:r>
            <a:r>
              <a:rPr lang="en-US" sz="1300" dirty="0" err="1"/>
              <a:t>input.next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do {</a:t>
            </a:r>
          </a:p>
          <a:p>
            <a:pPr algn="l"/>
            <a:r>
              <a:rPr lang="en-US" sz="1300" dirty="0"/>
              <a:t>                    if (</a:t>
            </a:r>
            <a:r>
              <a:rPr lang="en-US" sz="1300" dirty="0" err="1"/>
              <a:t>s.equalsIgnoreCase</a:t>
            </a:r>
            <a:r>
              <a:rPr lang="en-US" sz="1300" dirty="0"/>
              <a:t>("sale") || </a:t>
            </a:r>
            <a:r>
              <a:rPr lang="en-US" sz="1300" dirty="0" err="1"/>
              <a:t>s.equalsIgnoreCase</a:t>
            </a:r>
            <a:r>
              <a:rPr lang="en-US" sz="1300" dirty="0"/>
              <a:t>("borrow"))</a:t>
            </a:r>
          </a:p>
          <a:p>
            <a:pPr algn="l"/>
            <a:r>
              <a:rPr lang="en-US" sz="1300" dirty="0"/>
              <a:t>                        break;</a:t>
            </a:r>
          </a:p>
          <a:p>
            <a:pPr algn="l"/>
            <a:r>
              <a:rPr lang="en-US" sz="1300" dirty="0"/>
              <a:t>                    else</a:t>
            </a:r>
          </a:p>
          <a:p>
            <a:pPr algn="l"/>
            <a:r>
              <a:rPr lang="en-US" sz="1300" dirty="0"/>
              <a:t>                      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A38182F4-C13E-4B8D-AC51-0D61CC2F6775}"/>
              </a:ext>
            </a:extLst>
          </p:cNvPr>
          <p:cNvSpPr txBox="1"/>
          <p:nvPr/>
        </p:nvSpPr>
        <p:spPr>
          <a:xfrm>
            <a:off x="6725920" y="538480"/>
            <a:ext cx="5120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  </a:t>
            </a:r>
            <a:r>
              <a:rPr lang="en-US" sz="1300" dirty="0"/>
              <a:t>{</a:t>
            </a:r>
            <a:r>
              <a:rPr lang="en-US" sz="1300" dirty="0" err="1"/>
              <a:t>System.out.print</a:t>
            </a:r>
            <a:r>
              <a:rPr lang="en-US" sz="1300" dirty="0"/>
              <a:t>("Please enter either (sale/borrow)");</a:t>
            </a:r>
          </a:p>
          <a:p>
            <a:pPr algn="l"/>
            <a:r>
              <a:rPr lang="en-US" sz="1300" dirty="0"/>
              <a:t>                        s = </a:t>
            </a:r>
            <a:r>
              <a:rPr lang="en-US" sz="1300" dirty="0" err="1"/>
              <a:t>input.next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        }</a:t>
            </a:r>
          </a:p>
          <a:p>
            <a:pPr algn="l"/>
            <a:r>
              <a:rPr lang="en-US" sz="1300" dirty="0"/>
              <a:t>                }while(true);</a:t>
            </a:r>
          </a:p>
          <a:p>
            <a:pPr algn="l"/>
            <a:r>
              <a:rPr lang="en-US" sz="1300" dirty="0"/>
              <a:t>                // create the book object then add in the shelve</a:t>
            </a:r>
          </a:p>
          <a:p>
            <a:pPr algn="l"/>
            <a:r>
              <a:rPr lang="en-US" sz="1300" dirty="0"/>
              <a:t>                Book b = new Book(title, id, </a:t>
            </a:r>
            <a:r>
              <a:rPr lang="en-US" sz="1300" dirty="0" err="1"/>
              <a:t>lvl</a:t>
            </a:r>
            <a:r>
              <a:rPr lang="en-US" sz="1300" dirty="0"/>
              <a:t>, </a:t>
            </a:r>
            <a:r>
              <a:rPr lang="en-US" sz="1300" dirty="0" err="1"/>
              <a:t>user.get</a:t>
            </a:r>
            <a:r>
              <a:rPr lang="en-US" sz="1300" dirty="0"/>
              <a:t>(</a:t>
            </a:r>
            <a:r>
              <a:rPr lang="en-US" sz="1300" dirty="0" err="1"/>
              <a:t>currentOwner</a:t>
            </a:r>
            <a:r>
              <a:rPr lang="en-US" sz="1300" dirty="0"/>
              <a:t>), true, </a:t>
            </a:r>
            <a:r>
              <a:rPr lang="en-US" sz="1300" dirty="0" err="1"/>
              <a:t>prc</a:t>
            </a:r>
            <a:r>
              <a:rPr lang="en-US" sz="1300" dirty="0"/>
              <a:t>, s);</a:t>
            </a:r>
          </a:p>
          <a:p>
            <a:pPr algn="l"/>
            <a:r>
              <a:rPr lang="en-US" sz="1300" dirty="0"/>
              <a:t>                if (</a:t>
            </a:r>
            <a:r>
              <a:rPr lang="en-US" sz="1300" dirty="0" err="1"/>
              <a:t>shelve.addBook</a:t>
            </a:r>
            <a:r>
              <a:rPr lang="en-US" sz="1300" dirty="0"/>
              <a:t>(b)) </a:t>
            </a:r>
          </a:p>
          <a:p>
            <a:pPr algn="l"/>
            <a:r>
              <a:rPr lang="en-US" sz="1300" dirty="0"/>
              <a:t>                    {</a:t>
            </a:r>
          </a:p>
          <a:p>
            <a:pPr algn="l"/>
            <a:r>
              <a:rPr lang="en-US" sz="1300" dirty="0"/>
              <a:t>        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("Book was added </a:t>
            </a:r>
            <a:r>
              <a:rPr lang="en-US" sz="1300" dirty="0" err="1"/>
              <a:t>successfuly</a:t>
            </a:r>
            <a:r>
              <a:rPr lang="en-US" sz="1300" dirty="0"/>
              <a:t>.");</a:t>
            </a:r>
          </a:p>
          <a:p>
            <a:pPr algn="l"/>
            <a:r>
              <a:rPr lang="en-US" sz="1300" dirty="0"/>
              <a:t>                        ((Owner) </a:t>
            </a:r>
            <a:r>
              <a:rPr lang="en-US" sz="1300" dirty="0" err="1"/>
              <a:t>user.get</a:t>
            </a:r>
            <a:r>
              <a:rPr lang="en-US" sz="1300" dirty="0"/>
              <a:t>(</a:t>
            </a:r>
            <a:r>
              <a:rPr lang="en-US" sz="1300" dirty="0" err="1"/>
              <a:t>currentOwner</a:t>
            </a:r>
            <a:r>
              <a:rPr lang="en-US" sz="1300" dirty="0"/>
              <a:t>)).</a:t>
            </a:r>
            <a:r>
              <a:rPr lang="en-US" sz="1300" dirty="0" err="1"/>
              <a:t>incrmntBookCount</a:t>
            </a:r>
            <a:r>
              <a:rPr lang="en-US" sz="1300" dirty="0"/>
              <a:t>();</a:t>
            </a:r>
          </a:p>
          <a:p>
            <a:pPr algn="l"/>
            <a:r>
              <a:rPr lang="en-US" sz="1300" dirty="0"/>
              <a:t>                    }</a:t>
            </a:r>
          </a:p>
          <a:p>
            <a:pPr algn="l"/>
            <a:r>
              <a:rPr lang="en-US" sz="1300" dirty="0"/>
              <a:t>                else</a:t>
            </a:r>
          </a:p>
          <a:p>
            <a:pPr algn="l"/>
            <a:r>
              <a:rPr lang="en-US" sz="1300" dirty="0"/>
              <a:t>                    </a:t>
            </a:r>
            <a:r>
              <a:rPr lang="en-US" sz="1300" dirty="0" err="1"/>
              <a:t>System.out.println</a:t>
            </a:r>
            <a:r>
              <a:rPr lang="en-US" sz="1300" dirty="0"/>
              <a:t>("Book was not added </a:t>
            </a:r>
            <a:r>
              <a:rPr lang="en-US" sz="1300" dirty="0" err="1"/>
              <a:t>successfuly</a:t>
            </a:r>
            <a:r>
              <a:rPr lang="en-US" sz="1300" dirty="0"/>
              <a:t>, it seems there's a kind of error.");</a:t>
            </a:r>
          </a:p>
          <a:p>
            <a:pPr algn="l"/>
            <a:r>
              <a:rPr lang="en-US" sz="1300" dirty="0"/>
              <a:t>                </a:t>
            </a:r>
          </a:p>
          <a:p>
            <a:pPr algn="l"/>
            <a:r>
              <a:rPr lang="en-US" sz="1300" dirty="0"/>
              <a:t>                line();</a:t>
            </a:r>
          </a:p>
          <a:p>
            <a:pPr algn="l"/>
            <a:r>
              <a:rPr lang="en-US" sz="1300" dirty="0"/>
              <a:t>                break;</a:t>
            </a:r>
          </a:p>
          <a:p>
            <a:pPr algn="l"/>
            <a:r>
              <a:rPr lang="en-US" sz="1300" dirty="0"/>
              <a:t>            }</a:t>
            </a:r>
          </a:p>
        </p:txBody>
      </p:sp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00597A54-14FB-4287-B185-2441600E73D8}"/>
              </a:ext>
            </a:extLst>
          </p:cNvPr>
          <p:cNvCxnSpPr>
            <a:cxnSpLocks/>
          </p:cNvCxnSpPr>
          <p:nvPr/>
        </p:nvCxnSpPr>
        <p:spPr>
          <a:xfrm>
            <a:off x="6380480" y="1110956"/>
            <a:ext cx="0" cy="498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8.png">
            <a:extLst>
              <a:ext uri="{FF2B5EF4-FFF2-40B4-BE49-F238E27FC236}">
                <a16:creationId xmlns:a16="http://schemas.microsoft.com/office/drawing/2014/main" id="{E4667ACB-A67F-4A3C-92A3-EC8DEA6724C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564885" y="4124959"/>
            <a:ext cx="3423914" cy="25559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546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>
            <a:extLst>
              <a:ext uri="{FF2B5EF4-FFF2-40B4-BE49-F238E27FC236}">
                <a16:creationId xmlns:a16="http://schemas.microsoft.com/office/drawing/2014/main" id="{FB2EFE8C-8ABE-4219-8827-66EA9F059003}"/>
              </a:ext>
            </a:extLst>
          </p:cNvPr>
          <p:cNvSpPr/>
          <p:nvPr/>
        </p:nvSpPr>
        <p:spPr>
          <a:xfrm>
            <a:off x="278672" y="160254"/>
            <a:ext cx="82252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FF9900"/>
                </a:solidFill>
                <a:latin typeface="Arial" panose="020B0604020202020204" pitchFamily="34" charset="0"/>
              </a:rPr>
              <a:t>Methods in the main - </a:t>
            </a:r>
            <a:r>
              <a:rPr lang="en-US" sz="3600" dirty="0" err="1">
                <a:solidFill>
                  <a:srgbClr val="FF9900"/>
                </a:solidFill>
                <a:latin typeface="Arial" panose="020B0604020202020204" pitchFamily="34" charset="0"/>
              </a:rPr>
              <a:t>Doaa’s</a:t>
            </a:r>
            <a:r>
              <a:rPr lang="en-US" sz="3600" dirty="0">
                <a:solidFill>
                  <a:srgbClr val="FF9900"/>
                </a:solidFill>
                <a:latin typeface="Arial" panose="020B0604020202020204" pitchFamily="34" charset="0"/>
              </a:rPr>
              <a:t> Part : </a:t>
            </a:r>
            <a:r>
              <a:rPr lang="en-US" sz="2800" dirty="0">
                <a:solidFill>
                  <a:srgbClr val="FF9900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br>
              <a:rPr lang="en-US" dirty="0"/>
            </a:br>
            <a:endParaRPr lang="ar-SA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E7262ECF-F8F4-4CB0-A60A-BA74DB13E75D}"/>
              </a:ext>
            </a:extLst>
          </p:cNvPr>
          <p:cNvSpPr/>
          <p:nvPr/>
        </p:nvSpPr>
        <p:spPr>
          <a:xfrm>
            <a:off x="161106" y="997025"/>
            <a:ext cx="864326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AB40"/>
                </a:solidFill>
                <a:latin typeface="Arial" panose="020B0604020202020204" pitchFamily="34" charset="0"/>
              </a:rPr>
              <a:t>Case 2 (buy book):</a:t>
            </a:r>
            <a:br>
              <a:rPr lang="en-US" sz="2000" dirty="0"/>
            </a:b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case 2: {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// 2- buy book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Book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book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getTheBook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();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if (book != null) {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("The book price is: " +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book.getPrice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());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// checks if the user is a buyer or create a buyer object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                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if (!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flagBuyer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for (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getBuyers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(user).size();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++)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if (((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getBuyers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(user)).get(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getAcademicNum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()).equals(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userId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)) {     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flagBuyer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= true;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  break; }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if (!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flagBuyer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user.add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(new Buyer(name,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userId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userLvl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, phone, email, true));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currentBuyer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= (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user.size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()) - 1; }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// book is bought..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book.setAvailability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(false);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System.out.print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(book + "\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nYou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have bought this book.");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balance +=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book.getPrice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(); }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line();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break; }</a:t>
            </a:r>
            <a:endParaRPr lang="en-US" sz="2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   </a:t>
            </a:r>
            <a:endParaRPr lang="en-US" sz="2400" dirty="0"/>
          </a:p>
          <a:p>
            <a:br>
              <a:rPr lang="en-US" sz="2400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2266389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1448</Words>
  <Application>Microsoft Office PowerPoint</Application>
  <PresentationFormat>Widescreen</PresentationFormat>
  <Paragraphs>674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نسق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Asks user for the book id and returns the book:</vt:lpstr>
      <vt:lpstr>PowerPoint Presentation</vt:lpstr>
      <vt:lpstr>PowerPoint Presentation</vt:lpstr>
      <vt:lpstr>Display of all books after user addition. </vt:lpstr>
      <vt:lpstr>PowerPoint Presentation</vt:lpstr>
      <vt:lpstr>PowerPoint Presentation</vt:lpstr>
      <vt:lpstr>PowerPoint Presentation</vt:lpstr>
      <vt:lpstr>A user decides to update her information, in this sample the phone number is changed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زينه عبدالله احمد الحداد</dc:creator>
  <cp:lastModifiedBy>مــــــــــــــــريـــــــــــــــــــمـ جـــــــــمـــــــــــــالــ</cp:lastModifiedBy>
  <cp:revision>36</cp:revision>
  <dcterms:created xsi:type="dcterms:W3CDTF">2018-12-02T15:25:25Z</dcterms:created>
  <dcterms:modified xsi:type="dcterms:W3CDTF">2018-12-02T22:37:07Z</dcterms:modified>
</cp:coreProperties>
</file>