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F88-B5FD-4EEE-9300-0E75AED8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6BE5-E942-45D7-AC6D-C1B52FE9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11B8-9361-4C19-8855-668B2CD6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30D4-3BB4-46AD-B3D8-FAC9DF1B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98B0-B58E-4051-9307-4D4A791B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C029-C21C-4A2C-878D-B2D209A5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EF45-9337-4BC7-BA41-936760008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B752-4EB2-4858-BBD4-6A3278C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2DD9-A6EC-47DC-A7C2-A989AC81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2187-9296-42C6-BA84-092D820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2D41B-C4AB-4133-AEB9-834E7BC52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9436A-1C19-4B69-A9EA-867E9B01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6B28-9727-41DC-BF93-8BE663E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1970-F27F-49BF-83CB-AABD0C95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C92F-8FA9-404D-A209-721ADBC5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D197-8337-4E53-9925-82965FE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44F4-414B-423F-9403-B123781A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44EC-436A-4D99-98D7-E3F8193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4C25-E40D-4171-BF3D-C87AE192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1E77-8838-4733-ABEB-5BEA7077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7B41-C46A-4971-B7F8-6B2BF3D9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04D0-662D-436F-B378-ABF13514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01E1-E82C-4315-952E-A06FDAD8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3704-AA1F-4C49-AD46-DE67CDFA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C3E8-69B0-41D6-A71A-B7287A25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9533-594B-4BCE-8052-EF1E0362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FFA1-ACE3-4258-8700-E18DFCD34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3EE76-429F-439E-9B57-EDCD9EDB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B6671-DA6C-48EA-83FB-0D352C9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B6FC6-DF9D-4E69-80F2-51688666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02FF-3EC0-4FF1-9895-6C031792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83D-1F4A-43E6-9B12-233D08EB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E883-D545-47F6-A86B-D4AB4275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15BA-DB86-4FFC-A663-9186C095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5AD0-5DAB-485C-8BE5-E4E07873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EB55F-DEFD-490A-8003-DF64A1969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6FE38-7335-42CE-9115-2ED9882C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9A2DE-5D8A-4A87-A25C-41F7078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B545-F269-4F77-A2C3-C768E72B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0DC5-15EC-44D1-942B-C7662131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3AA4-60DA-4476-8B5B-C20E8927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CD607-5ECB-4CB4-A5C9-373CF42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A7940-A019-4A7F-83BE-B2D5BB9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8E613-D360-4F67-8127-4B769766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E9EA-939D-44BC-BAA8-2F769A9B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1201-26E4-4B13-86C1-685333B4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93E4-673A-4048-BDE1-872F259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A283-2CE0-4828-B654-9B75C81C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C4D4-2E26-49D4-94F6-FD758C8E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27A5-5C35-498E-8F5A-4924BF83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C15C5-D84E-48BA-A796-702B1229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291-8192-49A3-BAD3-BBA95774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4E4-5718-4F3F-865A-478AD9B9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A72C3-7E5F-44D6-BC94-CDC628B92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A7B31-94FD-48B8-B393-C6BCB37D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22DB-76F7-4DC3-B308-72EF3F9A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0902B-2CCD-4FF7-A602-94D7310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BB58-1F9E-4228-AC41-34267C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AE206-7CCB-4686-9562-66D8114F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09EE-1BBE-4222-817E-A27E0EFE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BBC4-0895-4412-89C6-C56881A1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45A-2CDB-4F42-B8AE-47C3EAAB7B3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B158-4C70-475B-BEB1-1E329C489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854A-BE82-4743-913E-DBA2FE8E9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2E14-BA4C-423E-A872-B373076C7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6A6A-2B77-4BC6-80E5-D1EE804C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D716-D0AA-42C3-893A-F2708723C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5D1-0923-4B64-8806-FC2BC460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873E-60F6-4E32-90CD-AB322AEE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1A9C-7DB0-4BAC-A8A3-D722E3BE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52C7-3164-4585-9707-0AD5952D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memento pattern is a software design pattern that provides the ability to restore an object to its previous state.</a:t>
            </a:r>
          </a:p>
          <a:p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what is the motivation for using the memento?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So, for example, you can have a bank account and the bank account has money deposited in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withdraw some money and there are different ways of actually navigating those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one of the ways is you simply don't store the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simply store only the final value.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But it's also possible to record these changes.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it lets us roll back to the state when the token was actually generated.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Now, the token typically does not expose the actual state information, but in some cases it might.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C1D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long as that the information is immutable, there's really no problem in exposing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Memento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Zahin</dc:creator>
  <cp:lastModifiedBy>Maryam Zahin</cp:lastModifiedBy>
  <cp:revision>1</cp:revision>
  <dcterms:created xsi:type="dcterms:W3CDTF">2022-02-16T11:13:19Z</dcterms:created>
  <dcterms:modified xsi:type="dcterms:W3CDTF">2022-02-16T11:27:24Z</dcterms:modified>
</cp:coreProperties>
</file>