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292" r:id="rId3"/>
    <p:sldId id="305" r:id="rId4"/>
    <p:sldId id="309" r:id="rId5"/>
    <p:sldId id="289" r:id="rId6"/>
    <p:sldId id="311" r:id="rId7"/>
    <p:sldId id="306" r:id="rId8"/>
    <p:sldId id="304" r:id="rId9"/>
    <p:sldId id="312" r:id="rId10"/>
    <p:sldId id="290" r:id="rId11"/>
    <p:sldId id="296" r:id="rId12"/>
    <p:sldId id="313" r:id="rId13"/>
    <p:sldId id="314" r:id="rId14"/>
    <p:sldId id="320" r:id="rId15"/>
    <p:sldId id="315" r:id="rId16"/>
    <p:sldId id="321" r:id="rId17"/>
    <p:sldId id="31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968C4-2E3C-4FF7-B6B6-99E7556FF6DB}" v="82" dt="2022-01-22T16:39:57.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86" d="100"/>
          <a:sy n="86" d="100"/>
        </p:scale>
        <p:origin x="42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23ali7861@gmail.com" userId="c013857b9d93cd70" providerId="LiveId" clId="{B8F968C4-2E3C-4FF7-B6B6-99E7556FF6DB}"/>
    <pc:docChg chg="undo custSel addSld delSld modSld sldOrd">
      <pc:chgData name="123ali7861@gmail.com" userId="c013857b9d93cd70" providerId="LiveId" clId="{B8F968C4-2E3C-4FF7-B6B6-99E7556FF6DB}" dt="2022-01-25T15:36:20.551" v="1575" actId="20577"/>
      <pc:docMkLst>
        <pc:docMk/>
      </pc:docMkLst>
      <pc:sldChg chg="addSp delSp modSp del mod setBg setClrOvrMap">
        <pc:chgData name="123ali7861@gmail.com" userId="c013857b9d93cd70" providerId="LiveId" clId="{B8F968C4-2E3C-4FF7-B6B6-99E7556FF6DB}" dt="2022-01-22T12:19:33.621" v="783" actId="2696"/>
        <pc:sldMkLst>
          <pc:docMk/>
          <pc:sldMk cId="3872917280" sldId="256"/>
        </pc:sldMkLst>
        <pc:spChg chg="mod ord">
          <ac:chgData name="123ali7861@gmail.com" userId="c013857b9d93cd70" providerId="LiveId" clId="{B8F968C4-2E3C-4FF7-B6B6-99E7556FF6DB}" dt="2022-01-22T12:15:45.807" v="697" actId="26606"/>
          <ac:spMkLst>
            <pc:docMk/>
            <pc:sldMk cId="3872917280" sldId="256"/>
            <ac:spMk id="2" creationId="{00000000-0000-0000-0000-000000000000}"/>
          </ac:spMkLst>
        </pc:spChg>
        <pc:spChg chg="add del">
          <ac:chgData name="123ali7861@gmail.com" userId="c013857b9d93cd70" providerId="LiveId" clId="{B8F968C4-2E3C-4FF7-B6B6-99E7556FF6DB}" dt="2022-01-19T16:19:25.903" v="55" actId="26606"/>
          <ac:spMkLst>
            <pc:docMk/>
            <pc:sldMk cId="3872917280" sldId="256"/>
            <ac:spMk id="8" creationId="{657F69E0-C4B0-4BEC-A689-4F8D877F05D4}"/>
          </ac:spMkLst>
        </pc:spChg>
        <pc:spChg chg="add del">
          <ac:chgData name="123ali7861@gmail.com" userId="c013857b9d93cd70" providerId="LiveId" clId="{B8F968C4-2E3C-4FF7-B6B6-99E7556FF6DB}" dt="2022-01-19T16:19:25.903" v="55" actId="26606"/>
          <ac:spMkLst>
            <pc:docMk/>
            <pc:sldMk cId="3872917280" sldId="256"/>
            <ac:spMk id="10" creationId="{9F6380B4-6A1C-481E-8408-B4E6C75B9B81}"/>
          </ac:spMkLst>
        </pc:spChg>
        <pc:spChg chg="add del">
          <ac:chgData name="123ali7861@gmail.com" userId="c013857b9d93cd70" providerId="LiveId" clId="{B8F968C4-2E3C-4FF7-B6B6-99E7556FF6DB}" dt="2022-01-19T16:20:10.481" v="57" actId="26606"/>
          <ac:spMkLst>
            <pc:docMk/>
            <pc:sldMk cId="3872917280" sldId="256"/>
            <ac:spMk id="12" creationId="{AF2F604E-43BE-4DC3-B983-E071523364F8}"/>
          </ac:spMkLst>
        </pc:spChg>
        <pc:spChg chg="add del">
          <ac:chgData name="123ali7861@gmail.com" userId="c013857b9d93cd70" providerId="LiveId" clId="{B8F968C4-2E3C-4FF7-B6B6-99E7556FF6DB}" dt="2022-01-19T16:20:10.481" v="57" actId="26606"/>
          <ac:spMkLst>
            <pc:docMk/>
            <pc:sldMk cId="3872917280" sldId="256"/>
            <ac:spMk id="13" creationId="{0671A8AE-40A1-4631-A6B8-581AFF065482}"/>
          </ac:spMkLst>
        </pc:spChg>
        <pc:spChg chg="add del">
          <ac:chgData name="123ali7861@gmail.com" userId="c013857b9d93cd70" providerId="LiveId" clId="{B8F968C4-2E3C-4FF7-B6B6-99E7556FF6DB}" dt="2022-01-19T16:20:10.481" v="57" actId="26606"/>
          <ac:spMkLst>
            <pc:docMk/>
            <pc:sldMk cId="3872917280" sldId="256"/>
            <ac:spMk id="14" creationId="{08C9B587-E65E-4B52-B37C-ABEBB6E87928}"/>
          </ac:spMkLst>
        </pc:spChg>
        <pc:spChg chg="add del">
          <ac:chgData name="123ali7861@gmail.com" userId="c013857b9d93cd70" providerId="LiveId" clId="{B8F968C4-2E3C-4FF7-B6B6-99E7556FF6DB}" dt="2022-01-19T16:20:10.481" v="57" actId="26606"/>
          <ac:spMkLst>
            <pc:docMk/>
            <pc:sldMk cId="3872917280" sldId="256"/>
            <ac:spMk id="15" creationId="{AB58EF07-17C2-48CF-ABB0-EEF1F17CB8F0}"/>
          </ac:spMkLst>
        </pc:spChg>
        <pc:spChg chg="add del">
          <ac:chgData name="123ali7861@gmail.com" userId="c013857b9d93cd70" providerId="LiveId" clId="{B8F968C4-2E3C-4FF7-B6B6-99E7556FF6DB}" dt="2022-01-22T12:06:28.326" v="684" actId="26606"/>
          <ac:spMkLst>
            <pc:docMk/>
            <pc:sldMk cId="3872917280" sldId="256"/>
            <ac:spMk id="16" creationId="{4EDB2B02-86A2-46F5-A4BE-B7D9B10411D6}"/>
          </ac:spMkLst>
        </pc:spChg>
        <pc:spChg chg="add del">
          <ac:chgData name="123ali7861@gmail.com" userId="c013857b9d93cd70" providerId="LiveId" clId="{B8F968C4-2E3C-4FF7-B6B6-99E7556FF6DB}" dt="2022-01-22T12:06:28.326" v="684" actId="26606"/>
          <ac:spMkLst>
            <pc:docMk/>
            <pc:sldMk cId="3872917280" sldId="256"/>
            <ac:spMk id="17" creationId="{07322A9E-F1EC-405E-8971-BA906EFFCCB8}"/>
          </ac:spMkLst>
        </pc:spChg>
        <pc:spChg chg="add del">
          <ac:chgData name="123ali7861@gmail.com" userId="c013857b9d93cd70" providerId="LiveId" clId="{B8F968C4-2E3C-4FF7-B6B6-99E7556FF6DB}" dt="2022-01-22T12:06:28.326" v="684" actId="26606"/>
          <ac:spMkLst>
            <pc:docMk/>
            <pc:sldMk cId="3872917280" sldId="256"/>
            <ac:spMk id="18" creationId="{43954639-FB5D-41F4-9560-6F6DFE778425}"/>
          </ac:spMkLst>
        </pc:spChg>
        <pc:spChg chg="add del">
          <ac:chgData name="123ali7861@gmail.com" userId="c013857b9d93cd70" providerId="LiveId" clId="{B8F968C4-2E3C-4FF7-B6B6-99E7556FF6DB}" dt="2022-01-22T12:06:28.326" v="684" actId="26606"/>
          <ac:spMkLst>
            <pc:docMk/>
            <pc:sldMk cId="3872917280" sldId="256"/>
            <ac:spMk id="19" creationId="{A5704422-1118-4FD1-95AD-29A064EB80D9}"/>
          </ac:spMkLst>
        </pc:spChg>
        <pc:spChg chg="add del">
          <ac:chgData name="123ali7861@gmail.com" userId="c013857b9d93cd70" providerId="LiveId" clId="{B8F968C4-2E3C-4FF7-B6B6-99E7556FF6DB}" dt="2022-01-22T12:06:28.326" v="684" actId="26606"/>
          <ac:spMkLst>
            <pc:docMk/>
            <pc:sldMk cId="3872917280" sldId="256"/>
            <ac:spMk id="20" creationId="{E898931C-0323-41FA-A036-20F818B1FF81}"/>
          </ac:spMkLst>
        </pc:spChg>
        <pc:spChg chg="add del">
          <ac:chgData name="123ali7861@gmail.com" userId="c013857b9d93cd70" providerId="LiveId" clId="{B8F968C4-2E3C-4FF7-B6B6-99E7556FF6DB}" dt="2022-01-22T12:06:28.326" v="684" actId="26606"/>
          <ac:spMkLst>
            <pc:docMk/>
            <pc:sldMk cId="3872917280" sldId="256"/>
            <ac:spMk id="21" creationId="{A88B2AAA-B805-498E-A9E6-98B885855498}"/>
          </ac:spMkLst>
        </pc:spChg>
        <pc:spChg chg="add del">
          <ac:chgData name="123ali7861@gmail.com" userId="c013857b9d93cd70" providerId="LiveId" clId="{B8F968C4-2E3C-4FF7-B6B6-99E7556FF6DB}" dt="2022-01-22T12:06:28.326" v="684" actId="26606"/>
          <ac:spMkLst>
            <pc:docMk/>
            <pc:sldMk cId="3872917280" sldId="256"/>
            <ac:spMk id="22" creationId="{89AFE9DD-0792-4B98-B4EB-97ACA17E6AA8}"/>
          </ac:spMkLst>
        </pc:spChg>
        <pc:spChg chg="add del">
          <ac:chgData name="123ali7861@gmail.com" userId="c013857b9d93cd70" providerId="LiveId" clId="{B8F968C4-2E3C-4FF7-B6B6-99E7556FF6DB}" dt="2022-01-22T12:06:28.326" v="684" actId="26606"/>
          <ac:spMkLst>
            <pc:docMk/>
            <pc:sldMk cId="3872917280" sldId="256"/>
            <ac:spMk id="23" creationId="{9B8051E0-19D7-43E1-BFD9-E6DBFEB3A3F1}"/>
          </ac:spMkLst>
        </pc:spChg>
        <pc:spChg chg="add del">
          <ac:chgData name="123ali7861@gmail.com" userId="c013857b9d93cd70" providerId="LiveId" clId="{B8F968C4-2E3C-4FF7-B6B6-99E7556FF6DB}" dt="2022-01-22T12:06:28.326" v="684" actId="26606"/>
          <ac:spMkLst>
            <pc:docMk/>
            <pc:sldMk cId="3872917280" sldId="256"/>
            <ac:spMk id="24" creationId="{3981F5C4-9AE1-404E-AF44-A4E6DB374F9D}"/>
          </ac:spMkLst>
        </pc:spChg>
        <pc:spChg chg="add del">
          <ac:chgData name="123ali7861@gmail.com" userId="c013857b9d93cd70" providerId="LiveId" clId="{B8F968C4-2E3C-4FF7-B6B6-99E7556FF6DB}" dt="2022-01-22T12:06:28.326" v="684" actId="26606"/>
          <ac:spMkLst>
            <pc:docMk/>
            <pc:sldMk cId="3872917280" sldId="256"/>
            <ac:spMk id="26" creationId="{763C1781-8726-4FAC-8C45-FF40376BE409}"/>
          </ac:spMkLst>
        </pc:spChg>
        <pc:spChg chg="add del">
          <ac:chgData name="123ali7861@gmail.com" userId="c013857b9d93cd70" providerId="LiveId" clId="{B8F968C4-2E3C-4FF7-B6B6-99E7556FF6DB}" dt="2022-01-22T12:06:28.326" v="684" actId="26606"/>
          <ac:spMkLst>
            <pc:docMk/>
            <pc:sldMk cId="3872917280" sldId="256"/>
            <ac:spMk id="28" creationId="{301491B5-56C7-43DC-A3D9-861EECCA056A}"/>
          </ac:spMkLst>
        </pc:spChg>
        <pc:spChg chg="add del">
          <ac:chgData name="123ali7861@gmail.com" userId="c013857b9d93cd70" providerId="LiveId" clId="{B8F968C4-2E3C-4FF7-B6B6-99E7556FF6DB}" dt="2022-01-22T12:06:28.326" v="684" actId="26606"/>
          <ac:spMkLst>
            <pc:docMk/>
            <pc:sldMk cId="3872917280" sldId="256"/>
            <ac:spMk id="30" creationId="{237E2353-22DF-46E0-A200-FB30F8F394E2}"/>
          </ac:spMkLst>
        </pc:spChg>
        <pc:spChg chg="add del">
          <ac:chgData name="123ali7861@gmail.com" userId="c013857b9d93cd70" providerId="LiveId" clId="{B8F968C4-2E3C-4FF7-B6B6-99E7556FF6DB}" dt="2022-01-22T12:06:28.326" v="684" actId="26606"/>
          <ac:spMkLst>
            <pc:docMk/>
            <pc:sldMk cId="3872917280" sldId="256"/>
            <ac:spMk id="32" creationId="{DD6138DB-057B-45F7-A5F4-E7BFDA20D02C}"/>
          </ac:spMkLst>
        </pc:spChg>
        <pc:spChg chg="add del">
          <ac:chgData name="123ali7861@gmail.com" userId="c013857b9d93cd70" providerId="LiveId" clId="{B8F968C4-2E3C-4FF7-B6B6-99E7556FF6DB}" dt="2022-01-22T12:06:28.326" v="684" actId="26606"/>
          <ac:spMkLst>
            <pc:docMk/>
            <pc:sldMk cId="3872917280" sldId="256"/>
            <ac:spMk id="34" creationId="{79A54AB1-B64F-4843-BFAB-81CB74E66B65}"/>
          </ac:spMkLst>
        </pc:spChg>
        <pc:spChg chg="add del">
          <ac:chgData name="123ali7861@gmail.com" userId="c013857b9d93cd70" providerId="LiveId" clId="{B8F968C4-2E3C-4FF7-B6B6-99E7556FF6DB}" dt="2022-01-22T12:08:05.590" v="691" actId="26606"/>
          <ac:spMkLst>
            <pc:docMk/>
            <pc:sldMk cId="3872917280" sldId="256"/>
            <ac:spMk id="39" creationId="{D4771268-CB57-404A-9271-370EB28F6090}"/>
          </ac:spMkLst>
        </pc:spChg>
        <pc:spChg chg="add del">
          <ac:chgData name="123ali7861@gmail.com" userId="c013857b9d93cd70" providerId="LiveId" clId="{B8F968C4-2E3C-4FF7-B6B6-99E7556FF6DB}" dt="2022-01-22T12:15:45.807" v="697" actId="26606"/>
          <ac:spMkLst>
            <pc:docMk/>
            <pc:sldMk cId="3872917280" sldId="256"/>
            <ac:spMk id="44" creationId="{07322A9E-F1EC-405E-8971-BA906EFFCCB8}"/>
          </ac:spMkLst>
        </pc:spChg>
        <pc:spChg chg="add del">
          <ac:chgData name="123ali7861@gmail.com" userId="c013857b9d93cd70" providerId="LiveId" clId="{B8F968C4-2E3C-4FF7-B6B6-99E7556FF6DB}" dt="2022-01-22T12:15:45.807" v="697" actId="26606"/>
          <ac:spMkLst>
            <pc:docMk/>
            <pc:sldMk cId="3872917280" sldId="256"/>
            <ac:spMk id="46" creationId="{A5704422-1118-4FD1-95AD-29A064EB80D9}"/>
          </ac:spMkLst>
        </pc:spChg>
        <pc:spChg chg="add del">
          <ac:chgData name="123ali7861@gmail.com" userId="c013857b9d93cd70" providerId="LiveId" clId="{B8F968C4-2E3C-4FF7-B6B6-99E7556FF6DB}" dt="2022-01-22T12:15:45.807" v="697" actId="26606"/>
          <ac:spMkLst>
            <pc:docMk/>
            <pc:sldMk cId="3872917280" sldId="256"/>
            <ac:spMk id="48" creationId="{A88B2AAA-B805-498E-A9E6-98B885855498}"/>
          </ac:spMkLst>
        </pc:spChg>
        <pc:spChg chg="add del">
          <ac:chgData name="123ali7861@gmail.com" userId="c013857b9d93cd70" providerId="LiveId" clId="{B8F968C4-2E3C-4FF7-B6B6-99E7556FF6DB}" dt="2022-01-22T12:15:45.807" v="697" actId="26606"/>
          <ac:spMkLst>
            <pc:docMk/>
            <pc:sldMk cId="3872917280" sldId="256"/>
            <ac:spMk id="50" creationId="{9B8051E0-19D7-43E1-BFD9-E6DBFEB3A3F1}"/>
          </ac:spMkLst>
        </pc:spChg>
        <pc:spChg chg="add del">
          <ac:chgData name="123ali7861@gmail.com" userId="c013857b9d93cd70" providerId="LiveId" clId="{B8F968C4-2E3C-4FF7-B6B6-99E7556FF6DB}" dt="2022-01-22T12:15:45.807" v="697" actId="26606"/>
          <ac:spMkLst>
            <pc:docMk/>
            <pc:sldMk cId="3872917280" sldId="256"/>
            <ac:spMk id="52" creationId="{4EDB2B02-86A2-46F5-A4BE-B7D9B10411D6}"/>
          </ac:spMkLst>
        </pc:spChg>
        <pc:spChg chg="add del">
          <ac:chgData name="123ali7861@gmail.com" userId="c013857b9d93cd70" providerId="LiveId" clId="{B8F968C4-2E3C-4FF7-B6B6-99E7556FF6DB}" dt="2022-01-22T12:15:45.807" v="697" actId="26606"/>
          <ac:spMkLst>
            <pc:docMk/>
            <pc:sldMk cId="3872917280" sldId="256"/>
            <ac:spMk id="54" creationId="{43954639-FB5D-41F4-9560-6F6DFE778425}"/>
          </ac:spMkLst>
        </pc:spChg>
        <pc:spChg chg="add del">
          <ac:chgData name="123ali7861@gmail.com" userId="c013857b9d93cd70" providerId="LiveId" clId="{B8F968C4-2E3C-4FF7-B6B6-99E7556FF6DB}" dt="2022-01-22T12:15:45.807" v="697" actId="26606"/>
          <ac:spMkLst>
            <pc:docMk/>
            <pc:sldMk cId="3872917280" sldId="256"/>
            <ac:spMk id="56" creationId="{E898931C-0323-41FA-A036-20F818B1FF81}"/>
          </ac:spMkLst>
        </pc:spChg>
        <pc:spChg chg="add del">
          <ac:chgData name="123ali7861@gmail.com" userId="c013857b9d93cd70" providerId="LiveId" clId="{B8F968C4-2E3C-4FF7-B6B6-99E7556FF6DB}" dt="2022-01-22T12:15:45.807" v="697" actId="26606"/>
          <ac:spMkLst>
            <pc:docMk/>
            <pc:sldMk cId="3872917280" sldId="256"/>
            <ac:spMk id="58" creationId="{89AFE9DD-0792-4B98-B4EB-97ACA17E6AA8}"/>
          </ac:spMkLst>
        </pc:spChg>
        <pc:spChg chg="add del">
          <ac:chgData name="123ali7861@gmail.com" userId="c013857b9d93cd70" providerId="LiveId" clId="{B8F968C4-2E3C-4FF7-B6B6-99E7556FF6DB}" dt="2022-01-22T12:15:45.807" v="697" actId="26606"/>
          <ac:spMkLst>
            <pc:docMk/>
            <pc:sldMk cId="3872917280" sldId="256"/>
            <ac:spMk id="60" creationId="{3981F5C4-9AE1-404E-AF44-A4E6DB374F9D}"/>
          </ac:spMkLst>
        </pc:spChg>
        <pc:spChg chg="add del">
          <ac:chgData name="123ali7861@gmail.com" userId="c013857b9d93cd70" providerId="LiveId" clId="{B8F968C4-2E3C-4FF7-B6B6-99E7556FF6DB}" dt="2022-01-22T12:15:45.807" v="697" actId="26606"/>
          <ac:spMkLst>
            <pc:docMk/>
            <pc:sldMk cId="3872917280" sldId="256"/>
            <ac:spMk id="62" creationId="{763C1781-8726-4FAC-8C45-FF40376BE409}"/>
          </ac:spMkLst>
        </pc:spChg>
        <pc:spChg chg="add del">
          <ac:chgData name="123ali7861@gmail.com" userId="c013857b9d93cd70" providerId="LiveId" clId="{B8F968C4-2E3C-4FF7-B6B6-99E7556FF6DB}" dt="2022-01-22T12:15:45.807" v="697" actId="26606"/>
          <ac:spMkLst>
            <pc:docMk/>
            <pc:sldMk cId="3872917280" sldId="256"/>
            <ac:spMk id="64" creationId="{301491B5-56C7-43DC-A3D9-861EECCA056A}"/>
          </ac:spMkLst>
        </pc:spChg>
        <pc:spChg chg="add del">
          <ac:chgData name="123ali7861@gmail.com" userId="c013857b9d93cd70" providerId="LiveId" clId="{B8F968C4-2E3C-4FF7-B6B6-99E7556FF6DB}" dt="2022-01-22T12:15:45.807" v="697" actId="26606"/>
          <ac:spMkLst>
            <pc:docMk/>
            <pc:sldMk cId="3872917280" sldId="256"/>
            <ac:spMk id="66" creationId="{237E2353-22DF-46E0-A200-FB30F8F394E2}"/>
          </ac:spMkLst>
        </pc:spChg>
        <pc:spChg chg="add del">
          <ac:chgData name="123ali7861@gmail.com" userId="c013857b9d93cd70" providerId="LiveId" clId="{B8F968C4-2E3C-4FF7-B6B6-99E7556FF6DB}" dt="2022-01-22T12:15:45.807" v="697" actId="26606"/>
          <ac:spMkLst>
            <pc:docMk/>
            <pc:sldMk cId="3872917280" sldId="256"/>
            <ac:spMk id="68" creationId="{DD6138DB-057B-45F7-A5F4-E7BFDA20D02C}"/>
          </ac:spMkLst>
        </pc:spChg>
        <pc:spChg chg="add del">
          <ac:chgData name="123ali7861@gmail.com" userId="c013857b9d93cd70" providerId="LiveId" clId="{B8F968C4-2E3C-4FF7-B6B6-99E7556FF6DB}" dt="2022-01-22T12:15:45.807" v="697" actId="26606"/>
          <ac:spMkLst>
            <pc:docMk/>
            <pc:sldMk cId="3872917280" sldId="256"/>
            <ac:spMk id="70" creationId="{79A54AB1-B64F-4843-BFAB-81CB74E66B65}"/>
          </ac:spMkLst>
        </pc:spChg>
        <pc:spChg chg="add">
          <ac:chgData name="123ali7861@gmail.com" userId="c013857b9d93cd70" providerId="LiveId" clId="{B8F968C4-2E3C-4FF7-B6B6-99E7556FF6DB}" dt="2022-01-22T12:15:45.807" v="697" actId="26606"/>
          <ac:spMkLst>
            <pc:docMk/>
            <pc:sldMk cId="3872917280" sldId="256"/>
            <ac:spMk id="75" creationId="{D4771268-CB57-404A-9271-370EB28F6090}"/>
          </ac:spMkLst>
        </pc:spChg>
        <pc:picChg chg="add mod">
          <ac:chgData name="123ali7861@gmail.com" userId="c013857b9d93cd70" providerId="LiveId" clId="{B8F968C4-2E3C-4FF7-B6B6-99E7556FF6DB}" dt="2022-01-22T12:15:45.807" v="697" actId="26606"/>
          <ac:picMkLst>
            <pc:docMk/>
            <pc:sldMk cId="3872917280" sldId="256"/>
            <ac:picMk id="3" creationId="{9CC27BF1-4E12-4AD9-87A9-D38AA40D3403}"/>
          </ac:picMkLst>
        </pc:picChg>
      </pc:sldChg>
      <pc:sldChg chg="addSp delSp modSp del mod setBg">
        <pc:chgData name="123ali7861@gmail.com" userId="c013857b9d93cd70" providerId="LiveId" clId="{B8F968C4-2E3C-4FF7-B6B6-99E7556FF6DB}" dt="2022-01-22T12:05:29.773" v="646" actId="2696"/>
        <pc:sldMkLst>
          <pc:docMk/>
          <pc:sldMk cId="1196111283" sldId="257"/>
        </pc:sldMkLst>
        <pc:spChg chg="add del">
          <ac:chgData name="123ali7861@gmail.com" userId="c013857b9d93cd70" providerId="LiveId" clId="{B8F968C4-2E3C-4FF7-B6B6-99E7556FF6DB}" dt="2022-01-19T16:24:25.968" v="84" actId="26606"/>
          <ac:spMkLst>
            <pc:docMk/>
            <pc:sldMk cId="1196111283" sldId="257"/>
            <ac:spMk id="9" creationId="{F812110C-454D-45D4-A43C-D268FC305665}"/>
          </ac:spMkLst>
        </pc:spChg>
        <pc:spChg chg="add del">
          <ac:chgData name="123ali7861@gmail.com" userId="c013857b9d93cd70" providerId="LiveId" clId="{B8F968C4-2E3C-4FF7-B6B6-99E7556FF6DB}" dt="2022-01-19T16:24:25.968" v="84" actId="26606"/>
          <ac:spMkLst>
            <pc:docMk/>
            <pc:sldMk cId="1196111283" sldId="257"/>
            <ac:spMk id="11" creationId="{A3663F10-4AEF-432D-B195-513FD3539145}"/>
          </ac:spMkLst>
        </pc:spChg>
        <pc:spChg chg="add del">
          <ac:chgData name="123ali7861@gmail.com" userId="c013857b9d93cd70" providerId="LiveId" clId="{B8F968C4-2E3C-4FF7-B6B6-99E7556FF6DB}" dt="2022-01-19T16:24:25.968" v="84" actId="26606"/>
          <ac:spMkLst>
            <pc:docMk/>
            <pc:sldMk cId="1196111283" sldId="257"/>
            <ac:spMk id="13" creationId="{E8AEFC5D-4625-4A90-904B-81C44B4AF2F8}"/>
          </ac:spMkLst>
        </pc:spChg>
        <pc:spChg chg="add del">
          <ac:chgData name="123ali7861@gmail.com" userId="c013857b9d93cd70" providerId="LiveId" clId="{B8F968C4-2E3C-4FF7-B6B6-99E7556FF6DB}" dt="2022-01-19T16:24:40.732" v="89" actId="26606"/>
          <ac:spMkLst>
            <pc:docMk/>
            <pc:sldMk cId="1196111283" sldId="257"/>
            <ac:spMk id="18" creationId="{6D6CDB20-394C-4D51-9C5B-8751E21338DC}"/>
          </ac:spMkLst>
        </pc:spChg>
        <pc:spChg chg="add del">
          <ac:chgData name="123ali7861@gmail.com" userId="c013857b9d93cd70" providerId="LiveId" clId="{B8F968C4-2E3C-4FF7-B6B6-99E7556FF6DB}" dt="2022-01-19T16:24:40.732" v="89" actId="26606"/>
          <ac:spMkLst>
            <pc:docMk/>
            <pc:sldMk cId="1196111283" sldId="257"/>
            <ac:spMk id="20" creationId="{46DFD1E0-DCA7-47E6-B78B-6ECDDF873DD6}"/>
          </ac:spMkLst>
        </pc:spChg>
        <pc:spChg chg="add del">
          <ac:chgData name="123ali7861@gmail.com" userId="c013857b9d93cd70" providerId="LiveId" clId="{B8F968C4-2E3C-4FF7-B6B6-99E7556FF6DB}" dt="2022-01-19T16:24:40.732" v="89" actId="26606"/>
          <ac:spMkLst>
            <pc:docMk/>
            <pc:sldMk cId="1196111283" sldId="257"/>
            <ac:spMk id="22" creationId="{8AAB0B1E-BB97-40E0-8DCD-D1197A0E1D6A}"/>
          </ac:spMkLst>
        </pc:spChg>
        <pc:spChg chg="add">
          <ac:chgData name="123ali7861@gmail.com" userId="c013857b9d93cd70" providerId="LiveId" clId="{B8F968C4-2E3C-4FF7-B6B6-99E7556FF6DB}" dt="2022-01-19T16:24:40.732" v="89" actId="26606"/>
          <ac:spMkLst>
            <pc:docMk/>
            <pc:sldMk cId="1196111283" sldId="257"/>
            <ac:spMk id="27" creationId="{96918796-2918-40D6-BE3A-4600C47FCD42}"/>
          </ac:spMkLst>
        </pc:spChg>
        <pc:graphicFrameChg chg="add mod modGraphic">
          <ac:chgData name="123ali7861@gmail.com" userId="c013857b9d93cd70" providerId="LiveId" clId="{B8F968C4-2E3C-4FF7-B6B6-99E7556FF6DB}" dt="2022-01-22T12:05:20.552" v="644" actId="21"/>
          <ac:graphicFrameMkLst>
            <pc:docMk/>
            <pc:sldMk cId="1196111283" sldId="257"/>
            <ac:graphicFrameMk id="4" creationId="{00000000-0000-0000-0000-000000000000}"/>
          </ac:graphicFrameMkLst>
        </pc:graphicFrameChg>
      </pc:sldChg>
      <pc:sldChg chg="addSp delSp modSp mod ord setBg">
        <pc:chgData name="123ali7861@gmail.com" userId="c013857b9d93cd70" providerId="LiveId" clId="{B8F968C4-2E3C-4FF7-B6B6-99E7556FF6DB}" dt="2022-01-19T16:48:36.268" v="196"/>
        <pc:sldMkLst>
          <pc:docMk/>
          <pc:sldMk cId="2361717682" sldId="258"/>
        </pc:sldMkLst>
        <pc:spChg chg="mod">
          <ac:chgData name="123ali7861@gmail.com" userId="c013857b9d93cd70" providerId="LiveId" clId="{B8F968C4-2E3C-4FF7-B6B6-99E7556FF6DB}" dt="2022-01-19T16:27:06.708" v="96" actId="113"/>
          <ac:spMkLst>
            <pc:docMk/>
            <pc:sldMk cId="2361717682" sldId="258"/>
            <ac:spMk id="2" creationId="{00000000-0000-0000-0000-000000000000}"/>
          </ac:spMkLst>
        </pc:spChg>
        <pc:spChg chg="mod">
          <ac:chgData name="123ali7861@gmail.com" userId="c013857b9d93cd70" providerId="LiveId" clId="{B8F968C4-2E3C-4FF7-B6B6-99E7556FF6DB}" dt="2022-01-19T16:27:02.165" v="95" actId="403"/>
          <ac:spMkLst>
            <pc:docMk/>
            <pc:sldMk cId="2361717682" sldId="258"/>
            <ac:spMk id="3" creationId="{00000000-0000-0000-0000-000000000000}"/>
          </ac:spMkLst>
        </pc:spChg>
        <pc:spChg chg="add del">
          <ac:chgData name="123ali7861@gmail.com" userId="c013857b9d93cd70" providerId="LiveId" clId="{B8F968C4-2E3C-4FF7-B6B6-99E7556FF6DB}" dt="2022-01-19T16:26:31.101" v="93" actId="26606"/>
          <ac:spMkLst>
            <pc:docMk/>
            <pc:sldMk cId="2361717682" sldId="258"/>
            <ac:spMk id="8" creationId="{907EF6B7-1338-4443-8C46-6A318D952DFD}"/>
          </ac:spMkLst>
        </pc:spChg>
        <pc:spChg chg="add del">
          <ac:chgData name="123ali7861@gmail.com" userId="c013857b9d93cd70" providerId="LiveId" clId="{B8F968C4-2E3C-4FF7-B6B6-99E7556FF6DB}" dt="2022-01-19T16:26:31.101" v="93" actId="26606"/>
          <ac:spMkLst>
            <pc:docMk/>
            <pc:sldMk cId="2361717682" sldId="258"/>
            <ac:spMk id="10" creationId="{DAAE4CDD-124C-4DCF-9584-B6033B545DD5}"/>
          </ac:spMkLst>
        </pc:spChg>
        <pc:spChg chg="add del">
          <ac:chgData name="123ali7861@gmail.com" userId="c013857b9d93cd70" providerId="LiveId" clId="{B8F968C4-2E3C-4FF7-B6B6-99E7556FF6DB}" dt="2022-01-19T16:26:31.101" v="93" actId="26606"/>
          <ac:spMkLst>
            <pc:docMk/>
            <pc:sldMk cId="2361717682" sldId="258"/>
            <ac:spMk id="12" creationId="{081E4A58-353D-44AE-B2FC-2A74E2E400F7}"/>
          </ac:spMkLst>
        </pc:spChg>
        <pc:spChg chg="add">
          <ac:chgData name="123ali7861@gmail.com" userId="c013857b9d93cd70" providerId="LiveId" clId="{B8F968C4-2E3C-4FF7-B6B6-99E7556FF6DB}" dt="2022-01-19T16:26:31.101" v="93" actId="26606"/>
          <ac:spMkLst>
            <pc:docMk/>
            <pc:sldMk cId="2361717682" sldId="258"/>
            <ac:spMk id="17" creationId="{081EA652-8C6A-4E69-BEB9-170809474553}"/>
          </ac:spMkLst>
        </pc:spChg>
        <pc:spChg chg="add">
          <ac:chgData name="123ali7861@gmail.com" userId="c013857b9d93cd70" providerId="LiveId" clId="{B8F968C4-2E3C-4FF7-B6B6-99E7556FF6DB}" dt="2022-01-19T16:26:31.101" v="93" actId="26606"/>
          <ac:spMkLst>
            <pc:docMk/>
            <pc:sldMk cId="2361717682" sldId="258"/>
            <ac:spMk id="19" creationId="{5298780A-33B9-4EA2-8F67-DE68AD62841B}"/>
          </ac:spMkLst>
        </pc:spChg>
        <pc:spChg chg="add">
          <ac:chgData name="123ali7861@gmail.com" userId="c013857b9d93cd70" providerId="LiveId" clId="{B8F968C4-2E3C-4FF7-B6B6-99E7556FF6DB}" dt="2022-01-19T16:26:31.101" v="93" actId="26606"/>
          <ac:spMkLst>
            <pc:docMk/>
            <pc:sldMk cId="2361717682" sldId="258"/>
            <ac:spMk id="21" creationId="{7F488E8B-4E1E-4402-8935-D4E6C02615C7}"/>
          </ac:spMkLst>
        </pc:spChg>
        <pc:cxnChg chg="add">
          <ac:chgData name="123ali7861@gmail.com" userId="c013857b9d93cd70" providerId="LiveId" clId="{B8F968C4-2E3C-4FF7-B6B6-99E7556FF6DB}" dt="2022-01-19T16:26:31.101" v="93" actId="26606"/>
          <ac:cxnSpMkLst>
            <pc:docMk/>
            <pc:sldMk cId="2361717682" sldId="258"/>
            <ac:cxnSpMk id="23" creationId="{23AAC9B5-8015-485C-ACF9-A750390E9A56}"/>
          </ac:cxnSpMkLst>
        </pc:cxnChg>
      </pc:sldChg>
      <pc:sldChg chg="addSp delSp modSp mod setBg setClrOvrMap">
        <pc:chgData name="123ali7861@gmail.com" userId="c013857b9d93cd70" providerId="LiveId" clId="{B8F968C4-2E3C-4FF7-B6B6-99E7556FF6DB}" dt="2022-01-19T16:35:16.406" v="136" actId="27636"/>
        <pc:sldMkLst>
          <pc:docMk/>
          <pc:sldMk cId="2114907050" sldId="259"/>
        </pc:sldMkLst>
        <pc:spChg chg="mod">
          <ac:chgData name="123ali7861@gmail.com" userId="c013857b9d93cd70" providerId="LiveId" clId="{B8F968C4-2E3C-4FF7-B6B6-99E7556FF6DB}" dt="2022-01-19T16:35:06.228" v="130" actId="113"/>
          <ac:spMkLst>
            <pc:docMk/>
            <pc:sldMk cId="2114907050" sldId="259"/>
            <ac:spMk id="2" creationId="{00000000-0000-0000-0000-000000000000}"/>
          </ac:spMkLst>
        </pc:spChg>
        <pc:spChg chg="mod ord">
          <ac:chgData name="123ali7861@gmail.com" userId="c013857b9d93cd70" providerId="LiveId" clId="{B8F968C4-2E3C-4FF7-B6B6-99E7556FF6DB}" dt="2022-01-19T16:35:16.406" v="136" actId="27636"/>
          <ac:spMkLst>
            <pc:docMk/>
            <pc:sldMk cId="2114907050" sldId="259"/>
            <ac:spMk id="3" creationId="{00000000-0000-0000-0000-000000000000}"/>
          </ac:spMkLst>
        </pc:spChg>
        <pc:spChg chg="add del">
          <ac:chgData name="123ali7861@gmail.com" userId="c013857b9d93cd70" providerId="LiveId" clId="{B8F968C4-2E3C-4FF7-B6B6-99E7556FF6DB}" dt="2022-01-19T16:31:38.814" v="101" actId="26606"/>
          <ac:spMkLst>
            <pc:docMk/>
            <pc:sldMk cId="2114907050" sldId="259"/>
            <ac:spMk id="9" creationId="{79BB35BC-D5C2-4C8B-A22A-A71E6191913B}"/>
          </ac:spMkLst>
        </pc:spChg>
        <pc:spChg chg="add del">
          <ac:chgData name="123ali7861@gmail.com" userId="c013857b9d93cd70" providerId="LiveId" clId="{B8F968C4-2E3C-4FF7-B6B6-99E7556FF6DB}" dt="2022-01-19T16:34:30.741" v="124" actId="26606"/>
          <ac:spMkLst>
            <pc:docMk/>
            <pc:sldMk cId="2114907050" sldId="259"/>
            <ac:spMk id="11" creationId="{D4974D33-8DC5-464E-8C6D-BE58F0669C17}"/>
          </ac:spMkLst>
        </pc:spChg>
        <pc:spChg chg="add del">
          <ac:chgData name="123ali7861@gmail.com" userId="c013857b9d93cd70" providerId="LiveId" clId="{B8F968C4-2E3C-4FF7-B6B6-99E7556FF6DB}" dt="2022-01-19T16:34:30.741" v="124" actId="26606"/>
          <ac:spMkLst>
            <pc:docMk/>
            <pc:sldMk cId="2114907050" sldId="259"/>
            <ac:spMk id="12" creationId="{F13C74B1-5B17-4795-BED0-7140497B445A}"/>
          </ac:spMkLst>
        </pc:spChg>
        <pc:spChg chg="add del">
          <ac:chgData name="123ali7861@gmail.com" userId="c013857b9d93cd70" providerId="LiveId" clId="{B8F968C4-2E3C-4FF7-B6B6-99E7556FF6DB}" dt="2022-01-19T16:33:36.584" v="111" actId="26606"/>
          <ac:spMkLst>
            <pc:docMk/>
            <pc:sldMk cId="2114907050" sldId="259"/>
            <ac:spMk id="17" creationId="{C3D6EC93-F369-413E-AA67-5D4104161046}"/>
          </ac:spMkLst>
        </pc:spChg>
        <pc:spChg chg="add del">
          <ac:chgData name="123ali7861@gmail.com" userId="c013857b9d93cd70" providerId="LiveId" clId="{B8F968C4-2E3C-4FF7-B6B6-99E7556FF6DB}" dt="2022-01-19T16:34:30.729" v="123" actId="26606"/>
          <ac:spMkLst>
            <pc:docMk/>
            <pc:sldMk cId="2114907050" sldId="259"/>
            <ac:spMk id="21" creationId="{6437CC72-F4A8-4DC3-AFAB-D22C482C8100}"/>
          </ac:spMkLst>
        </pc:spChg>
        <pc:spChg chg="add del">
          <ac:chgData name="123ali7861@gmail.com" userId="c013857b9d93cd70" providerId="LiveId" clId="{B8F968C4-2E3C-4FF7-B6B6-99E7556FF6DB}" dt="2022-01-19T16:33:43.158" v="113" actId="26606"/>
          <ac:spMkLst>
            <pc:docMk/>
            <pc:sldMk cId="2114907050" sldId="259"/>
            <ac:spMk id="23" creationId="{3873B707-463F-40B0-8227-E8CC6C67EB25}"/>
          </ac:spMkLst>
        </pc:spChg>
        <pc:spChg chg="add del">
          <ac:chgData name="123ali7861@gmail.com" userId="c013857b9d93cd70" providerId="LiveId" clId="{B8F968C4-2E3C-4FF7-B6B6-99E7556FF6DB}" dt="2022-01-19T16:33:43.158" v="113" actId="26606"/>
          <ac:spMkLst>
            <pc:docMk/>
            <pc:sldMk cId="2114907050" sldId="259"/>
            <ac:spMk id="24" creationId="{201CC55D-ED54-4C5C-95E6-10947BD1103B}"/>
          </ac:spMkLst>
        </pc:spChg>
        <pc:spChg chg="add del">
          <ac:chgData name="123ali7861@gmail.com" userId="c013857b9d93cd70" providerId="LiveId" clId="{B8F968C4-2E3C-4FF7-B6B6-99E7556FF6DB}" dt="2022-01-19T16:33:43.158" v="113" actId="26606"/>
          <ac:spMkLst>
            <pc:docMk/>
            <pc:sldMk cId="2114907050" sldId="259"/>
            <ac:spMk id="25" creationId="{C13237C8-E62C-4F0D-A318-BD6FB6C2D138}"/>
          </ac:spMkLst>
        </pc:spChg>
        <pc:spChg chg="add del">
          <ac:chgData name="123ali7861@gmail.com" userId="c013857b9d93cd70" providerId="LiveId" clId="{B8F968C4-2E3C-4FF7-B6B6-99E7556FF6DB}" dt="2022-01-19T16:33:43.158" v="113" actId="26606"/>
          <ac:spMkLst>
            <pc:docMk/>
            <pc:sldMk cId="2114907050" sldId="259"/>
            <ac:spMk id="27" creationId="{19C9EAEA-39D0-4B0E-A0EB-51E7B26740B1}"/>
          </ac:spMkLst>
        </pc:spChg>
        <pc:spChg chg="add del">
          <ac:chgData name="123ali7861@gmail.com" userId="c013857b9d93cd70" providerId="LiveId" clId="{B8F968C4-2E3C-4FF7-B6B6-99E7556FF6DB}" dt="2022-01-19T16:33:44.670" v="115" actId="26606"/>
          <ac:spMkLst>
            <pc:docMk/>
            <pc:sldMk cId="2114907050" sldId="259"/>
            <ac:spMk id="31" creationId="{867D4867-5BA7-4462-B2F6-A23F4A622AA7}"/>
          </ac:spMkLst>
        </pc:spChg>
        <pc:spChg chg="add del">
          <ac:chgData name="123ali7861@gmail.com" userId="c013857b9d93cd70" providerId="LiveId" clId="{B8F968C4-2E3C-4FF7-B6B6-99E7556FF6DB}" dt="2022-01-19T16:33:46.181" v="117" actId="26606"/>
          <ac:spMkLst>
            <pc:docMk/>
            <pc:sldMk cId="2114907050" sldId="259"/>
            <ac:spMk id="33" creationId="{73DE2CFE-42F2-48F0-8706-5264E012B10C}"/>
          </ac:spMkLst>
        </pc:spChg>
        <pc:spChg chg="add del">
          <ac:chgData name="123ali7861@gmail.com" userId="c013857b9d93cd70" providerId="LiveId" clId="{B8F968C4-2E3C-4FF7-B6B6-99E7556FF6DB}" dt="2022-01-19T16:34:03.797" v="119" actId="26606"/>
          <ac:spMkLst>
            <pc:docMk/>
            <pc:sldMk cId="2114907050" sldId="259"/>
            <ac:spMk id="35" creationId="{867D4867-5BA7-4462-B2F6-A23F4A622AA7}"/>
          </ac:spMkLst>
        </pc:spChg>
        <pc:spChg chg="add del">
          <ac:chgData name="123ali7861@gmail.com" userId="c013857b9d93cd70" providerId="LiveId" clId="{B8F968C4-2E3C-4FF7-B6B6-99E7556FF6DB}" dt="2022-01-19T16:34:07.110" v="121" actId="26606"/>
          <ac:spMkLst>
            <pc:docMk/>
            <pc:sldMk cId="2114907050" sldId="259"/>
            <ac:spMk id="37" creationId="{C5E6CFF1-2F42-4E10-9A97-F116F46F53FE}"/>
          </ac:spMkLst>
        </pc:spChg>
        <pc:spChg chg="add del">
          <ac:chgData name="123ali7861@gmail.com" userId="c013857b9d93cd70" providerId="LiveId" clId="{B8F968C4-2E3C-4FF7-B6B6-99E7556FF6DB}" dt="2022-01-19T16:34:30.729" v="123" actId="26606"/>
          <ac:spMkLst>
            <pc:docMk/>
            <pc:sldMk cId="2114907050" sldId="259"/>
            <ac:spMk id="40" creationId="{3346177D-ADC4-4968-B747-5CFCD390B5B9}"/>
          </ac:spMkLst>
        </pc:spChg>
        <pc:spChg chg="add del">
          <ac:chgData name="123ali7861@gmail.com" userId="c013857b9d93cd70" providerId="LiveId" clId="{B8F968C4-2E3C-4FF7-B6B6-99E7556FF6DB}" dt="2022-01-19T16:34:30.729" v="123" actId="26606"/>
          <ac:spMkLst>
            <pc:docMk/>
            <pc:sldMk cId="2114907050" sldId="259"/>
            <ac:spMk id="41" creationId="{0844A943-BF79-4FEA-ABB1-3BD54D236606}"/>
          </ac:spMkLst>
        </pc:spChg>
        <pc:spChg chg="add">
          <ac:chgData name="123ali7861@gmail.com" userId="c013857b9d93cd70" providerId="LiveId" clId="{B8F968C4-2E3C-4FF7-B6B6-99E7556FF6DB}" dt="2022-01-19T16:34:30.741" v="124" actId="26606"/>
          <ac:spMkLst>
            <pc:docMk/>
            <pc:sldMk cId="2114907050" sldId="259"/>
            <ac:spMk id="43" creationId="{CF62D2A7-8207-488C-9F46-316BA81A16C8}"/>
          </ac:spMkLst>
        </pc:spChg>
        <pc:grpChg chg="add del">
          <ac:chgData name="123ali7861@gmail.com" userId="c013857b9d93cd70" providerId="LiveId" clId="{B8F968C4-2E3C-4FF7-B6B6-99E7556FF6DB}" dt="2022-01-19T16:33:36.584" v="111" actId="26606"/>
          <ac:grpSpMkLst>
            <pc:docMk/>
            <pc:sldMk cId="2114907050" sldId="259"/>
            <ac:grpSpMk id="19" creationId="{4EA04677-6B2C-40F4-975C-ED9196552771}"/>
          </ac:grpSpMkLst>
        </pc:grpChg>
        <pc:grpChg chg="add del">
          <ac:chgData name="123ali7861@gmail.com" userId="c013857b9d93cd70" providerId="LiveId" clId="{B8F968C4-2E3C-4FF7-B6B6-99E7556FF6DB}" dt="2022-01-19T16:33:43.158" v="113" actId="26606"/>
          <ac:grpSpMkLst>
            <pc:docMk/>
            <pc:sldMk cId="2114907050" sldId="259"/>
            <ac:grpSpMk id="26" creationId="{1DE889C7-FAD6-4397-98E2-05D503484459}"/>
          </ac:grpSpMkLst>
        </pc:grpChg>
        <pc:picChg chg="add mod ord modCrop">
          <ac:chgData name="123ali7861@gmail.com" userId="c013857b9d93cd70" providerId="LiveId" clId="{B8F968C4-2E3C-4FF7-B6B6-99E7556FF6DB}" dt="2022-01-19T16:34:30.741" v="124" actId="26606"/>
          <ac:picMkLst>
            <pc:docMk/>
            <pc:sldMk cId="2114907050" sldId="259"/>
            <ac:picMk id="4" creationId="{3669A2E3-A94D-4C7F-BC66-AF346564FA1D}"/>
          </ac:picMkLst>
        </pc:picChg>
        <pc:cxnChg chg="add del">
          <ac:chgData name="123ali7861@gmail.com" userId="c013857b9d93cd70" providerId="LiveId" clId="{B8F968C4-2E3C-4FF7-B6B6-99E7556FF6DB}" dt="2022-01-19T16:34:07.110" v="121" actId="26606"/>
          <ac:cxnSpMkLst>
            <pc:docMk/>
            <pc:sldMk cId="2114907050" sldId="259"/>
            <ac:cxnSpMk id="38" creationId="{67182200-4859-4C8D-BCBB-55B245C28BA3}"/>
          </ac:cxnSpMkLst>
        </pc:cxnChg>
      </pc:sldChg>
      <pc:sldChg chg="addSp delSp modSp mod setBg">
        <pc:chgData name="123ali7861@gmail.com" userId="c013857b9d93cd70" providerId="LiveId" clId="{B8F968C4-2E3C-4FF7-B6B6-99E7556FF6DB}" dt="2022-01-22T12:34:30.855" v="804" actId="20577"/>
        <pc:sldMkLst>
          <pc:docMk/>
          <pc:sldMk cId="636839564" sldId="260"/>
        </pc:sldMkLst>
        <pc:spChg chg="mod">
          <ac:chgData name="123ali7861@gmail.com" userId="c013857b9d93cd70" providerId="LiveId" clId="{B8F968C4-2E3C-4FF7-B6B6-99E7556FF6DB}" dt="2022-01-19T16:48:17.191" v="190" actId="404"/>
          <ac:spMkLst>
            <pc:docMk/>
            <pc:sldMk cId="636839564" sldId="260"/>
            <ac:spMk id="2" creationId="{00000000-0000-0000-0000-000000000000}"/>
          </ac:spMkLst>
        </pc:spChg>
        <pc:spChg chg="mod">
          <ac:chgData name="123ali7861@gmail.com" userId="c013857b9d93cd70" providerId="LiveId" clId="{B8F968C4-2E3C-4FF7-B6B6-99E7556FF6DB}" dt="2022-01-22T12:34:30.855" v="804" actId="20577"/>
          <ac:spMkLst>
            <pc:docMk/>
            <pc:sldMk cId="636839564" sldId="260"/>
            <ac:spMk id="5" creationId="{00000000-0000-0000-0000-000000000000}"/>
          </ac:spMkLst>
        </pc:spChg>
        <pc:spChg chg="add del">
          <ac:chgData name="123ali7861@gmail.com" userId="c013857b9d93cd70" providerId="LiveId" clId="{B8F968C4-2E3C-4FF7-B6B6-99E7556FF6DB}" dt="2022-01-19T16:48:07.414" v="186" actId="26606"/>
          <ac:spMkLst>
            <pc:docMk/>
            <pc:sldMk cId="636839564" sldId="260"/>
            <ac:spMk id="10" creationId="{1C799903-48D5-4A31-A1A2-541072D9771E}"/>
          </ac:spMkLst>
        </pc:spChg>
        <pc:spChg chg="add del">
          <ac:chgData name="123ali7861@gmail.com" userId="c013857b9d93cd70" providerId="LiveId" clId="{B8F968C4-2E3C-4FF7-B6B6-99E7556FF6DB}" dt="2022-01-19T16:48:07.414" v="186" actId="26606"/>
          <ac:spMkLst>
            <pc:docMk/>
            <pc:sldMk cId="636839564" sldId="260"/>
            <ac:spMk id="12" creationId="{8EFFF109-FC58-4FD3-BE05-9775A1310F55}"/>
          </ac:spMkLst>
        </pc:spChg>
        <pc:spChg chg="add del">
          <ac:chgData name="123ali7861@gmail.com" userId="c013857b9d93cd70" providerId="LiveId" clId="{B8F968C4-2E3C-4FF7-B6B6-99E7556FF6DB}" dt="2022-01-19T16:48:07.414" v="186" actId="26606"/>
          <ac:spMkLst>
            <pc:docMk/>
            <pc:sldMk cId="636839564" sldId="260"/>
            <ac:spMk id="14" creationId="{E1B96AD6-92A9-4273-A62B-96A1C3E0BA95}"/>
          </ac:spMkLst>
        </pc:spChg>
        <pc:spChg chg="add del">
          <ac:chgData name="123ali7861@gmail.com" userId="c013857b9d93cd70" providerId="LiveId" clId="{B8F968C4-2E3C-4FF7-B6B6-99E7556FF6DB}" dt="2022-01-19T16:48:07.414" v="186" actId="26606"/>
          <ac:spMkLst>
            <pc:docMk/>
            <pc:sldMk cId="636839564" sldId="260"/>
            <ac:spMk id="16" creationId="{463EEC44-1BA3-44ED-81FC-A644B04B2A44}"/>
          </ac:spMkLst>
        </pc:spChg>
        <pc:spChg chg="add">
          <ac:chgData name="123ali7861@gmail.com" userId="c013857b9d93cd70" providerId="LiveId" clId="{B8F968C4-2E3C-4FF7-B6B6-99E7556FF6DB}" dt="2022-01-19T16:48:07.430" v="187" actId="26606"/>
          <ac:spMkLst>
            <pc:docMk/>
            <pc:sldMk cId="636839564" sldId="260"/>
            <ac:spMk id="18" creationId="{E777E57D-6A88-4B5B-A068-2BA7FF4E8CCA}"/>
          </ac:spMkLst>
        </pc:spChg>
        <pc:spChg chg="add">
          <ac:chgData name="123ali7861@gmail.com" userId="c013857b9d93cd70" providerId="LiveId" clId="{B8F968C4-2E3C-4FF7-B6B6-99E7556FF6DB}" dt="2022-01-19T16:48:07.430" v="187" actId="26606"/>
          <ac:spMkLst>
            <pc:docMk/>
            <pc:sldMk cId="636839564" sldId="260"/>
            <ac:spMk id="19" creationId="{F7117410-A2A4-4085-9ADC-46744551DBDE}"/>
          </ac:spMkLst>
        </pc:spChg>
        <pc:spChg chg="add">
          <ac:chgData name="123ali7861@gmail.com" userId="c013857b9d93cd70" providerId="LiveId" clId="{B8F968C4-2E3C-4FF7-B6B6-99E7556FF6DB}" dt="2022-01-19T16:48:07.430" v="187" actId="26606"/>
          <ac:spMkLst>
            <pc:docMk/>
            <pc:sldMk cId="636839564" sldId="260"/>
            <ac:spMk id="20" creationId="{99F74EB5-E547-4FB4-95F5-BCC788F3C4A0}"/>
          </ac:spMkLst>
        </pc:spChg>
      </pc:sldChg>
      <pc:sldChg chg="addSp delSp modSp mod ord setBg">
        <pc:chgData name="123ali7861@gmail.com" userId="c013857b9d93cd70" providerId="LiveId" clId="{B8F968C4-2E3C-4FF7-B6B6-99E7556FF6DB}" dt="2022-01-25T15:36:20.551" v="1575" actId="20577"/>
        <pc:sldMkLst>
          <pc:docMk/>
          <pc:sldMk cId="3857900425" sldId="261"/>
        </pc:sldMkLst>
        <pc:spChg chg="del mod">
          <ac:chgData name="123ali7861@gmail.com" userId="c013857b9d93cd70" providerId="LiveId" clId="{B8F968C4-2E3C-4FF7-B6B6-99E7556FF6DB}" dt="2022-01-19T17:54:20.315" v="448" actId="21"/>
          <ac:spMkLst>
            <pc:docMk/>
            <pc:sldMk cId="3857900425" sldId="261"/>
            <ac:spMk id="2" creationId="{00000000-0000-0000-0000-000000000000}"/>
          </ac:spMkLst>
        </pc:spChg>
        <pc:spChg chg="mod">
          <ac:chgData name="123ali7861@gmail.com" userId="c013857b9d93cd70" providerId="LiveId" clId="{B8F968C4-2E3C-4FF7-B6B6-99E7556FF6DB}" dt="2022-01-25T15:36:20.551" v="1575" actId="20577"/>
          <ac:spMkLst>
            <pc:docMk/>
            <pc:sldMk cId="3857900425" sldId="261"/>
            <ac:spMk id="3" creationId="{00000000-0000-0000-0000-000000000000}"/>
          </ac:spMkLst>
        </pc:spChg>
        <pc:spChg chg="add">
          <ac:chgData name="123ali7861@gmail.com" userId="c013857b9d93cd70" providerId="LiveId" clId="{B8F968C4-2E3C-4FF7-B6B6-99E7556FF6DB}" dt="2022-01-19T17:54:15.146" v="447" actId="26606"/>
          <ac:spMkLst>
            <pc:docMk/>
            <pc:sldMk cId="3857900425" sldId="261"/>
            <ac:spMk id="8" creationId="{0D7B6173-1D58-48E2-83CF-37350F315F75}"/>
          </ac:spMkLst>
        </pc:spChg>
        <pc:spChg chg="add">
          <ac:chgData name="123ali7861@gmail.com" userId="c013857b9d93cd70" providerId="LiveId" clId="{B8F968C4-2E3C-4FF7-B6B6-99E7556FF6DB}" dt="2022-01-19T17:54:15.146" v="447" actId="26606"/>
          <ac:spMkLst>
            <pc:docMk/>
            <pc:sldMk cId="3857900425" sldId="261"/>
            <ac:spMk id="10" creationId="{3E4CBDBB-4FBD-4B9E-BD01-054A81D431CC}"/>
          </ac:spMkLst>
        </pc:spChg>
        <pc:spChg chg="add">
          <ac:chgData name="123ali7861@gmail.com" userId="c013857b9d93cd70" providerId="LiveId" clId="{B8F968C4-2E3C-4FF7-B6B6-99E7556FF6DB}" dt="2022-01-19T17:54:15.146" v="447" actId="26606"/>
          <ac:spMkLst>
            <pc:docMk/>
            <pc:sldMk cId="3857900425" sldId="261"/>
            <ac:spMk id="14" creationId="{72C4834C-B602-4125-8264-BD0D55A5885F}"/>
          </ac:spMkLst>
        </pc:spChg>
        <pc:spChg chg="add">
          <ac:chgData name="123ali7861@gmail.com" userId="c013857b9d93cd70" providerId="LiveId" clId="{B8F968C4-2E3C-4FF7-B6B6-99E7556FF6DB}" dt="2022-01-19T17:54:15.146" v="447" actId="26606"/>
          <ac:spMkLst>
            <pc:docMk/>
            <pc:sldMk cId="3857900425" sldId="261"/>
            <ac:spMk id="16" creationId="{53172EE5-132F-4DD4-8855-4DBBD9C3465E}"/>
          </ac:spMkLst>
        </pc:spChg>
        <pc:picChg chg="add">
          <ac:chgData name="123ali7861@gmail.com" userId="c013857b9d93cd70" providerId="LiveId" clId="{B8F968C4-2E3C-4FF7-B6B6-99E7556FF6DB}" dt="2022-01-19T17:54:15.146" v="447" actId="26606"/>
          <ac:picMkLst>
            <pc:docMk/>
            <pc:sldMk cId="3857900425" sldId="261"/>
            <ac:picMk id="12" creationId="{B01A6F03-171F-40B2-8B2C-A061B89241F6}"/>
          </ac:picMkLst>
        </pc:picChg>
      </pc:sldChg>
      <pc:sldChg chg="addSp delSp modSp mod setBg setClrOvrMap">
        <pc:chgData name="123ali7861@gmail.com" userId="c013857b9d93cd70" providerId="LiveId" clId="{B8F968C4-2E3C-4FF7-B6B6-99E7556FF6DB}" dt="2022-01-22T16:40:35.050" v="1275" actId="404"/>
        <pc:sldMkLst>
          <pc:docMk/>
          <pc:sldMk cId="3134239083" sldId="262"/>
        </pc:sldMkLst>
        <pc:spChg chg="mod">
          <ac:chgData name="123ali7861@gmail.com" userId="c013857b9d93cd70" providerId="LiveId" clId="{B8F968C4-2E3C-4FF7-B6B6-99E7556FF6DB}" dt="2022-01-22T13:08:03.705" v="1071" actId="26606"/>
          <ac:spMkLst>
            <pc:docMk/>
            <pc:sldMk cId="3134239083" sldId="262"/>
            <ac:spMk id="2" creationId="{00000000-0000-0000-0000-000000000000}"/>
          </ac:spMkLst>
        </pc:spChg>
        <pc:spChg chg="mod ord">
          <ac:chgData name="123ali7861@gmail.com" userId="c013857b9d93cd70" providerId="LiveId" clId="{B8F968C4-2E3C-4FF7-B6B6-99E7556FF6DB}" dt="2022-01-22T16:40:35.050" v="1275" actId="404"/>
          <ac:spMkLst>
            <pc:docMk/>
            <pc:sldMk cId="3134239083" sldId="262"/>
            <ac:spMk id="3" creationId="{00000000-0000-0000-0000-000000000000}"/>
          </ac:spMkLst>
        </pc:spChg>
        <pc:spChg chg="add del">
          <ac:chgData name="123ali7861@gmail.com" userId="c013857b9d93cd70" providerId="LiveId" clId="{B8F968C4-2E3C-4FF7-B6B6-99E7556FF6DB}" dt="2022-01-19T16:55:31.525" v="210" actId="26606"/>
          <ac:spMkLst>
            <pc:docMk/>
            <pc:sldMk cId="3134239083" sldId="262"/>
            <ac:spMk id="8" creationId="{4E65CDE2-194C-4A17-9E3C-017E8A8970E2}"/>
          </ac:spMkLst>
        </pc:spChg>
        <pc:spChg chg="add del">
          <ac:chgData name="123ali7861@gmail.com" userId="c013857b9d93cd70" providerId="LiveId" clId="{B8F968C4-2E3C-4FF7-B6B6-99E7556FF6DB}" dt="2022-01-19T16:54:36.664" v="201" actId="26606"/>
          <ac:spMkLst>
            <pc:docMk/>
            <pc:sldMk cId="3134239083" sldId="262"/>
            <ac:spMk id="9" creationId="{7C432AFE-B3D2-4BFF-BF8F-96C27AFF1AC7}"/>
          </ac:spMkLst>
        </pc:spChg>
        <pc:spChg chg="add del">
          <ac:chgData name="123ali7861@gmail.com" userId="c013857b9d93cd70" providerId="LiveId" clId="{B8F968C4-2E3C-4FF7-B6B6-99E7556FF6DB}" dt="2022-01-19T16:54:36.664" v="201" actId="26606"/>
          <ac:spMkLst>
            <pc:docMk/>
            <pc:sldMk cId="3134239083" sldId="262"/>
            <ac:spMk id="11" creationId="{AF2F604E-43BE-4DC3-B983-E071523364F8}"/>
          </ac:spMkLst>
        </pc:spChg>
        <pc:spChg chg="add del">
          <ac:chgData name="123ali7861@gmail.com" userId="c013857b9d93cd70" providerId="LiveId" clId="{B8F968C4-2E3C-4FF7-B6B6-99E7556FF6DB}" dt="2022-01-19T16:54:36.664" v="201" actId="26606"/>
          <ac:spMkLst>
            <pc:docMk/>
            <pc:sldMk cId="3134239083" sldId="262"/>
            <ac:spMk id="13" creationId="{08C9B587-E65E-4B52-B37C-ABEBB6E87928}"/>
          </ac:spMkLst>
        </pc:spChg>
        <pc:spChg chg="add del">
          <ac:chgData name="123ali7861@gmail.com" userId="c013857b9d93cd70" providerId="LiveId" clId="{B8F968C4-2E3C-4FF7-B6B6-99E7556FF6DB}" dt="2022-01-22T13:08:03.705" v="1071" actId="26606"/>
          <ac:spMkLst>
            <pc:docMk/>
            <pc:sldMk cId="3134239083" sldId="262"/>
            <ac:spMk id="15" creationId="{A7AE9375-4664-4DB2-922D-2782A6E439AC}"/>
          </ac:spMkLst>
        </pc:spChg>
        <pc:spChg chg="add del">
          <ac:chgData name="123ali7861@gmail.com" userId="c013857b9d93cd70" providerId="LiveId" clId="{B8F968C4-2E3C-4FF7-B6B6-99E7556FF6DB}" dt="2022-01-22T13:08:03.705" v="1071" actId="26606"/>
          <ac:spMkLst>
            <pc:docMk/>
            <pc:sldMk cId="3134239083" sldId="262"/>
            <ac:spMk id="19" creationId="{9DD005C1-8C51-42D6-9BEE-B9B83849743D}"/>
          </ac:spMkLst>
        </pc:spChg>
        <pc:spChg chg="add del">
          <ac:chgData name="123ali7861@gmail.com" userId="c013857b9d93cd70" providerId="LiveId" clId="{B8F968C4-2E3C-4FF7-B6B6-99E7556FF6DB}" dt="2022-01-22T13:06:31.999" v="1060" actId="26606"/>
          <ac:spMkLst>
            <pc:docMk/>
            <pc:sldMk cId="3134239083" sldId="262"/>
            <ac:spMk id="24" creationId="{DBF61EA3-B236-439E-9C0B-340980D56BEE}"/>
          </ac:spMkLst>
        </pc:spChg>
        <pc:spChg chg="add del">
          <ac:chgData name="123ali7861@gmail.com" userId="c013857b9d93cd70" providerId="LiveId" clId="{B8F968C4-2E3C-4FF7-B6B6-99E7556FF6DB}" dt="2022-01-22T13:08:03.687" v="1070" actId="26606"/>
          <ac:spMkLst>
            <pc:docMk/>
            <pc:sldMk cId="3134239083" sldId="262"/>
            <ac:spMk id="28" creationId="{8B3AF0F1-707A-463E-B5EE-33C63A40CFC9}"/>
          </ac:spMkLst>
        </pc:spChg>
        <pc:spChg chg="add del">
          <ac:chgData name="123ali7861@gmail.com" userId="c013857b9d93cd70" providerId="LiveId" clId="{B8F968C4-2E3C-4FF7-B6B6-99E7556FF6DB}" dt="2022-01-22T13:06:31.999" v="1060" actId="26606"/>
          <ac:spMkLst>
            <pc:docMk/>
            <pc:sldMk cId="3134239083" sldId="262"/>
            <ac:spMk id="30" creationId="{E659831F-0D9A-4C63-9EBB-8435B85A440F}"/>
          </ac:spMkLst>
        </pc:spChg>
        <pc:spChg chg="add del">
          <ac:chgData name="123ali7861@gmail.com" userId="c013857b9d93cd70" providerId="LiveId" clId="{B8F968C4-2E3C-4FF7-B6B6-99E7556FF6DB}" dt="2022-01-22T13:06:48.026" v="1062" actId="26606"/>
          <ac:spMkLst>
            <pc:docMk/>
            <pc:sldMk cId="3134239083" sldId="262"/>
            <ac:spMk id="33" creationId="{18873D23-2DCF-4B31-A009-95721C06E8E1}"/>
          </ac:spMkLst>
        </pc:spChg>
        <pc:spChg chg="add del">
          <ac:chgData name="123ali7861@gmail.com" userId="c013857b9d93cd70" providerId="LiveId" clId="{B8F968C4-2E3C-4FF7-B6B6-99E7556FF6DB}" dt="2022-01-22T13:06:48.026" v="1062" actId="26606"/>
          <ac:spMkLst>
            <pc:docMk/>
            <pc:sldMk cId="3134239083" sldId="262"/>
            <ac:spMk id="34" creationId="{C13EF075-D4EF-4929-ADBC-91B27DA19955}"/>
          </ac:spMkLst>
        </pc:spChg>
        <pc:spChg chg="add del">
          <ac:chgData name="123ali7861@gmail.com" userId="c013857b9d93cd70" providerId="LiveId" clId="{B8F968C4-2E3C-4FF7-B6B6-99E7556FF6DB}" dt="2022-01-22T13:07:23.057" v="1064" actId="26606"/>
          <ac:spMkLst>
            <pc:docMk/>
            <pc:sldMk cId="3134239083" sldId="262"/>
            <ac:spMk id="38" creationId="{488333BA-AE6E-427A-9B16-A39C8073F4EB}"/>
          </ac:spMkLst>
        </pc:spChg>
        <pc:spChg chg="add del">
          <ac:chgData name="123ali7861@gmail.com" userId="c013857b9d93cd70" providerId="LiveId" clId="{B8F968C4-2E3C-4FF7-B6B6-99E7556FF6DB}" dt="2022-01-22T13:07:23.057" v="1064" actId="26606"/>
          <ac:spMkLst>
            <pc:docMk/>
            <pc:sldMk cId="3134239083" sldId="262"/>
            <ac:spMk id="39" creationId="{F98ED85F-DCEE-4B50-802E-71A6E3E12B04}"/>
          </ac:spMkLst>
        </pc:spChg>
        <pc:spChg chg="add del">
          <ac:chgData name="123ali7861@gmail.com" userId="c013857b9d93cd70" providerId="LiveId" clId="{B8F968C4-2E3C-4FF7-B6B6-99E7556FF6DB}" dt="2022-01-22T13:07:32.135" v="1066" actId="26606"/>
          <ac:spMkLst>
            <pc:docMk/>
            <pc:sldMk cId="3134239083" sldId="262"/>
            <ac:spMk id="41" creationId="{B95B9BA8-1D69-4796-85F5-B6D0BD52354B}"/>
          </ac:spMkLst>
        </pc:spChg>
        <pc:spChg chg="add del">
          <ac:chgData name="123ali7861@gmail.com" userId="c013857b9d93cd70" providerId="LiveId" clId="{B8F968C4-2E3C-4FF7-B6B6-99E7556FF6DB}" dt="2022-01-22T13:07:34.220" v="1068" actId="26606"/>
          <ac:spMkLst>
            <pc:docMk/>
            <pc:sldMk cId="3134239083" sldId="262"/>
            <ac:spMk id="44" creationId="{100EDD19-6802-4EC3-95CE-CFFAB042CFD6}"/>
          </ac:spMkLst>
        </pc:spChg>
        <pc:spChg chg="add del">
          <ac:chgData name="123ali7861@gmail.com" userId="c013857b9d93cd70" providerId="LiveId" clId="{B8F968C4-2E3C-4FF7-B6B6-99E7556FF6DB}" dt="2022-01-22T13:07:34.220" v="1068" actId="26606"/>
          <ac:spMkLst>
            <pc:docMk/>
            <pc:sldMk cId="3134239083" sldId="262"/>
            <ac:spMk id="45" creationId="{DB17E863-922E-4C26-BD64-E8FD41D28661}"/>
          </ac:spMkLst>
        </pc:spChg>
        <pc:spChg chg="add del">
          <ac:chgData name="123ali7861@gmail.com" userId="c013857b9d93cd70" providerId="LiveId" clId="{B8F968C4-2E3C-4FF7-B6B6-99E7556FF6DB}" dt="2022-01-22T13:08:03.687" v="1070" actId="26606"/>
          <ac:spMkLst>
            <pc:docMk/>
            <pc:sldMk cId="3134239083" sldId="262"/>
            <ac:spMk id="47" creationId="{7264F718-7FAC-4056-9FA9-A603EC682FE7}"/>
          </ac:spMkLst>
        </pc:spChg>
        <pc:spChg chg="add del">
          <ac:chgData name="123ali7861@gmail.com" userId="c013857b9d93cd70" providerId="LiveId" clId="{B8F968C4-2E3C-4FF7-B6B6-99E7556FF6DB}" dt="2022-01-22T13:08:03.687" v="1070" actId="26606"/>
          <ac:spMkLst>
            <pc:docMk/>
            <pc:sldMk cId="3134239083" sldId="262"/>
            <ac:spMk id="48" creationId="{F74639F7-E3C7-4165-A83E-6386A86BA1DA}"/>
          </ac:spMkLst>
        </pc:spChg>
        <pc:spChg chg="add">
          <ac:chgData name="123ali7861@gmail.com" userId="c013857b9d93cd70" providerId="LiveId" clId="{B8F968C4-2E3C-4FF7-B6B6-99E7556FF6DB}" dt="2022-01-22T13:08:03.705" v="1071" actId="26606"/>
          <ac:spMkLst>
            <pc:docMk/>
            <pc:sldMk cId="3134239083" sldId="262"/>
            <ac:spMk id="50" creationId="{70DFC902-7D23-471A-B557-B6B6917D7A0D}"/>
          </ac:spMkLst>
        </pc:spChg>
        <pc:spChg chg="add">
          <ac:chgData name="123ali7861@gmail.com" userId="c013857b9d93cd70" providerId="LiveId" clId="{B8F968C4-2E3C-4FF7-B6B6-99E7556FF6DB}" dt="2022-01-22T13:08:03.705" v="1071" actId="26606"/>
          <ac:spMkLst>
            <pc:docMk/>
            <pc:sldMk cId="3134239083" sldId="262"/>
            <ac:spMk id="51" creationId="{A55D5633-D557-4DCA-982C-FF36EB7A1C00}"/>
          </ac:spMkLst>
        </pc:spChg>
        <pc:spChg chg="add">
          <ac:chgData name="123ali7861@gmail.com" userId="c013857b9d93cd70" providerId="LiveId" clId="{B8F968C4-2E3C-4FF7-B6B6-99E7556FF6DB}" dt="2022-01-22T13:08:03.705" v="1071" actId="26606"/>
          <ac:spMkLst>
            <pc:docMk/>
            <pc:sldMk cId="3134239083" sldId="262"/>
            <ac:spMk id="52" creationId="{450D3AD2-FA80-415F-A9CE-54D884561CD7}"/>
          </ac:spMkLst>
        </pc:spChg>
        <pc:grpChg chg="add del">
          <ac:chgData name="123ali7861@gmail.com" userId="c013857b9d93cd70" providerId="LiveId" clId="{B8F968C4-2E3C-4FF7-B6B6-99E7556FF6DB}" dt="2022-01-22T13:06:31.999" v="1060" actId="26606"/>
          <ac:grpSpMkLst>
            <pc:docMk/>
            <pc:sldMk cId="3134239083" sldId="262"/>
            <ac:grpSpMk id="26" creationId="{28FAF094-D087-493F-8DF9-A486C2D6BBAA}"/>
          </ac:grpSpMkLst>
        </pc:grpChg>
        <pc:grpChg chg="add del">
          <ac:chgData name="123ali7861@gmail.com" userId="c013857b9d93cd70" providerId="LiveId" clId="{B8F968C4-2E3C-4FF7-B6B6-99E7556FF6DB}" dt="2022-01-22T13:06:48.026" v="1062" actId="26606"/>
          <ac:grpSpMkLst>
            <pc:docMk/>
            <pc:sldMk cId="3134239083" sldId="262"/>
            <ac:grpSpMk id="35" creationId="{DAA26DFA-AAB2-4973-9C17-16D587C7B198}"/>
          </ac:grpSpMkLst>
        </pc:grpChg>
        <pc:grpChg chg="add del">
          <ac:chgData name="123ali7861@gmail.com" userId="c013857b9d93cd70" providerId="LiveId" clId="{B8F968C4-2E3C-4FF7-B6B6-99E7556FF6DB}" dt="2022-01-22T13:07:32.135" v="1066" actId="26606"/>
          <ac:grpSpMkLst>
            <pc:docMk/>
            <pc:sldMk cId="3134239083" sldId="262"/>
            <ac:grpSpMk id="42" creationId="{4728F330-19FB-4D39-BD0F-53032ABFEB7F}"/>
          </ac:grpSpMkLst>
        </pc:grpChg>
        <pc:picChg chg="add del mod ord">
          <ac:chgData name="123ali7861@gmail.com" userId="c013857b9d93cd70" providerId="LiveId" clId="{B8F968C4-2E3C-4FF7-B6B6-99E7556FF6DB}" dt="2022-01-19T16:54:44.498" v="203" actId="21"/>
          <ac:picMkLst>
            <pc:docMk/>
            <pc:sldMk cId="3134239083" sldId="262"/>
            <ac:picMk id="4" creationId="{E17EFC25-425A-4B8C-8B86-3BA6C09B4EE0}"/>
          </ac:picMkLst>
        </pc:picChg>
        <pc:cxnChg chg="add del">
          <ac:chgData name="123ali7861@gmail.com" userId="c013857b9d93cd70" providerId="LiveId" clId="{B8F968C4-2E3C-4FF7-B6B6-99E7556FF6DB}" dt="2022-01-19T16:55:31.525" v="210" actId="26606"/>
          <ac:cxnSpMkLst>
            <pc:docMk/>
            <pc:sldMk cId="3134239083" sldId="262"/>
            <ac:cxnSpMk id="10" creationId="{F2AE495E-2AAF-4BC1-87A5-331009D82896}"/>
          </ac:cxnSpMkLst>
        </pc:cxnChg>
        <pc:cxnChg chg="add del">
          <ac:chgData name="123ali7861@gmail.com" userId="c013857b9d93cd70" providerId="LiveId" clId="{B8F968C4-2E3C-4FF7-B6B6-99E7556FF6DB}" dt="2022-01-22T13:08:03.705" v="1071" actId="26606"/>
          <ac:cxnSpMkLst>
            <pc:docMk/>
            <pc:sldMk cId="3134239083" sldId="262"/>
            <ac:cxnSpMk id="17" creationId="{EE504C98-6397-41C1-A8D8-2D9C4ED307E0}"/>
          </ac:cxnSpMkLst>
        </pc:cxnChg>
      </pc:sldChg>
      <pc:sldChg chg="addSp delSp modSp mod setBg setClrOvrMap">
        <pc:chgData name="123ali7861@gmail.com" userId="c013857b9d93cd70" providerId="LiveId" clId="{B8F968C4-2E3C-4FF7-B6B6-99E7556FF6DB}" dt="2022-01-19T16:57:21.129" v="212" actId="26606"/>
        <pc:sldMkLst>
          <pc:docMk/>
          <pc:sldMk cId="4279107605" sldId="263"/>
        </pc:sldMkLst>
        <pc:spChg chg="mod">
          <ac:chgData name="123ali7861@gmail.com" userId="c013857b9d93cd70" providerId="LiveId" clId="{B8F968C4-2E3C-4FF7-B6B6-99E7556FF6DB}" dt="2022-01-19T16:57:21.129" v="212" actId="26606"/>
          <ac:spMkLst>
            <pc:docMk/>
            <pc:sldMk cId="4279107605" sldId="263"/>
            <ac:spMk id="2" creationId="{00000000-0000-0000-0000-000000000000}"/>
          </ac:spMkLst>
        </pc:spChg>
        <pc:spChg chg="mod">
          <ac:chgData name="123ali7861@gmail.com" userId="c013857b9d93cd70" providerId="LiveId" clId="{B8F968C4-2E3C-4FF7-B6B6-99E7556FF6DB}" dt="2022-01-19T16:57:21.129" v="212" actId="26606"/>
          <ac:spMkLst>
            <pc:docMk/>
            <pc:sldMk cId="4279107605" sldId="263"/>
            <ac:spMk id="3" creationId="{00000000-0000-0000-0000-000000000000}"/>
          </ac:spMkLst>
        </pc:spChg>
        <pc:spChg chg="add del">
          <ac:chgData name="123ali7861@gmail.com" userId="c013857b9d93cd70" providerId="LiveId" clId="{B8F968C4-2E3C-4FF7-B6B6-99E7556FF6DB}" dt="2022-01-19T16:57:21.129" v="212" actId="26606"/>
          <ac:spMkLst>
            <pc:docMk/>
            <pc:sldMk cId="4279107605" sldId="263"/>
            <ac:spMk id="9" creationId="{C5E6CFF1-2F42-4E10-9A97-F116F46F53FE}"/>
          </ac:spMkLst>
        </pc:spChg>
        <pc:spChg chg="add">
          <ac:chgData name="123ali7861@gmail.com" userId="c013857b9d93cd70" providerId="LiveId" clId="{B8F968C4-2E3C-4FF7-B6B6-99E7556FF6DB}" dt="2022-01-19T16:57:21.129" v="212" actId="26606"/>
          <ac:spMkLst>
            <pc:docMk/>
            <pc:sldMk cId="4279107605" sldId="263"/>
            <ac:spMk id="16" creationId="{A9D2268A-D939-4E78-91B6-6C7E46406788}"/>
          </ac:spMkLst>
        </pc:spChg>
        <pc:spChg chg="add">
          <ac:chgData name="123ali7861@gmail.com" userId="c013857b9d93cd70" providerId="LiveId" clId="{B8F968C4-2E3C-4FF7-B6B6-99E7556FF6DB}" dt="2022-01-19T16:57:21.129" v="212" actId="26606"/>
          <ac:spMkLst>
            <pc:docMk/>
            <pc:sldMk cId="4279107605" sldId="263"/>
            <ac:spMk id="18" creationId="{E0C43A58-225D-452D-8185-0D89D1EED861}"/>
          </ac:spMkLst>
        </pc:spChg>
        <pc:picChg chg="add mod ord">
          <ac:chgData name="123ali7861@gmail.com" userId="c013857b9d93cd70" providerId="LiveId" clId="{B8F968C4-2E3C-4FF7-B6B6-99E7556FF6DB}" dt="2022-01-19T16:57:21.129" v="212" actId="26606"/>
          <ac:picMkLst>
            <pc:docMk/>
            <pc:sldMk cId="4279107605" sldId="263"/>
            <ac:picMk id="4" creationId="{E2B30DDB-5D19-452A-AE72-0AEE44EE5ECC}"/>
          </ac:picMkLst>
        </pc:picChg>
        <pc:cxnChg chg="add del">
          <ac:chgData name="123ali7861@gmail.com" userId="c013857b9d93cd70" providerId="LiveId" clId="{B8F968C4-2E3C-4FF7-B6B6-99E7556FF6DB}" dt="2022-01-19T16:57:21.129" v="212" actId="26606"/>
          <ac:cxnSpMkLst>
            <pc:docMk/>
            <pc:sldMk cId="4279107605" sldId="263"/>
            <ac:cxnSpMk id="11" creationId="{67182200-4859-4C8D-BCBB-55B245C28BA3}"/>
          </ac:cxnSpMkLst>
        </pc:cxnChg>
      </pc:sldChg>
      <pc:sldChg chg="del ord">
        <pc:chgData name="123ali7861@gmail.com" userId="c013857b9d93cd70" providerId="LiveId" clId="{B8F968C4-2E3C-4FF7-B6B6-99E7556FF6DB}" dt="2022-01-19T16:48:44.920" v="197" actId="2696"/>
        <pc:sldMkLst>
          <pc:docMk/>
          <pc:sldMk cId="3880109491" sldId="264"/>
        </pc:sldMkLst>
      </pc:sldChg>
      <pc:sldChg chg="addSp delSp modSp mod setBg">
        <pc:chgData name="123ali7861@gmail.com" userId="c013857b9d93cd70" providerId="LiveId" clId="{B8F968C4-2E3C-4FF7-B6B6-99E7556FF6DB}" dt="2022-01-19T17:07:25.271" v="233" actId="113"/>
        <pc:sldMkLst>
          <pc:docMk/>
          <pc:sldMk cId="1966673928" sldId="265"/>
        </pc:sldMkLst>
        <pc:spChg chg="mod">
          <ac:chgData name="123ali7861@gmail.com" userId="c013857b9d93cd70" providerId="LiveId" clId="{B8F968C4-2E3C-4FF7-B6B6-99E7556FF6DB}" dt="2022-01-19T17:07:25.271" v="233" actId="113"/>
          <ac:spMkLst>
            <pc:docMk/>
            <pc:sldMk cId="1966673928" sldId="265"/>
            <ac:spMk id="2" creationId="{00000000-0000-0000-0000-000000000000}"/>
          </ac:spMkLst>
        </pc:spChg>
        <pc:spChg chg="mod">
          <ac:chgData name="123ali7861@gmail.com" userId="c013857b9d93cd70" providerId="LiveId" clId="{B8F968C4-2E3C-4FF7-B6B6-99E7556FF6DB}" dt="2022-01-19T17:07:16.736" v="228" actId="2711"/>
          <ac:spMkLst>
            <pc:docMk/>
            <pc:sldMk cId="1966673928" sldId="265"/>
            <ac:spMk id="3" creationId="{00000000-0000-0000-0000-000000000000}"/>
          </ac:spMkLst>
        </pc:spChg>
        <pc:spChg chg="add del">
          <ac:chgData name="123ali7861@gmail.com" userId="c013857b9d93cd70" providerId="LiveId" clId="{B8F968C4-2E3C-4FF7-B6B6-99E7556FF6DB}" dt="2022-01-19T17:06:38.761" v="215" actId="26606"/>
          <ac:spMkLst>
            <pc:docMk/>
            <pc:sldMk cId="1966673928" sldId="265"/>
            <ac:spMk id="9" creationId="{86C7B4A1-154A-4DF0-AC46-F88D75A2E0FD}"/>
          </ac:spMkLst>
        </pc:spChg>
        <pc:spChg chg="add">
          <ac:chgData name="123ali7861@gmail.com" userId="c013857b9d93cd70" providerId="LiveId" clId="{B8F968C4-2E3C-4FF7-B6B6-99E7556FF6DB}" dt="2022-01-19T17:06:38.795" v="216" actId="26606"/>
          <ac:spMkLst>
            <pc:docMk/>
            <pc:sldMk cId="1966673928" sldId="265"/>
            <ac:spMk id="14" creationId="{201CC55D-ED54-4C5C-95E6-10947BD1103B}"/>
          </ac:spMkLst>
        </pc:spChg>
        <pc:spChg chg="add">
          <ac:chgData name="123ali7861@gmail.com" userId="c013857b9d93cd70" providerId="LiveId" clId="{B8F968C4-2E3C-4FF7-B6B6-99E7556FF6DB}" dt="2022-01-19T17:06:38.795" v="216" actId="26606"/>
          <ac:spMkLst>
            <pc:docMk/>
            <pc:sldMk cId="1966673928" sldId="265"/>
            <ac:spMk id="15" creationId="{3873B707-463F-40B0-8227-E8CC6C67EB25}"/>
          </ac:spMkLst>
        </pc:spChg>
        <pc:spChg chg="add">
          <ac:chgData name="123ali7861@gmail.com" userId="c013857b9d93cd70" providerId="LiveId" clId="{B8F968C4-2E3C-4FF7-B6B6-99E7556FF6DB}" dt="2022-01-19T17:06:38.795" v="216" actId="26606"/>
          <ac:spMkLst>
            <pc:docMk/>
            <pc:sldMk cId="1966673928" sldId="265"/>
            <ac:spMk id="17" creationId="{C13237C8-E62C-4F0D-A318-BD6FB6C2D138}"/>
          </ac:spMkLst>
        </pc:spChg>
        <pc:spChg chg="add">
          <ac:chgData name="123ali7861@gmail.com" userId="c013857b9d93cd70" providerId="LiveId" clId="{B8F968C4-2E3C-4FF7-B6B6-99E7556FF6DB}" dt="2022-01-19T17:06:38.795" v="216" actId="26606"/>
          <ac:spMkLst>
            <pc:docMk/>
            <pc:sldMk cId="1966673928" sldId="265"/>
            <ac:spMk id="19" creationId="{19C9EAEA-39D0-4B0E-A0EB-51E7B26740B1}"/>
          </ac:spMkLst>
        </pc:spChg>
        <pc:grpChg chg="add">
          <ac:chgData name="123ali7861@gmail.com" userId="c013857b9d93cd70" providerId="LiveId" clId="{B8F968C4-2E3C-4FF7-B6B6-99E7556FF6DB}" dt="2022-01-19T17:06:38.795" v="216" actId="26606"/>
          <ac:grpSpMkLst>
            <pc:docMk/>
            <pc:sldMk cId="1966673928" sldId="265"/>
            <ac:grpSpMk id="11" creationId="{1DE889C7-FAD6-4397-98E2-05D503484459}"/>
          </ac:grpSpMkLst>
        </pc:grpChg>
        <pc:picChg chg="add mod ord">
          <ac:chgData name="123ali7861@gmail.com" userId="c013857b9d93cd70" providerId="LiveId" clId="{B8F968C4-2E3C-4FF7-B6B6-99E7556FF6DB}" dt="2022-01-19T17:06:38.795" v="216" actId="26606"/>
          <ac:picMkLst>
            <pc:docMk/>
            <pc:sldMk cId="1966673928" sldId="265"/>
            <ac:picMk id="4" creationId="{BEAD2BD2-6190-458C-A035-50F477DE63E6}"/>
          </ac:picMkLst>
        </pc:picChg>
      </pc:sldChg>
      <pc:sldChg chg="addSp delSp modSp mod setBg">
        <pc:chgData name="123ali7861@gmail.com" userId="c013857b9d93cd70" providerId="LiveId" clId="{B8F968C4-2E3C-4FF7-B6B6-99E7556FF6DB}" dt="2022-01-19T17:14:06.406" v="252" actId="20577"/>
        <pc:sldMkLst>
          <pc:docMk/>
          <pc:sldMk cId="1535786271" sldId="266"/>
        </pc:sldMkLst>
        <pc:spChg chg="mod">
          <ac:chgData name="123ali7861@gmail.com" userId="c013857b9d93cd70" providerId="LiveId" clId="{B8F968C4-2E3C-4FF7-B6B6-99E7556FF6DB}" dt="2022-01-19T17:10:30.476" v="244" actId="27636"/>
          <ac:spMkLst>
            <pc:docMk/>
            <pc:sldMk cId="1535786271" sldId="266"/>
            <ac:spMk id="2" creationId="{00000000-0000-0000-0000-000000000000}"/>
          </ac:spMkLst>
        </pc:spChg>
        <pc:spChg chg="mod">
          <ac:chgData name="123ali7861@gmail.com" userId="c013857b9d93cd70" providerId="LiveId" clId="{B8F968C4-2E3C-4FF7-B6B6-99E7556FF6DB}" dt="2022-01-19T17:14:06.406" v="252" actId="20577"/>
          <ac:spMkLst>
            <pc:docMk/>
            <pc:sldMk cId="1535786271" sldId="266"/>
            <ac:spMk id="3" creationId="{00000000-0000-0000-0000-000000000000}"/>
          </ac:spMkLst>
        </pc:spChg>
        <pc:spChg chg="add del">
          <ac:chgData name="123ali7861@gmail.com" userId="c013857b9d93cd70" providerId="LiveId" clId="{B8F968C4-2E3C-4FF7-B6B6-99E7556FF6DB}" dt="2022-01-19T17:10:06.133" v="238" actId="26606"/>
          <ac:spMkLst>
            <pc:docMk/>
            <pc:sldMk cId="1535786271" sldId="266"/>
            <ac:spMk id="10" creationId="{06DA9DF9-31F7-4056-B42E-878CC92417B8}"/>
          </ac:spMkLst>
        </pc:spChg>
        <pc:spChg chg="add del">
          <ac:chgData name="123ali7861@gmail.com" userId="c013857b9d93cd70" providerId="LiveId" clId="{B8F968C4-2E3C-4FF7-B6B6-99E7556FF6DB}" dt="2022-01-19T17:10:20.054" v="240" actId="26606"/>
          <ac:spMkLst>
            <pc:docMk/>
            <pc:sldMk cId="1535786271" sldId="266"/>
            <ac:spMk id="12" creationId="{ECC07320-C2CA-4E29-8481-9D9E143C7788}"/>
          </ac:spMkLst>
        </pc:spChg>
        <pc:spChg chg="add">
          <ac:chgData name="123ali7861@gmail.com" userId="c013857b9d93cd70" providerId="LiveId" clId="{B8F968C4-2E3C-4FF7-B6B6-99E7556FF6DB}" dt="2022-01-19T17:10:20.076" v="241" actId="26606"/>
          <ac:spMkLst>
            <pc:docMk/>
            <pc:sldMk cId="1535786271" sldId="266"/>
            <ac:spMk id="15" creationId="{79CC44B5-53F9-4F03-9EEB-4C3C821A6FFB}"/>
          </ac:spMkLst>
        </pc:spChg>
        <pc:spChg chg="add">
          <ac:chgData name="123ali7861@gmail.com" userId="c013857b9d93cd70" providerId="LiveId" clId="{B8F968C4-2E3C-4FF7-B6B6-99E7556FF6DB}" dt="2022-01-19T17:10:20.076" v="241" actId="26606"/>
          <ac:spMkLst>
            <pc:docMk/>
            <pc:sldMk cId="1535786271" sldId="266"/>
            <ac:spMk id="16" creationId="{1A3688C8-DFCE-4CCD-BCF0-5FB239E5072D}"/>
          </ac:spMkLst>
        </pc:spChg>
        <pc:picChg chg="add del mod">
          <ac:chgData name="123ali7861@gmail.com" userId="c013857b9d93cd70" providerId="LiveId" clId="{B8F968C4-2E3C-4FF7-B6B6-99E7556FF6DB}" dt="2022-01-19T17:09:02.700" v="235" actId="21"/>
          <ac:picMkLst>
            <pc:docMk/>
            <pc:sldMk cId="1535786271" sldId="266"/>
            <ac:picMk id="4" creationId="{324438FC-B46B-4E18-91BC-3520E0FEF84E}"/>
          </ac:picMkLst>
        </pc:picChg>
        <pc:picChg chg="add del mod">
          <ac:chgData name="123ali7861@gmail.com" userId="c013857b9d93cd70" providerId="LiveId" clId="{B8F968C4-2E3C-4FF7-B6B6-99E7556FF6DB}" dt="2022-01-19T17:11:48.221" v="247" actId="21"/>
          <ac:picMkLst>
            <pc:docMk/>
            <pc:sldMk cId="1535786271" sldId="266"/>
            <ac:picMk id="5" creationId="{050D0456-1279-4308-A30D-3E4257483E5A}"/>
          </ac:picMkLst>
        </pc:picChg>
        <pc:picChg chg="add del">
          <ac:chgData name="123ali7861@gmail.com" userId="c013857b9d93cd70" providerId="LiveId" clId="{B8F968C4-2E3C-4FF7-B6B6-99E7556FF6DB}" dt="2022-01-19T17:13:52.257" v="249" actId="21"/>
          <ac:picMkLst>
            <pc:docMk/>
            <pc:sldMk cId="1535786271" sldId="266"/>
            <ac:picMk id="6" creationId="{1C07E38B-44BB-42F1-BE7D-BCADD5C44987}"/>
          </ac:picMkLst>
        </pc:picChg>
        <pc:cxnChg chg="add">
          <ac:chgData name="123ali7861@gmail.com" userId="c013857b9d93cd70" providerId="LiveId" clId="{B8F968C4-2E3C-4FF7-B6B6-99E7556FF6DB}" dt="2022-01-19T17:10:20.076" v="241" actId="26606"/>
          <ac:cxnSpMkLst>
            <pc:docMk/>
            <pc:sldMk cId="1535786271" sldId="266"/>
            <ac:cxnSpMk id="14" creationId="{D598FBE3-48D2-40A2-B7E6-F485834C8213}"/>
          </ac:cxnSpMkLst>
        </pc:cxnChg>
      </pc:sldChg>
      <pc:sldChg chg="addSp delSp modSp mod setBg">
        <pc:chgData name="123ali7861@gmail.com" userId="c013857b9d93cd70" providerId="LiveId" clId="{B8F968C4-2E3C-4FF7-B6B6-99E7556FF6DB}" dt="2022-01-19T17:21:14.259" v="283" actId="404"/>
        <pc:sldMkLst>
          <pc:docMk/>
          <pc:sldMk cId="1644307638" sldId="267"/>
        </pc:sldMkLst>
        <pc:spChg chg="mod">
          <ac:chgData name="123ali7861@gmail.com" userId="c013857b9d93cd70" providerId="LiveId" clId="{B8F968C4-2E3C-4FF7-B6B6-99E7556FF6DB}" dt="2022-01-19T17:21:06.517" v="279" actId="26606"/>
          <ac:spMkLst>
            <pc:docMk/>
            <pc:sldMk cId="1644307638" sldId="267"/>
            <ac:spMk id="2" creationId="{00000000-0000-0000-0000-000000000000}"/>
          </ac:spMkLst>
        </pc:spChg>
        <pc:spChg chg="mod ord">
          <ac:chgData name="123ali7861@gmail.com" userId="c013857b9d93cd70" providerId="LiveId" clId="{B8F968C4-2E3C-4FF7-B6B6-99E7556FF6DB}" dt="2022-01-19T17:21:14.259" v="283" actId="404"/>
          <ac:spMkLst>
            <pc:docMk/>
            <pc:sldMk cId="1644307638" sldId="267"/>
            <ac:spMk id="3" creationId="{00000000-0000-0000-0000-000000000000}"/>
          </ac:spMkLst>
        </pc:spChg>
        <pc:spChg chg="add del">
          <ac:chgData name="123ali7861@gmail.com" userId="c013857b9d93cd70" providerId="LiveId" clId="{B8F968C4-2E3C-4FF7-B6B6-99E7556FF6DB}" dt="2022-01-19T17:19:10.939" v="268" actId="26606"/>
          <ac:spMkLst>
            <pc:docMk/>
            <pc:sldMk cId="1644307638" sldId="267"/>
            <ac:spMk id="9" creationId="{327D73B4-9F5C-4A64-A179-51B9500CB8B5}"/>
          </ac:spMkLst>
        </pc:spChg>
        <pc:spChg chg="add del">
          <ac:chgData name="123ali7861@gmail.com" userId="c013857b9d93cd70" providerId="LiveId" clId="{B8F968C4-2E3C-4FF7-B6B6-99E7556FF6DB}" dt="2022-01-19T17:19:10.939" v="268" actId="26606"/>
          <ac:spMkLst>
            <pc:docMk/>
            <pc:sldMk cId="1644307638" sldId="267"/>
            <ac:spMk id="11" creationId="{C1F06963-6374-4B48-844F-071A9BAAAE02}"/>
          </ac:spMkLst>
        </pc:spChg>
        <pc:spChg chg="add del">
          <ac:chgData name="123ali7861@gmail.com" userId="c013857b9d93cd70" providerId="LiveId" clId="{B8F968C4-2E3C-4FF7-B6B6-99E7556FF6DB}" dt="2022-01-19T17:19:10.939" v="268" actId="26606"/>
          <ac:spMkLst>
            <pc:docMk/>
            <pc:sldMk cId="1644307638" sldId="267"/>
            <ac:spMk id="13" creationId="{6CB927A4-E432-4310-9CD5-E89FF5063179}"/>
          </ac:spMkLst>
        </pc:spChg>
        <pc:spChg chg="add del">
          <ac:chgData name="123ali7861@gmail.com" userId="c013857b9d93cd70" providerId="LiveId" clId="{B8F968C4-2E3C-4FF7-B6B6-99E7556FF6DB}" dt="2022-01-19T17:19:10.939" v="268" actId="26606"/>
          <ac:spMkLst>
            <pc:docMk/>
            <pc:sldMk cId="1644307638" sldId="267"/>
            <ac:spMk id="15" creationId="{1453BF6C-B012-48B7-B4E8-6D7AC7C27D02}"/>
          </ac:spMkLst>
        </pc:spChg>
        <pc:spChg chg="add del">
          <ac:chgData name="123ali7861@gmail.com" userId="c013857b9d93cd70" providerId="LiveId" clId="{B8F968C4-2E3C-4FF7-B6B6-99E7556FF6DB}" dt="2022-01-19T17:19:10.939" v="268" actId="26606"/>
          <ac:spMkLst>
            <pc:docMk/>
            <pc:sldMk cId="1644307638" sldId="267"/>
            <ac:spMk id="17" creationId="{E3020543-B24B-4EC4-8FFC-8DD88EEA91A8}"/>
          </ac:spMkLst>
        </pc:spChg>
        <pc:spChg chg="add del">
          <ac:chgData name="123ali7861@gmail.com" userId="c013857b9d93cd70" providerId="LiveId" clId="{B8F968C4-2E3C-4FF7-B6B6-99E7556FF6DB}" dt="2022-01-19T17:17:57.333" v="257" actId="26606"/>
          <ac:spMkLst>
            <pc:docMk/>
            <pc:sldMk cId="1644307638" sldId="267"/>
            <ac:spMk id="24" creationId="{A81E7530-396C-45F0-92F4-A885648D1631}"/>
          </ac:spMkLst>
        </pc:spChg>
        <pc:spChg chg="add del">
          <ac:chgData name="123ali7861@gmail.com" userId="c013857b9d93cd70" providerId="LiveId" clId="{B8F968C4-2E3C-4FF7-B6B6-99E7556FF6DB}" dt="2022-01-19T17:17:57.333" v="257" actId="26606"/>
          <ac:spMkLst>
            <pc:docMk/>
            <pc:sldMk cId="1644307638" sldId="267"/>
            <ac:spMk id="26" creationId="{7316481C-0A49-4796-812B-0D64F063B720}"/>
          </ac:spMkLst>
        </pc:spChg>
        <pc:spChg chg="add del">
          <ac:chgData name="123ali7861@gmail.com" userId="c013857b9d93cd70" providerId="LiveId" clId="{B8F968C4-2E3C-4FF7-B6B6-99E7556FF6DB}" dt="2022-01-19T17:17:57.333" v="257" actId="26606"/>
          <ac:spMkLst>
            <pc:docMk/>
            <pc:sldMk cId="1644307638" sldId="267"/>
            <ac:spMk id="28" creationId="{A5271697-90F1-4A23-8EF2-0179F2EAFACB}"/>
          </ac:spMkLst>
        </pc:spChg>
        <pc:spChg chg="add del">
          <ac:chgData name="123ali7861@gmail.com" userId="c013857b9d93cd70" providerId="LiveId" clId="{B8F968C4-2E3C-4FF7-B6B6-99E7556FF6DB}" dt="2022-01-19T17:17:57.333" v="257" actId="26606"/>
          <ac:spMkLst>
            <pc:docMk/>
            <pc:sldMk cId="1644307638" sldId="267"/>
            <ac:spMk id="52" creationId="{D9F5512A-48E1-4C07-B75E-3CCC517B6804}"/>
          </ac:spMkLst>
        </pc:spChg>
        <pc:spChg chg="add del">
          <ac:chgData name="123ali7861@gmail.com" userId="c013857b9d93cd70" providerId="LiveId" clId="{B8F968C4-2E3C-4FF7-B6B6-99E7556FF6DB}" dt="2022-01-19T17:18:34.499" v="259" actId="26606"/>
          <ac:spMkLst>
            <pc:docMk/>
            <pc:sldMk cId="1644307638" sldId="267"/>
            <ac:spMk id="54" creationId="{327D73B4-9F5C-4A64-A179-51B9500CB8B5}"/>
          </ac:spMkLst>
        </pc:spChg>
        <pc:spChg chg="add del">
          <ac:chgData name="123ali7861@gmail.com" userId="c013857b9d93cd70" providerId="LiveId" clId="{B8F968C4-2E3C-4FF7-B6B6-99E7556FF6DB}" dt="2022-01-19T17:18:34.499" v="259" actId="26606"/>
          <ac:spMkLst>
            <pc:docMk/>
            <pc:sldMk cId="1644307638" sldId="267"/>
            <ac:spMk id="55" creationId="{C1F06963-6374-4B48-844F-071A9BAAAE02}"/>
          </ac:spMkLst>
        </pc:spChg>
        <pc:spChg chg="add del">
          <ac:chgData name="123ali7861@gmail.com" userId="c013857b9d93cd70" providerId="LiveId" clId="{B8F968C4-2E3C-4FF7-B6B6-99E7556FF6DB}" dt="2022-01-19T17:18:34.499" v="259" actId="26606"/>
          <ac:spMkLst>
            <pc:docMk/>
            <pc:sldMk cId="1644307638" sldId="267"/>
            <ac:spMk id="56" creationId="{6CB927A4-E432-4310-9CD5-E89FF5063179}"/>
          </ac:spMkLst>
        </pc:spChg>
        <pc:spChg chg="add del">
          <ac:chgData name="123ali7861@gmail.com" userId="c013857b9d93cd70" providerId="LiveId" clId="{B8F968C4-2E3C-4FF7-B6B6-99E7556FF6DB}" dt="2022-01-19T17:18:34.499" v="259" actId="26606"/>
          <ac:spMkLst>
            <pc:docMk/>
            <pc:sldMk cId="1644307638" sldId="267"/>
            <ac:spMk id="57" creationId="{1453BF6C-B012-48B7-B4E8-6D7AC7C27D02}"/>
          </ac:spMkLst>
        </pc:spChg>
        <pc:spChg chg="add del">
          <ac:chgData name="123ali7861@gmail.com" userId="c013857b9d93cd70" providerId="LiveId" clId="{B8F968C4-2E3C-4FF7-B6B6-99E7556FF6DB}" dt="2022-01-19T17:18:34.499" v="259" actId="26606"/>
          <ac:spMkLst>
            <pc:docMk/>
            <pc:sldMk cId="1644307638" sldId="267"/>
            <ac:spMk id="58" creationId="{E3020543-B24B-4EC4-8FFC-8DD88EEA91A8}"/>
          </ac:spMkLst>
        </pc:spChg>
        <pc:spChg chg="add del">
          <ac:chgData name="123ali7861@gmail.com" userId="c013857b9d93cd70" providerId="LiveId" clId="{B8F968C4-2E3C-4FF7-B6B6-99E7556FF6DB}" dt="2022-01-19T17:18:43.182" v="261" actId="26606"/>
          <ac:spMkLst>
            <pc:docMk/>
            <pc:sldMk cId="1644307638" sldId="267"/>
            <ac:spMk id="61" creationId="{2B566528-1B12-4246-9431-5C2D7D081168}"/>
          </ac:spMkLst>
        </pc:spChg>
        <pc:spChg chg="add del">
          <ac:chgData name="123ali7861@gmail.com" userId="c013857b9d93cd70" providerId="LiveId" clId="{B8F968C4-2E3C-4FF7-B6B6-99E7556FF6DB}" dt="2022-01-19T17:18:56.590" v="263" actId="26606"/>
          <ac:spMkLst>
            <pc:docMk/>
            <pc:sldMk cId="1644307638" sldId="267"/>
            <ac:spMk id="66" creationId="{79BB35BC-D5C2-4C8B-A22A-A71E6191913B}"/>
          </ac:spMkLst>
        </pc:spChg>
        <pc:spChg chg="add del">
          <ac:chgData name="123ali7861@gmail.com" userId="c013857b9d93cd70" providerId="LiveId" clId="{B8F968C4-2E3C-4FF7-B6B6-99E7556FF6DB}" dt="2022-01-19T17:19:05.250" v="265" actId="26606"/>
          <ac:spMkLst>
            <pc:docMk/>
            <pc:sldMk cId="1644307638" sldId="267"/>
            <ac:spMk id="68" creationId="{2C9A9DA9-7DC8-488B-A882-123947B0F3D9}"/>
          </ac:spMkLst>
        </pc:spChg>
        <pc:spChg chg="add del">
          <ac:chgData name="123ali7861@gmail.com" userId="c013857b9d93cd70" providerId="LiveId" clId="{B8F968C4-2E3C-4FF7-B6B6-99E7556FF6DB}" dt="2022-01-19T17:19:05.250" v="265" actId="26606"/>
          <ac:spMkLst>
            <pc:docMk/>
            <pc:sldMk cId="1644307638" sldId="267"/>
            <ac:spMk id="69" creationId="{57F6BDD4-E066-4008-8011-6CC31AEB4556}"/>
          </ac:spMkLst>
        </pc:spChg>
        <pc:spChg chg="add del">
          <ac:chgData name="123ali7861@gmail.com" userId="c013857b9d93cd70" providerId="LiveId" clId="{B8F968C4-2E3C-4FF7-B6B6-99E7556FF6DB}" dt="2022-01-19T17:19:05.250" v="265" actId="26606"/>
          <ac:spMkLst>
            <pc:docMk/>
            <pc:sldMk cId="1644307638" sldId="267"/>
            <ac:spMk id="70" creationId="{2711A8FB-68FC-45FC-B01E-38F809E2D439}"/>
          </ac:spMkLst>
        </pc:spChg>
        <pc:spChg chg="add del">
          <ac:chgData name="123ali7861@gmail.com" userId="c013857b9d93cd70" providerId="LiveId" clId="{B8F968C4-2E3C-4FF7-B6B6-99E7556FF6DB}" dt="2022-01-19T17:19:05.250" v="265" actId="26606"/>
          <ac:spMkLst>
            <pc:docMk/>
            <pc:sldMk cId="1644307638" sldId="267"/>
            <ac:spMk id="71" creationId="{2A865FE3-5FC9-4049-87CF-30019C46C0F5}"/>
          </ac:spMkLst>
        </pc:spChg>
        <pc:spChg chg="add del">
          <ac:chgData name="123ali7861@gmail.com" userId="c013857b9d93cd70" providerId="LiveId" clId="{B8F968C4-2E3C-4FF7-B6B6-99E7556FF6DB}" dt="2022-01-19T17:19:10.923" v="267" actId="26606"/>
          <ac:spMkLst>
            <pc:docMk/>
            <pc:sldMk cId="1644307638" sldId="267"/>
            <ac:spMk id="73" creationId="{8181FC64-B306-4821-98E2-780662EFC486}"/>
          </ac:spMkLst>
        </pc:spChg>
        <pc:spChg chg="add del">
          <ac:chgData name="123ali7861@gmail.com" userId="c013857b9d93cd70" providerId="LiveId" clId="{B8F968C4-2E3C-4FF7-B6B6-99E7556FF6DB}" dt="2022-01-19T17:19:10.923" v="267" actId="26606"/>
          <ac:spMkLst>
            <pc:docMk/>
            <pc:sldMk cId="1644307638" sldId="267"/>
            <ac:spMk id="74" creationId="{5871FC61-DD4E-47D4-81FD-8A7E7D12B371}"/>
          </ac:spMkLst>
        </pc:spChg>
        <pc:spChg chg="add del">
          <ac:chgData name="123ali7861@gmail.com" userId="c013857b9d93cd70" providerId="LiveId" clId="{B8F968C4-2E3C-4FF7-B6B6-99E7556FF6DB}" dt="2022-01-19T17:19:10.923" v="267" actId="26606"/>
          <ac:spMkLst>
            <pc:docMk/>
            <pc:sldMk cId="1644307638" sldId="267"/>
            <ac:spMk id="75" creationId="{F9EC3F91-A75C-4F74-867E-E4C28C13546B}"/>
          </ac:spMkLst>
        </pc:spChg>
        <pc:spChg chg="add del">
          <ac:chgData name="123ali7861@gmail.com" userId="c013857b9d93cd70" providerId="LiveId" clId="{B8F968C4-2E3C-4FF7-B6B6-99E7556FF6DB}" dt="2022-01-19T17:19:10.923" v="267" actId="26606"/>
          <ac:spMkLst>
            <pc:docMk/>
            <pc:sldMk cId="1644307638" sldId="267"/>
            <ac:spMk id="76" creationId="{829A1E2C-5AC8-40FC-99E9-832069D39792}"/>
          </ac:spMkLst>
        </pc:spChg>
        <pc:spChg chg="add del">
          <ac:chgData name="123ali7861@gmail.com" userId="c013857b9d93cd70" providerId="LiveId" clId="{B8F968C4-2E3C-4FF7-B6B6-99E7556FF6DB}" dt="2022-01-19T17:21:06.517" v="279" actId="26606"/>
          <ac:spMkLst>
            <pc:docMk/>
            <pc:sldMk cId="1644307638" sldId="267"/>
            <ac:spMk id="78" creationId="{79BB35BC-D5C2-4C8B-A22A-A71E6191913B}"/>
          </ac:spMkLst>
        </pc:spChg>
        <pc:spChg chg="add del">
          <ac:chgData name="123ali7861@gmail.com" userId="c013857b9d93cd70" providerId="LiveId" clId="{B8F968C4-2E3C-4FF7-B6B6-99E7556FF6DB}" dt="2022-01-19T17:20:15.858" v="276" actId="26606"/>
          <ac:spMkLst>
            <pc:docMk/>
            <pc:sldMk cId="1644307638" sldId="267"/>
            <ac:spMk id="83" creationId="{F13C74B1-5B17-4795-BED0-7140497B445A}"/>
          </ac:spMkLst>
        </pc:spChg>
        <pc:spChg chg="add del">
          <ac:chgData name="123ali7861@gmail.com" userId="c013857b9d93cd70" providerId="LiveId" clId="{B8F968C4-2E3C-4FF7-B6B6-99E7556FF6DB}" dt="2022-01-19T17:20:15.858" v="276" actId="26606"/>
          <ac:spMkLst>
            <pc:docMk/>
            <pc:sldMk cId="1644307638" sldId="267"/>
            <ac:spMk id="85" creationId="{D4974D33-8DC5-464E-8C6D-BE58F0669C17}"/>
          </ac:spMkLst>
        </pc:spChg>
        <pc:spChg chg="add del">
          <ac:chgData name="123ali7861@gmail.com" userId="c013857b9d93cd70" providerId="LiveId" clId="{B8F968C4-2E3C-4FF7-B6B6-99E7556FF6DB}" dt="2022-01-19T17:21:06.506" v="278" actId="26606"/>
          <ac:spMkLst>
            <pc:docMk/>
            <pc:sldMk cId="1644307638" sldId="267"/>
            <ac:spMk id="87" creationId="{04812C46-200A-4DEB-A05E-3ED6C68C2387}"/>
          </ac:spMkLst>
        </pc:spChg>
        <pc:grpChg chg="add del">
          <ac:chgData name="123ali7861@gmail.com" userId="c013857b9d93cd70" providerId="LiveId" clId="{B8F968C4-2E3C-4FF7-B6B6-99E7556FF6DB}" dt="2022-01-19T17:17:57.333" v="257" actId="26606"/>
          <ac:grpSpMkLst>
            <pc:docMk/>
            <pc:sldMk cId="1644307638" sldId="267"/>
            <ac:grpSpMk id="30" creationId="{81DE8B58-F373-409E-A253-4380A66091D4}"/>
          </ac:grpSpMkLst>
        </pc:grpChg>
        <pc:grpChg chg="add del">
          <ac:chgData name="123ali7861@gmail.com" userId="c013857b9d93cd70" providerId="LiveId" clId="{B8F968C4-2E3C-4FF7-B6B6-99E7556FF6DB}" dt="2022-01-19T17:18:43.182" v="261" actId="26606"/>
          <ac:grpSpMkLst>
            <pc:docMk/>
            <pc:sldMk cId="1644307638" sldId="267"/>
            <ac:grpSpMk id="62" creationId="{828A5161-06F1-46CF-8AD7-844680A59E13}"/>
          </ac:grpSpMkLst>
        </pc:grpChg>
        <pc:grpChg chg="add del">
          <ac:chgData name="123ali7861@gmail.com" userId="c013857b9d93cd70" providerId="LiveId" clId="{B8F968C4-2E3C-4FF7-B6B6-99E7556FF6DB}" dt="2022-01-19T17:18:43.182" v="261" actId="26606"/>
          <ac:grpSpMkLst>
            <pc:docMk/>
            <pc:sldMk cId="1644307638" sldId="267"/>
            <ac:grpSpMk id="64" creationId="{5995D10D-E9C9-47DB-AE7E-801FEF38F5C9}"/>
          </ac:grpSpMkLst>
        </pc:grpChg>
        <pc:picChg chg="add del mod">
          <ac:chgData name="123ali7861@gmail.com" userId="c013857b9d93cd70" providerId="LiveId" clId="{B8F968C4-2E3C-4FF7-B6B6-99E7556FF6DB}" dt="2022-01-19T17:14:19.913" v="254" actId="21"/>
          <ac:picMkLst>
            <pc:docMk/>
            <pc:sldMk cId="1644307638" sldId="267"/>
            <ac:picMk id="4" creationId="{55E6EAA9-5752-41C8-9F96-167A44D3A8E3}"/>
          </ac:picMkLst>
        </pc:picChg>
        <pc:picChg chg="add mod ord">
          <ac:chgData name="123ali7861@gmail.com" userId="c013857b9d93cd70" providerId="LiveId" clId="{B8F968C4-2E3C-4FF7-B6B6-99E7556FF6DB}" dt="2022-01-19T17:21:06.517" v="279" actId="26606"/>
          <ac:picMkLst>
            <pc:docMk/>
            <pc:sldMk cId="1644307638" sldId="267"/>
            <ac:picMk id="5" creationId="{0332B0B2-91A0-4269-A15D-3FCA5FE1582C}"/>
          </ac:picMkLst>
        </pc:picChg>
        <pc:cxnChg chg="add del">
          <ac:chgData name="123ali7861@gmail.com" userId="c013857b9d93cd70" providerId="LiveId" clId="{B8F968C4-2E3C-4FF7-B6B6-99E7556FF6DB}" dt="2022-01-19T17:19:10.939" v="268" actId="26606"/>
          <ac:cxnSpMkLst>
            <pc:docMk/>
            <pc:sldMk cId="1644307638" sldId="267"/>
            <ac:cxnSpMk id="19" creationId="{C49DA8F6-BCC1-4447-B54C-57856834B94B}"/>
          </ac:cxnSpMkLst>
        </pc:cxnChg>
        <pc:cxnChg chg="add del">
          <ac:chgData name="123ali7861@gmail.com" userId="c013857b9d93cd70" providerId="LiveId" clId="{B8F968C4-2E3C-4FF7-B6B6-99E7556FF6DB}" dt="2022-01-19T17:18:34.499" v="259" actId="26606"/>
          <ac:cxnSpMkLst>
            <pc:docMk/>
            <pc:sldMk cId="1644307638" sldId="267"/>
            <ac:cxnSpMk id="59" creationId="{C49DA8F6-BCC1-4447-B54C-57856834B94B}"/>
          </ac:cxnSpMkLst>
        </pc:cxnChg>
      </pc:sldChg>
      <pc:sldChg chg="addSp delSp modSp mod setBg setClrOvrMap">
        <pc:chgData name="123ali7861@gmail.com" userId="c013857b9d93cd70" providerId="LiveId" clId="{B8F968C4-2E3C-4FF7-B6B6-99E7556FF6DB}" dt="2022-01-19T17:35:02.035" v="320" actId="27636"/>
        <pc:sldMkLst>
          <pc:docMk/>
          <pc:sldMk cId="720252878" sldId="268"/>
        </pc:sldMkLst>
        <pc:spChg chg="mod">
          <ac:chgData name="123ali7861@gmail.com" userId="c013857b9d93cd70" providerId="LiveId" clId="{B8F968C4-2E3C-4FF7-B6B6-99E7556FF6DB}" dt="2022-01-19T17:34:54.237" v="318" actId="113"/>
          <ac:spMkLst>
            <pc:docMk/>
            <pc:sldMk cId="720252878" sldId="268"/>
            <ac:spMk id="2" creationId="{00000000-0000-0000-0000-000000000000}"/>
          </ac:spMkLst>
        </pc:spChg>
        <pc:spChg chg="mod">
          <ac:chgData name="123ali7861@gmail.com" userId="c013857b9d93cd70" providerId="LiveId" clId="{B8F968C4-2E3C-4FF7-B6B6-99E7556FF6DB}" dt="2022-01-19T17:35:02.035" v="320" actId="27636"/>
          <ac:spMkLst>
            <pc:docMk/>
            <pc:sldMk cId="720252878" sldId="268"/>
            <ac:spMk id="3" creationId="{00000000-0000-0000-0000-000000000000}"/>
          </ac:spMkLst>
        </pc:spChg>
        <pc:spChg chg="add del">
          <ac:chgData name="123ali7861@gmail.com" userId="c013857b9d93cd70" providerId="LiveId" clId="{B8F968C4-2E3C-4FF7-B6B6-99E7556FF6DB}" dt="2022-01-19T17:33:06.294" v="310" actId="26606"/>
          <ac:spMkLst>
            <pc:docMk/>
            <pc:sldMk cId="720252878" sldId="268"/>
            <ac:spMk id="9" creationId="{5E8D2E83-FB3A-40E7-A9E5-7AB389D612B4}"/>
          </ac:spMkLst>
        </pc:spChg>
        <pc:spChg chg="add del">
          <ac:chgData name="123ali7861@gmail.com" userId="c013857b9d93cd70" providerId="LiveId" clId="{B8F968C4-2E3C-4FF7-B6B6-99E7556FF6DB}" dt="2022-01-19T17:34:20.358" v="315" actId="26606"/>
          <ac:spMkLst>
            <pc:docMk/>
            <pc:sldMk cId="720252878" sldId="268"/>
            <ac:spMk id="11" creationId="{9F6380B4-6A1C-481E-8408-B4E6C75B9B81}"/>
          </ac:spMkLst>
        </pc:spChg>
        <pc:spChg chg="add del">
          <ac:chgData name="123ali7861@gmail.com" userId="c013857b9d93cd70" providerId="LiveId" clId="{B8F968C4-2E3C-4FF7-B6B6-99E7556FF6DB}" dt="2022-01-19T17:34:20.358" v="315" actId="26606"/>
          <ac:spMkLst>
            <pc:docMk/>
            <pc:sldMk cId="720252878" sldId="268"/>
            <ac:spMk id="12" creationId="{657F69E0-C4B0-4BEC-A689-4F8D877F05D4}"/>
          </ac:spMkLst>
        </pc:spChg>
        <pc:spChg chg="add del">
          <ac:chgData name="123ali7861@gmail.com" userId="c013857b9d93cd70" providerId="LiveId" clId="{B8F968C4-2E3C-4FF7-B6B6-99E7556FF6DB}" dt="2022-01-19T17:34:20.277" v="314" actId="26606"/>
          <ac:spMkLst>
            <pc:docMk/>
            <pc:sldMk cId="720252878" sldId="268"/>
            <ac:spMk id="17" creationId="{D38A241E-0395-41E5-8607-BAA2799A4374}"/>
          </ac:spMkLst>
        </pc:spChg>
        <pc:spChg chg="add">
          <ac:chgData name="123ali7861@gmail.com" userId="c013857b9d93cd70" providerId="LiveId" clId="{B8F968C4-2E3C-4FF7-B6B6-99E7556FF6DB}" dt="2022-01-19T17:34:20.358" v="315" actId="26606"/>
          <ac:spMkLst>
            <pc:docMk/>
            <pc:sldMk cId="720252878" sldId="268"/>
            <ac:spMk id="21" creationId="{AF2F604E-43BE-4DC3-B983-E071523364F8}"/>
          </ac:spMkLst>
        </pc:spChg>
        <pc:spChg chg="add">
          <ac:chgData name="123ali7861@gmail.com" userId="c013857b9d93cd70" providerId="LiveId" clId="{B8F968C4-2E3C-4FF7-B6B6-99E7556FF6DB}" dt="2022-01-19T17:34:20.358" v="315" actId="26606"/>
          <ac:spMkLst>
            <pc:docMk/>
            <pc:sldMk cId="720252878" sldId="268"/>
            <ac:spMk id="22" creationId="{0671A8AE-40A1-4631-A6B8-581AFF065482}"/>
          </ac:spMkLst>
        </pc:spChg>
        <pc:spChg chg="add">
          <ac:chgData name="123ali7861@gmail.com" userId="c013857b9d93cd70" providerId="LiveId" clId="{B8F968C4-2E3C-4FF7-B6B6-99E7556FF6DB}" dt="2022-01-19T17:34:20.358" v="315" actId="26606"/>
          <ac:spMkLst>
            <pc:docMk/>
            <pc:sldMk cId="720252878" sldId="268"/>
            <ac:spMk id="23" creationId="{08C9B587-E65E-4B52-B37C-ABEBB6E87928}"/>
          </ac:spMkLst>
        </pc:spChg>
        <pc:spChg chg="add">
          <ac:chgData name="123ali7861@gmail.com" userId="c013857b9d93cd70" providerId="LiveId" clId="{B8F968C4-2E3C-4FF7-B6B6-99E7556FF6DB}" dt="2022-01-19T17:34:20.358" v="315" actId="26606"/>
          <ac:spMkLst>
            <pc:docMk/>
            <pc:sldMk cId="720252878" sldId="268"/>
            <ac:spMk id="24" creationId="{AB58EF07-17C2-48CF-ABB0-EEF1F17CB8F0}"/>
          </ac:spMkLst>
        </pc:spChg>
        <pc:picChg chg="add mod ord">
          <ac:chgData name="123ali7861@gmail.com" userId="c013857b9d93cd70" providerId="LiveId" clId="{B8F968C4-2E3C-4FF7-B6B6-99E7556FF6DB}" dt="2022-01-19T17:34:20.358" v="315" actId="26606"/>
          <ac:picMkLst>
            <pc:docMk/>
            <pc:sldMk cId="720252878" sldId="268"/>
            <ac:picMk id="4" creationId="{2228E6D7-CA7D-44D9-9DBE-5CE2D8CBA260}"/>
          </ac:picMkLst>
        </pc:picChg>
        <pc:cxnChg chg="add del">
          <ac:chgData name="123ali7861@gmail.com" userId="c013857b9d93cd70" providerId="LiveId" clId="{B8F968C4-2E3C-4FF7-B6B6-99E7556FF6DB}" dt="2022-01-19T17:34:20.277" v="314" actId="26606"/>
          <ac:cxnSpMkLst>
            <pc:docMk/>
            <pc:sldMk cId="720252878" sldId="268"/>
            <ac:cxnSpMk id="19" creationId="{CE352288-84AD-4CA8-BCD5-76C29D34E1DB}"/>
          </ac:cxnSpMkLst>
        </pc:cxnChg>
      </pc:sldChg>
      <pc:sldChg chg="addSp delSp modSp mod setBg setClrOvrMap">
        <pc:chgData name="123ali7861@gmail.com" userId="c013857b9d93cd70" providerId="LiveId" clId="{B8F968C4-2E3C-4FF7-B6B6-99E7556FF6DB}" dt="2022-01-19T17:43:54.917" v="368" actId="404"/>
        <pc:sldMkLst>
          <pc:docMk/>
          <pc:sldMk cId="2024146424" sldId="269"/>
        </pc:sldMkLst>
        <pc:spChg chg="mod ord">
          <ac:chgData name="123ali7861@gmail.com" userId="c013857b9d93cd70" providerId="LiveId" clId="{B8F968C4-2E3C-4FF7-B6B6-99E7556FF6DB}" dt="2022-01-19T17:43:44.230" v="365" actId="26606"/>
          <ac:spMkLst>
            <pc:docMk/>
            <pc:sldMk cId="2024146424" sldId="269"/>
            <ac:spMk id="2" creationId="{00000000-0000-0000-0000-000000000000}"/>
          </ac:spMkLst>
        </pc:spChg>
        <pc:spChg chg="mod ord">
          <ac:chgData name="123ali7861@gmail.com" userId="c013857b9d93cd70" providerId="LiveId" clId="{B8F968C4-2E3C-4FF7-B6B6-99E7556FF6DB}" dt="2022-01-19T17:43:54.917" v="368" actId="404"/>
          <ac:spMkLst>
            <pc:docMk/>
            <pc:sldMk cId="2024146424" sldId="269"/>
            <ac:spMk id="3" creationId="{00000000-0000-0000-0000-000000000000}"/>
          </ac:spMkLst>
        </pc:spChg>
        <pc:spChg chg="add del">
          <ac:chgData name="123ali7861@gmail.com" userId="c013857b9d93cd70" providerId="LiveId" clId="{B8F968C4-2E3C-4FF7-B6B6-99E7556FF6DB}" dt="2022-01-19T17:43:44.230" v="365" actId="26606"/>
          <ac:spMkLst>
            <pc:docMk/>
            <pc:sldMk cId="2024146424" sldId="269"/>
            <ac:spMk id="9" creationId="{79BB35BC-D5C2-4C8B-A22A-A71E6191913B}"/>
          </ac:spMkLst>
        </pc:spChg>
        <pc:spChg chg="add del">
          <ac:chgData name="123ali7861@gmail.com" userId="c013857b9d93cd70" providerId="LiveId" clId="{B8F968C4-2E3C-4FF7-B6B6-99E7556FF6DB}" dt="2022-01-19T17:43:44.216" v="364" actId="26606"/>
          <ac:spMkLst>
            <pc:docMk/>
            <pc:sldMk cId="2024146424" sldId="269"/>
            <ac:spMk id="14" creationId="{9AA72BD9-2C5A-4EDC-931F-5AA08EACA0F3}"/>
          </ac:spMkLst>
        </pc:spChg>
        <pc:spChg chg="add del">
          <ac:chgData name="123ali7861@gmail.com" userId="c013857b9d93cd70" providerId="LiveId" clId="{B8F968C4-2E3C-4FF7-B6B6-99E7556FF6DB}" dt="2022-01-19T17:43:44.216" v="364" actId="26606"/>
          <ac:spMkLst>
            <pc:docMk/>
            <pc:sldMk cId="2024146424" sldId="269"/>
            <ac:spMk id="16" creationId="{DD3981AC-7B61-4947-BCF3-F7AA7FA385B9}"/>
          </ac:spMkLst>
        </pc:spChg>
        <pc:spChg chg="add del">
          <ac:chgData name="123ali7861@gmail.com" userId="c013857b9d93cd70" providerId="LiveId" clId="{B8F968C4-2E3C-4FF7-B6B6-99E7556FF6DB}" dt="2022-01-19T17:43:44.216" v="364" actId="26606"/>
          <ac:spMkLst>
            <pc:docMk/>
            <pc:sldMk cId="2024146424" sldId="269"/>
            <ac:spMk id="18" creationId="{55D4142C-5077-457F-A6AD-3FECFDB39685}"/>
          </ac:spMkLst>
        </pc:spChg>
        <pc:spChg chg="add del">
          <ac:chgData name="123ali7861@gmail.com" userId="c013857b9d93cd70" providerId="LiveId" clId="{B8F968C4-2E3C-4FF7-B6B6-99E7556FF6DB}" dt="2022-01-19T17:43:44.216" v="364" actId="26606"/>
          <ac:spMkLst>
            <pc:docMk/>
            <pc:sldMk cId="2024146424" sldId="269"/>
            <ac:spMk id="20" creationId="{7A5F0580-5EE9-419F-96EE-B6529EF6E7D0}"/>
          </ac:spMkLst>
        </pc:spChg>
        <pc:spChg chg="add">
          <ac:chgData name="123ali7861@gmail.com" userId="c013857b9d93cd70" providerId="LiveId" clId="{B8F968C4-2E3C-4FF7-B6B6-99E7556FF6DB}" dt="2022-01-19T17:43:44.230" v="365" actId="26606"/>
          <ac:spMkLst>
            <pc:docMk/>
            <pc:sldMk cId="2024146424" sldId="269"/>
            <ac:spMk id="22" creationId="{5E39A796-BE83-48B1-B33F-35C4A32AAB57}"/>
          </ac:spMkLst>
        </pc:spChg>
        <pc:spChg chg="add">
          <ac:chgData name="123ali7861@gmail.com" userId="c013857b9d93cd70" providerId="LiveId" clId="{B8F968C4-2E3C-4FF7-B6B6-99E7556FF6DB}" dt="2022-01-19T17:43:44.230" v="365" actId="26606"/>
          <ac:spMkLst>
            <pc:docMk/>
            <pc:sldMk cId="2024146424" sldId="269"/>
            <ac:spMk id="23" creationId="{72F84B47-E267-4194-8194-831DB7B5547F}"/>
          </ac:spMkLst>
        </pc:spChg>
        <pc:picChg chg="add mod ord">
          <ac:chgData name="123ali7861@gmail.com" userId="c013857b9d93cd70" providerId="LiveId" clId="{B8F968C4-2E3C-4FF7-B6B6-99E7556FF6DB}" dt="2022-01-19T17:43:44.230" v="365" actId="26606"/>
          <ac:picMkLst>
            <pc:docMk/>
            <pc:sldMk cId="2024146424" sldId="269"/>
            <ac:picMk id="4" creationId="{7DE309B7-9A8A-474E-89E6-8FE8E5DDD644}"/>
          </ac:picMkLst>
        </pc:picChg>
      </pc:sldChg>
      <pc:sldChg chg="addSp delSp modSp mod setBg addAnim delAnim">
        <pc:chgData name="123ali7861@gmail.com" userId="c013857b9d93cd70" providerId="LiveId" clId="{B8F968C4-2E3C-4FF7-B6B6-99E7556FF6DB}" dt="2022-01-19T17:46:20.406" v="377" actId="20577"/>
        <pc:sldMkLst>
          <pc:docMk/>
          <pc:sldMk cId="3627177631" sldId="270"/>
        </pc:sldMkLst>
        <pc:spChg chg="mod ord">
          <ac:chgData name="123ali7861@gmail.com" userId="c013857b9d93cd70" providerId="LiveId" clId="{B8F968C4-2E3C-4FF7-B6B6-99E7556FF6DB}" dt="2022-01-19T17:46:20.406" v="377" actId="20577"/>
          <ac:spMkLst>
            <pc:docMk/>
            <pc:sldMk cId="3627177631" sldId="270"/>
            <ac:spMk id="2" creationId="{00000000-0000-0000-0000-000000000000}"/>
          </ac:spMkLst>
        </pc:spChg>
        <pc:spChg chg="add del">
          <ac:chgData name="123ali7861@gmail.com" userId="c013857b9d93cd70" providerId="LiveId" clId="{B8F968C4-2E3C-4FF7-B6B6-99E7556FF6DB}" dt="2022-01-19T17:46:05.008" v="372" actId="26606"/>
          <ac:spMkLst>
            <pc:docMk/>
            <pc:sldMk cId="3627177631" sldId="270"/>
            <ac:spMk id="8" creationId="{FB5B0058-AF13-4859-B429-4EDDE2A26F7F}"/>
          </ac:spMkLst>
        </pc:spChg>
        <pc:spChg chg="add del">
          <ac:chgData name="123ali7861@gmail.com" userId="c013857b9d93cd70" providerId="LiveId" clId="{B8F968C4-2E3C-4FF7-B6B6-99E7556FF6DB}" dt="2022-01-19T17:46:05.008" v="372" actId="26606"/>
          <ac:spMkLst>
            <pc:docMk/>
            <pc:sldMk cId="3627177631" sldId="270"/>
            <ac:spMk id="10" creationId="{D84C2E9E-0B5D-4B5F-9A1F-70EBDCE39034}"/>
          </ac:spMkLst>
        </pc:spChg>
        <pc:spChg chg="add">
          <ac:chgData name="123ali7861@gmail.com" userId="c013857b9d93cd70" providerId="LiveId" clId="{B8F968C4-2E3C-4FF7-B6B6-99E7556FF6DB}" dt="2022-01-19T17:46:05.063" v="373" actId="26606"/>
          <ac:spMkLst>
            <pc:docMk/>
            <pc:sldMk cId="3627177631" sldId="270"/>
            <ac:spMk id="13" creationId="{22A397E7-BF60-45B2-84C7-B074B76C37A7}"/>
          </ac:spMkLst>
        </pc:spChg>
        <pc:spChg chg="add">
          <ac:chgData name="123ali7861@gmail.com" userId="c013857b9d93cd70" providerId="LiveId" clId="{B8F968C4-2E3C-4FF7-B6B6-99E7556FF6DB}" dt="2022-01-19T17:46:05.063" v="373" actId="26606"/>
          <ac:spMkLst>
            <pc:docMk/>
            <pc:sldMk cId="3627177631" sldId="270"/>
            <ac:spMk id="14" creationId="{890DEF05-784E-4B61-89E4-04C4ECF4E5A0}"/>
          </ac:spMkLst>
        </pc:spChg>
        <pc:picChg chg="add mod">
          <ac:chgData name="123ali7861@gmail.com" userId="c013857b9d93cd70" providerId="LiveId" clId="{B8F968C4-2E3C-4FF7-B6B6-99E7556FF6DB}" dt="2022-01-19T17:46:05.063" v="373" actId="26606"/>
          <ac:picMkLst>
            <pc:docMk/>
            <pc:sldMk cId="3627177631" sldId="270"/>
            <ac:picMk id="3" creationId="{567415A8-B475-4A6B-BB95-A3A86644EC18}"/>
          </ac:picMkLst>
        </pc:picChg>
        <pc:cxnChg chg="add">
          <ac:chgData name="123ali7861@gmail.com" userId="c013857b9d93cd70" providerId="LiveId" clId="{B8F968C4-2E3C-4FF7-B6B6-99E7556FF6DB}" dt="2022-01-19T17:46:05.063" v="373" actId="26606"/>
          <ac:cxnSpMkLst>
            <pc:docMk/>
            <pc:sldMk cId="3627177631" sldId="270"/>
            <ac:cxnSpMk id="12" creationId="{C41BAEC7-F7B0-4224-8B18-8F74B7D87F0B}"/>
          </ac:cxnSpMkLst>
        </pc:cxnChg>
      </pc:sldChg>
      <pc:sldChg chg="addSp modSp mod setBg">
        <pc:chgData name="123ali7861@gmail.com" userId="c013857b9d93cd70" providerId="LiveId" clId="{B8F968C4-2E3C-4FF7-B6B6-99E7556FF6DB}" dt="2022-01-19T17:46:46.284" v="382" actId="2711"/>
        <pc:sldMkLst>
          <pc:docMk/>
          <pc:sldMk cId="2858504643" sldId="271"/>
        </pc:sldMkLst>
        <pc:spChg chg="mod">
          <ac:chgData name="123ali7861@gmail.com" userId="c013857b9d93cd70" providerId="LiveId" clId="{B8F968C4-2E3C-4FF7-B6B6-99E7556FF6DB}" dt="2022-01-19T17:46:46.284" v="382" actId="2711"/>
          <ac:spMkLst>
            <pc:docMk/>
            <pc:sldMk cId="2858504643" sldId="271"/>
            <ac:spMk id="2" creationId="{00000000-0000-0000-0000-000000000000}"/>
          </ac:spMkLst>
        </pc:spChg>
        <pc:spChg chg="mod">
          <ac:chgData name="123ali7861@gmail.com" userId="c013857b9d93cd70" providerId="LiveId" clId="{B8F968C4-2E3C-4FF7-B6B6-99E7556FF6DB}" dt="2022-01-19T17:46:38.030" v="380" actId="403"/>
          <ac:spMkLst>
            <pc:docMk/>
            <pc:sldMk cId="2858504643" sldId="271"/>
            <ac:spMk id="3" creationId="{00000000-0000-0000-0000-000000000000}"/>
          </ac:spMkLst>
        </pc:spChg>
        <pc:spChg chg="add">
          <ac:chgData name="123ali7861@gmail.com" userId="c013857b9d93cd70" providerId="LiveId" clId="{B8F968C4-2E3C-4FF7-B6B6-99E7556FF6DB}" dt="2022-01-19T17:46:29.464" v="378" actId="26606"/>
          <ac:spMkLst>
            <pc:docMk/>
            <pc:sldMk cId="2858504643" sldId="271"/>
            <ac:spMk id="8" creationId="{A7AE9375-4664-4DB2-922D-2782A6E439AC}"/>
          </ac:spMkLst>
        </pc:spChg>
        <pc:spChg chg="add">
          <ac:chgData name="123ali7861@gmail.com" userId="c013857b9d93cd70" providerId="LiveId" clId="{B8F968C4-2E3C-4FF7-B6B6-99E7556FF6DB}" dt="2022-01-19T17:46:29.464" v="378" actId="26606"/>
          <ac:spMkLst>
            <pc:docMk/>
            <pc:sldMk cId="2858504643" sldId="271"/>
            <ac:spMk id="12" creationId="{9DD005C1-8C51-42D6-9BEE-B9B83849743D}"/>
          </ac:spMkLst>
        </pc:spChg>
        <pc:cxnChg chg="add">
          <ac:chgData name="123ali7861@gmail.com" userId="c013857b9d93cd70" providerId="LiveId" clId="{B8F968C4-2E3C-4FF7-B6B6-99E7556FF6DB}" dt="2022-01-19T17:46:29.464" v="378" actId="26606"/>
          <ac:cxnSpMkLst>
            <pc:docMk/>
            <pc:sldMk cId="2858504643" sldId="271"/>
            <ac:cxnSpMk id="10" creationId="{EE504C98-6397-41C1-A8D8-2D9C4ED307E0}"/>
          </ac:cxnSpMkLst>
        </pc:cxnChg>
      </pc:sldChg>
      <pc:sldChg chg="addSp modSp mod setBg">
        <pc:chgData name="123ali7861@gmail.com" userId="c013857b9d93cd70" providerId="LiveId" clId="{B8F968C4-2E3C-4FF7-B6B6-99E7556FF6DB}" dt="2022-01-19T17:47:06.550" v="387" actId="2711"/>
        <pc:sldMkLst>
          <pc:docMk/>
          <pc:sldMk cId="626042447" sldId="272"/>
        </pc:sldMkLst>
        <pc:spChg chg="mod">
          <ac:chgData name="123ali7861@gmail.com" userId="c013857b9d93cd70" providerId="LiveId" clId="{B8F968C4-2E3C-4FF7-B6B6-99E7556FF6DB}" dt="2022-01-19T17:47:06.550" v="387" actId="2711"/>
          <ac:spMkLst>
            <pc:docMk/>
            <pc:sldMk cId="626042447" sldId="272"/>
            <ac:spMk id="2" creationId="{00000000-0000-0000-0000-000000000000}"/>
          </ac:spMkLst>
        </pc:spChg>
        <pc:spChg chg="mod">
          <ac:chgData name="123ali7861@gmail.com" userId="c013857b9d93cd70" providerId="LiveId" clId="{B8F968C4-2E3C-4FF7-B6B6-99E7556FF6DB}" dt="2022-01-19T17:47:00.023" v="385" actId="403"/>
          <ac:spMkLst>
            <pc:docMk/>
            <pc:sldMk cId="626042447" sldId="272"/>
            <ac:spMk id="3" creationId="{00000000-0000-0000-0000-000000000000}"/>
          </ac:spMkLst>
        </pc:spChg>
        <pc:spChg chg="add">
          <ac:chgData name="123ali7861@gmail.com" userId="c013857b9d93cd70" providerId="LiveId" clId="{B8F968C4-2E3C-4FF7-B6B6-99E7556FF6DB}" dt="2022-01-19T17:46:51.293" v="383" actId="26606"/>
          <ac:spMkLst>
            <pc:docMk/>
            <pc:sldMk cId="626042447" sldId="272"/>
            <ac:spMk id="8" creationId="{A7AE9375-4664-4DB2-922D-2782A6E439AC}"/>
          </ac:spMkLst>
        </pc:spChg>
        <pc:spChg chg="add">
          <ac:chgData name="123ali7861@gmail.com" userId="c013857b9d93cd70" providerId="LiveId" clId="{B8F968C4-2E3C-4FF7-B6B6-99E7556FF6DB}" dt="2022-01-19T17:46:51.293" v="383" actId="26606"/>
          <ac:spMkLst>
            <pc:docMk/>
            <pc:sldMk cId="626042447" sldId="272"/>
            <ac:spMk id="12" creationId="{9DD005C1-8C51-42D6-9BEE-B9B83849743D}"/>
          </ac:spMkLst>
        </pc:spChg>
        <pc:cxnChg chg="add">
          <ac:chgData name="123ali7861@gmail.com" userId="c013857b9d93cd70" providerId="LiveId" clId="{B8F968C4-2E3C-4FF7-B6B6-99E7556FF6DB}" dt="2022-01-19T17:46:51.293" v="383" actId="26606"/>
          <ac:cxnSpMkLst>
            <pc:docMk/>
            <pc:sldMk cId="626042447" sldId="272"/>
            <ac:cxnSpMk id="10" creationId="{EE504C98-6397-41C1-A8D8-2D9C4ED307E0}"/>
          </ac:cxnSpMkLst>
        </pc:cxnChg>
      </pc:sldChg>
      <pc:sldChg chg="addSp modSp mod setBg">
        <pc:chgData name="123ali7861@gmail.com" userId="c013857b9d93cd70" providerId="LiveId" clId="{B8F968C4-2E3C-4FF7-B6B6-99E7556FF6DB}" dt="2022-01-22T13:03:05.875" v="1058" actId="2711"/>
        <pc:sldMkLst>
          <pc:docMk/>
          <pc:sldMk cId="1619070806" sldId="273"/>
        </pc:sldMkLst>
        <pc:spChg chg="mod">
          <ac:chgData name="123ali7861@gmail.com" userId="c013857b9d93cd70" providerId="LiveId" clId="{B8F968C4-2E3C-4FF7-B6B6-99E7556FF6DB}" dt="2022-01-22T13:02:33.172" v="1048" actId="2711"/>
          <ac:spMkLst>
            <pc:docMk/>
            <pc:sldMk cId="1619070806" sldId="273"/>
            <ac:spMk id="2" creationId="{00000000-0000-0000-0000-000000000000}"/>
          </ac:spMkLst>
        </pc:spChg>
        <pc:spChg chg="mod">
          <ac:chgData name="123ali7861@gmail.com" userId="c013857b9d93cd70" providerId="LiveId" clId="{B8F968C4-2E3C-4FF7-B6B6-99E7556FF6DB}" dt="2022-01-22T13:03:05.875" v="1058" actId="2711"/>
          <ac:spMkLst>
            <pc:docMk/>
            <pc:sldMk cId="1619070806" sldId="273"/>
            <ac:spMk id="3" creationId="{00000000-0000-0000-0000-000000000000}"/>
          </ac:spMkLst>
        </pc:spChg>
        <pc:spChg chg="add">
          <ac:chgData name="123ali7861@gmail.com" userId="c013857b9d93cd70" providerId="LiveId" clId="{B8F968C4-2E3C-4FF7-B6B6-99E7556FF6DB}" dt="2022-01-19T17:47:18.587" v="388" actId="26606"/>
          <ac:spMkLst>
            <pc:docMk/>
            <pc:sldMk cId="1619070806" sldId="273"/>
            <ac:spMk id="8" creationId="{A7AE9375-4664-4DB2-922D-2782A6E439AC}"/>
          </ac:spMkLst>
        </pc:spChg>
        <pc:spChg chg="add">
          <ac:chgData name="123ali7861@gmail.com" userId="c013857b9d93cd70" providerId="LiveId" clId="{B8F968C4-2E3C-4FF7-B6B6-99E7556FF6DB}" dt="2022-01-19T17:47:18.587" v="388" actId="26606"/>
          <ac:spMkLst>
            <pc:docMk/>
            <pc:sldMk cId="1619070806" sldId="273"/>
            <ac:spMk id="12" creationId="{9DD005C1-8C51-42D6-9BEE-B9B83849743D}"/>
          </ac:spMkLst>
        </pc:spChg>
        <pc:cxnChg chg="add">
          <ac:chgData name="123ali7861@gmail.com" userId="c013857b9d93cd70" providerId="LiveId" clId="{B8F968C4-2E3C-4FF7-B6B6-99E7556FF6DB}" dt="2022-01-19T17:47:18.587" v="388" actId="26606"/>
          <ac:cxnSpMkLst>
            <pc:docMk/>
            <pc:sldMk cId="1619070806" sldId="273"/>
            <ac:cxnSpMk id="10" creationId="{EE504C98-6397-41C1-A8D8-2D9C4ED307E0}"/>
          </ac:cxnSpMkLst>
        </pc:cxnChg>
      </pc:sldChg>
      <pc:sldChg chg="addSp delSp modSp mod setBg">
        <pc:chgData name="123ali7861@gmail.com" userId="c013857b9d93cd70" providerId="LiveId" clId="{B8F968C4-2E3C-4FF7-B6B6-99E7556FF6DB}" dt="2022-01-19T17:51:09.768" v="427" actId="113"/>
        <pc:sldMkLst>
          <pc:docMk/>
          <pc:sldMk cId="583197212" sldId="274"/>
        </pc:sldMkLst>
        <pc:spChg chg="mod">
          <ac:chgData name="123ali7861@gmail.com" userId="c013857b9d93cd70" providerId="LiveId" clId="{B8F968C4-2E3C-4FF7-B6B6-99E7556FF6DB}" dt="2022-01-19T17:51:09.768" v="427" actId="113"/>
          <ac:spMkLst>
            <pc:docMk/>
            <pc:sldMk cId="583197212" sldId="274"/>
            <ac:spMk id="2" creationId="{00000000-0000-0000-0000-000000000000}"/>
          </ac:spMkLst>
        </pc:spChg>
        <pc:spChg chg="mod">
          <ac:chgData name="123ali7861@gmail.com" userId="c013857b9d93cd70" providerId="LiveId" clId="{B8F968C4-2E3C-4FF7-B6B6-99E7556FF6DB}" dt="2022-01-19T17:51:03.035" v="425" actId="27636"/>
          <ac:spMkLst>
            <pc:docMk/>
            <pc:sldMk cId="583197212" sldId="274"/>
            <ac:spMk id="3" creationId="{00000000-0000-0000-0000-000000000000}"/>
          </ac:spMkLst>
        </pc:spChg>
        <pc:spChg chg="add del">
          <ac:chgData name="123ali7861@gmail.com" userId="c013857b9d93cd70" providerId="LiveId" clId="{B8F968C4-2E3C-4FF7-B6B6-99E7556FF6DB}" dt="2022-01-19T17:50:50.890" v="419" actId="26606"/>
          <ac:spMkLst>
            <pc:docMk/>
            <pc:sldMk cId="583197212" sldId="274"/>
            <ac:spMk id="9" creationId="{B95B9BA8-1D69-4796-85F5-B6D0BD52354B}"/>
          </ac:spMkLst>
        </pc:spChg>
        <pc:spChg chg="add">
          <ac:chgData name="123ali7861@gmail.com" userId="c013857b9d93cd70" providerId="LiveId" clId="{B8F968C4-2E3C-4FF7-B6B6-99E7556FF6DB}" dt="2022-01-19T17:50:50.907" v="420" actId="26606"/>
          <ac:spMkLst>
            <pc:docMk/>
            <pc:sldMk cId="583197212" sldId="274"/>
            <ac:spMk id="19" creationId="{F13C74B1-5B17-4795-BED0-7140497B445A}"/>
          </ac:spMkLst>
        </pc:spChg>
        <pc:spChg chg="add">
          <ac:chgData name="123ali7861@gmail.com" userId="c013857b9d93cd70" providerId="LiveId" clId="{B8F968C4-2E3C-4FF7-B6B6-99E7556FF6DB}" dt="2022-01-19T17:50:50.907" v="420" actId="26606"/>
          <ac:spMkLst>
            <pc:docMk/>
            <pc:sldMk cId="583197212" sldId="274"/>
            <ac:spMk id="20" creationId="{D4974D33-8DC5-464E-8C6D-BE58F0669C17}"/>
          </ac:spMkLst>
        </pc:spChg>
        <pc:grpChg chg="add del">
          <ac:chgData name="123ali7861@gmail.com" userId="c013857b9d93cd70" providerId="LiveId" clId="{B8F968C4-2E3C-4FF7-B6B6-99E7556FF6DB}" dt="2022-01-19T17:50:50.890" v="419" actId="26606"/>
          <ac:grpSpMkLst>
            <pc:docMk/>
            <pc:sldMk cId="583197212" sldId="274"/>
            <ac:grpSpMk id="11" creationId="{D44E3F87-3D58-4B03-86B2-15A5C5B9C964}"/>
          </ac:grpSpMkLst>
        </pc:grpChg>
        <pc:picChg chg="add mod">
          <ac:chgData name="123ali7861@gmail.com" userId="c013857b9d93cd70" providerId="LiveId" clId="{B8F968C4-2E3C-4FF7-B6B6-99E7556FF6DB}" dt="2022-01-19T17:50:50.907" v="420" actId="26606"/>
          <ac:picMkLst>
            <pc:docMk/>
            <pc:sldMk cId="583197212" sldId="274"/>
            <ac:picMk id="4" creationId="{6EB86F50-BA0E-426A-8DA9-2EEFD506196E}"/>
          </ac:picMkLst>
        </pc:picChg>
      </pc:sldChg>
      <pc:sldChg chg="addSp delSp modSp mod setBg addAnim">
        <pc:chgData name="123ali7861@gmail.com" userId="c013857b9d93cd70" providerId="LiveId" clId="{B8F968C4-2E3C-4FF7-B6B6-99E7556FF6DB}" dt="2022-01-22T13:02:12.138" v="1044" actId="404"/>
        <pc:sldMkLst>
          <pc:docMk/>
          <pc:sldMk cId="3709390835" sldId="275"/>
        </pc:sldMkLst>
        <pc:spChg chg="mod">
          <ac:chgData name="123ali7861@gmail.com" userId="c013857b9d93cd70" providerId="LiveId" clId="{B8F968C4-2E3C-4FF7-B6B6-99E7556FF6DB}" dt="2022-01-22T13:02:12.138" v="1044" actId="404"/>
          <ac:spMkLst>
            <pc:docMk/>
            <pc:sldMk cId="3709390835" sldId="275"/>
            <ac:spMk id="2" creationId="{00000000-0000-0000-0000-000000000000}"/>
          </ac:spMkLst>
        </pc:spChg>
        <pc:spChg chg="del">
          <ac:chgData name="123ali7861@gmail.com" userId="c013857b9d93cd70" providerId="LiveId" clId="{B8F968C4-2E3C-4FF7-B6B6-99E7556FF6DB}" dt="2022-01-19T17:51:19.664" v="428" actId="21"/>
          <ac:spMkLst>
            <pc:docMk/>
            <pc:sldMk cId="3709390835" sldId="275"/>
            <ac:spMk id="3" creationId="{00000000-0000-0000-0000-000000000000}"/>
          </ac:spMkLst>
        </pc:spChg>
        <pc:spChg chg="add del">
          <ac:chgData name="123ali7861@gmail.com" userId="c013857b9d93cd70" providerId="LiveId" clId="{B8F968C4-2E3C-4FF7-B6B6-99E7556FF6DB}" dt="2022-01-19T17:52:07.229" v="433" actId="26606"/>
          <ac:spMkLst>
            <pc:docMk/>
            <pc:sldMk cId="3709390835" sldId="275"/>
            <ac:spMk id="7" creationId="{ED8E54F9-849C-4865-8C5E-FD967B81D756}"/>
          </ac:spMkLst>
        </pc:spChg>
        <pc:spChg chg="add del">
          <ac:chgData name="123ali7861@gmail.com" userId="c013857b9d93cd70" providerId="LiveId" clId="{B8F968C4-2E3C-4FF7-B6B6-99E7556FF6DB}" dt="2022-01-19T17:52:07.229" v="433" actId="26606"/>
          <ac:spMkLst>
            <pc:docMk/>
            <pc:sldMk cId="3709390835" sldId="275"/>
            <ac:spMk id="9" creationId="{391AE6B3-1D2D-4C67-A4DB-888635B527AC}"/>
          </ac:spMkLst>
        </pc:spChg>
        <pc:spChg chg="add del">
          <ac:chgData name="123ali7861@gmail.com" userId="c013857b9d93cd70" providerId="LiveId" clId="{B8F968C4-2E3C-4FF7-B6B6-99E7556FF6DB}" dt="2022-01-19T17:52:07.229" v="433" actId="26606"/>
          <ac:spMkLst>
            <pc:docMk/>
            <pc:sldMk cId="3709390835" sldId="275"/>
            <ac:spMk id="11" creationId="{6D080EC2-42B5-4E04-BBF7-F0BC5CB7C997}"/>
          </ac:spMkLst>
        </pc:spChg>
        <pc:spChg chg="add del">
          <ac:chgData name="123ali7861@gmail.com" userId="c013857b9d93cd70" providerId="LiveId" clId="{B8F968C4-2E3C-4FF7-B6B6-99E7556FF6DB}" dt="2022-01-22T12:03:14.338" v="640" actId="26606"/>
          <ac:spMkLst>
            <pc:docMk/>
            <pc:sldMk cId="3709390835" sldId="275"/>
            <ac:spMk id="16" creationId="{5FB946D7-1CA4-446E-8795-007CACFDEB88}"/>
          </ac:spMkLst>
        </pc:spChg>
        <pc:spChg chg="add del">
          <ac:chgData name="123ali7861@gmail.com" userId="c013857b9d93cd70" providerId="LiveId" clId="{B8F968C4-2E3C-4FF7-B6B6-99E7556FF6DB}" dt="2022-01-22T12:03:14.338" v="640" actId="26606"/>
          <ac:spMkLst>
            <pc:docMk/>
            <pc:sldMk cId="3709390835" sldId="275"/>
            <ac:spMk id="18" creationId="{192416F2-BC84-4D7C-80C6-6296C10C3819}"/>
          </ac:spMkLst>
        </pc:spChg>
        <pc:spChg chg="add del">
          <ac:chgData name="123ali7861@gmail.com" userId="c013857b9d93cd70" providerId="LiveId" clId="{B8F968C4-2E3C-4FF7-B6B6-99E7556FF6DB}" dt="2022-01-22T12:03:51.154" v="642" actId="26606"/>
          <ac:spMkLst>
            <pc:docMk/>
            <pc:sldMk cId="3709390835" sldId="275"/>
            <ac:spMk id="25" creationId="{D278ADA9-6383-4BDD-80D2-8899A402687B}"/>
          </ac:spMkLst>
        </pc:spChg>
        <pc:spChg chg="add del">
          <ac:chgData name="123ali7861@gmail.com" userId="c013857b9d93cd70" providerId="LiveId" clId="{B8F968C4-2E3C-4FF7-B6B6-99E7556FF6DB}" dt="2022-01-22T12:03:51.154" v="642" actId="26606"/>
          <ac:spMkLst>
            <pc:docMk/>
            <pc:sldMk cId="3709390835" sldId="275"/>
            <ac:spMk id="27" creationId="{484B7147-B0F6-40ED-B5A2-FF72BC8198B6}"/>
          </ac:spMkLst>
        </pc:spChg>
        <pc:spChg chg="add del">
          <ac:chgData name="123ali7861@gmail.com" userId="c013857b9d93cd70" providerId="LiveId" clId="{B8F968C4-2E3C-4FF7-B6B6-99E7556FF6DB}" dt="2022-01-22T12:03:51.154" v="642" actId="26606"/>
          <ac:spMkLst>
            <pc:docMk/>
            <pc:sldMk cId="3709390835" sldId="275"/>
            <ac:spMk id="29" creationId="{B36D2DE0-0628-4A9A-A59D-7BA8B5EB3022}"/>
          </ac:spMkLst>
        </pc:spChg>
        <pc:spChg chg="add del">
          <ac:chgData name="123ali7861@gmail.com" userId="c013857b9d93cd70" providerId="LiveId" clId="{B8F968C4-2E3C-4FF7-B6B6-99E7556FF6DB}" dt="2022-01-22T12:03:51.154" v="642" actId="26606"/>
          <ac:spMkLst>
            <pc:docMk/>
            <pc:sldMk cId="3709390835" sldId="275"/>
            <ac:spMk id="31" creationId="{48E405C9-94BE-41DA-928C-DEC9A8550E9F}"/>
          </ac:spMkLst>
        </pc:spChg>
        <pc:spChg chg="add del">
          <ac:chgData name="123ali7861@gmail.com" userId="c013857b9d93cd70" providerId="LiveId" clId="{B8F968C4-2E3C-4FF7-B6B6-99E7556FF6DB}" dt="2022-01-22T12:03:51.154" v="642" actId="26606"/>
          <ac:spMkLst>
            <pc:docMk/>
            <pc:sldMk cId="3709390835" sldId="275"/>
            <ac:spMk id="33" creationId="{D2091A72-D5BB-42AC-8FD3-F7747D90861E}"/>
          </ac:spMkLst>
        </pc:spChg>
        <pc:spChg chg="add del">
          <ac:chgData name="123ali7861@gmail.com" userId="c013857b9d93cd70" providerId="LiveId" clId="{B8F968C4-2E3C-4FF7-B6B6-99E7556FF6DB}" dt="2022-01-22T12:03:51.154" v="642" actId="26606"/>
          <ac:spMkLst>
            <pc:docMk/>
            <pc:sldMk cId="3709390835" sldId="275"/>
            <ac:spMk id="35" creationId="{6ED12BFC-A737-46AF-8411-481112D54B0C}"/>
          </ac:spMkLst>
        </pc:spChg>
        <pc:spChg chg="add">
          <ac:chgData name="123ali7861@gmail.com" userId="c013857b9d93cd70" providerId="LiveId" clId="{B8F968C4-2E3C-4FF7-B6B6-99E7556FF6DB}" dt="2022-01-22T12:03:51.154" v="642" actId="26606"/>
          <ac:spMkLst>
            <pc:docMk/>
            <pc:sldMk cId="3709390835" sldId="275"/>
            <ac:spMk id="40" creationId="{9095C1F4-AE7F-44E4-8693-40D3D6831140}"/>
          </ac:spMkLst>
        </pc:spChg>
        <pc:spChg chg="add">
          <ac:chgData name="123ali7861@gmail.com" userId="c013857b9d93cd70" providerId="LiveId" clId="{B8F968C4-2E3C-4FF7-B6B6-99E7556FF6DB}" dt="2022-01-22T12:03:51.154" v="642" actId="26606"/>
          <ac:spMkLst>
            <pc:docMk/>
            <pc:sldMk cId="3709390835" sldId="275"/>
            <ac:spMk id="46" creationId="{871AEA07-1E14-44B4-8E55-64EF049CD66F}"/>
          </ac:spMkLst>
        </pc:spChg>
        <pc:grpChg chg="add">
          <ac:chgData name="123ali7861@gmail.com" userId="c013857b9d93cd70" providerId="LiveId" clId="{B8F968C4-2E3C-4FF7-B6B6-99E7556FF6DB}" dt="2022-01-22T12:03:51.154" v="642" actId="26606"/>
          <ac:grpSpMkLst>
            <pc:docMk/>
            <pc:sldMk cId="3709390835" sldId="275"/>
            <ac:grpSpMk id="42" creationId="{8734DDD3-F723-4DD3-8ABE-EC0B2AC87D74}"/>
          </ac:grpSpMkLst>
        </pc:grpChg>
        <pc:cxnChg chg="add del">
          <ac:chgData name="123ali7861@gmail.com" userId="c013857b9d93cd70" providerId="LiveId" clId="{B8F968C4-2E3C-4FF7-B6B6-99E7556FF6DB}" dt="2022-01-22T12:03:14.338" v="640" actId="26606"/>
          <ac:cxnSpMkLst>
            <pc:docMk/>
            <pc:sldMk cId="3709390835" sldId="275"/>
            <ac:cxnSpMk id="20" creationId="{2330623A-AB89-4E04-AC9A-2BAFBF85AE3A}"/>
          </ac:cxnSpMkLst>
        </pc:cxnChg>
      </pc:sldChg>
      <pc:sldChg chg="addSp delSp modSp mod setBg addAnim delAnim setClrOvrMap">
        <pc:chgData name="123ali7861@gmail.com" userId="c013857b9d93cd70" providerId="LiveId" clId="{B8F968C4-2E3C-4FF7-B6B6-99E7556FF6DB}" dt="2022-01-19T16:47:35.311" v="184" actId="20577"/>
        <pc:sldMkLst>
          <pc:docMk/>
          <pc:sldMk cId="1890948879" sldId="276"/>
        </pc:sldMkLst>
        <pc:spChg chg="mod ord">
          <ac:chgData name="123ali7861@gmail.com" userId="c013857b9d93cd70" providerId="LiveId" clId="{B8F968C4-2E3C-4FF7-B6B6-99E7556FF6DB}" dt="2022-01-19T16:47:35.311" v="184" actId="20577"/>
          <ac:spMkLst>
            <pc:docMk/>
            <pc:sldMk cId="1890948879" sldId="276"/>
            <ac:spMk id="2" creationId="{00000000-0000-0000-0000-000000000000}"/>
          </ac:spMkLst>
        </pc:spChg>
        <pc:spChg chg="del">
          <ac:chgData name="123ali7861@gmail.com" userId="c013857b9d93cd70" providerId="LiveId" clId="{B8F968C4-2E3C-4FF7-B6B6-99E7556FF6DB}" dt="2022-01-19T16:44:42.298" v="155"/>
          <ac:spMkLst>
            <pc:docMk/>
            <pc:sldMk cId="1890948879" sldId="276"/>
            <ac:spMk id="3" creationId="{00000000-0000-0000-0000-000000000000}"/>
          </ac:spMkLst>
        </pc:spChg>
        <pc:spChg chg="add del">
          <ac:chgData name="123ali7861@gmail.com" userId="c013857b9d93cd70" providerId="LiveId" clId="{B8F968C4-2E3C-4FF7-B6B6-99E7556FF6DB}" dt="2022-01-19T16:45:32.940" v="158" actId="21"/>
          <ac:spMkLst>
            <pc:docMk/>
            <pc:sldMk cId="1890948879" sldId="276"/>
            <ac:spMk id="8" creationId="{75CCB71E-D3F0-4F6A-AB6F-6960371A7F44}"/>
          </ac:spMkLst>
        </pc:spChg>
        <pc:spChg chg="add del">
          <ac:chgData name="123ali7861@gmail.com" userId="c013857b9d93cd70" providerId="LiveId" clId="{B8F968C4-2E3C-4FF7-B6B6-99E7556FF6DB}" dt="2022-01-19T16:45:45.986" v="164" actId="26606"/>
          <ac:spMkLst>
            <pc:docMk/>
            <pc:sldMk cId="1890948879" sldId="276"/>
            <ac:spMk id="11" creationId="{675FFAD0-2409-47F2-980A-2CF4FFC69BE2}"/>
          </ac:spMkLst>
        </pc:spChg>
        <pc:spChg chg="add del">
          <ac:chgData name="123ali7861@gmail.com" userId="c013857b9d93cd70" providerId="LiveId" clId="{B8F968C4-2E3C-4FF7-B6B6-99E7556FF6DB}" dt="2022-01-19T16:45:45.986" v="164" actId="26606"/>
          <ac:spMkLst>
            <pc:docMk/>
            <pc:sldMk cId="1890948879" sldId="276"/>
            <ac:spMk id="13" creationId="{CBB2B1F0-0DD6-4744-9A46-7A344FB48E40}"/>
          </ac:spMkLst>
        </pc:spChg>
        <pc:spChg chg="add del">
          <ac:chgData name="123ali7861@gmail.com" userId="c013857b9d93cd70" providerId="LiveId" clId="{B8F968C4-2E3C-4FF7-B6B6-99E7556FF6DB}" dt="2022-01-19T16:45:45.986" v="164" actId="26606"/>
          <ac:spMkLst>
            <pc:docMk/>
            <pc:sldMk cId="1890948879" sldId="276"/>
            <ac:spMk id="15" creationId="{52D502E5-F6B4-4D58-B4AE-FC466FF15EE8}"/>
          </ac:spMkLst>
        </pc:spChg>
        <pc:spChg chg="add del">
          <ac:chgData name="123ali7861@gmail.com" userId="c013857b9d93cd70" providerId="LiveId" clId="{B8F968C4-2E3C-4FF7-B6B6-99E7556FF6DB}" dt="2022-01-19T16:45:45.986" v="164" actId="26606"/>
          <ac:spMkLst>
            <pc:docMk/>
            <pc:sldMk cId="1890948879" sldId="276"/>
            <ac:spMk id="17" creationId="{9DECDBF4-02B6-4BB4-B65B-B8107AD6A9E8}"/>
          </ac:spMkLst>
        </pc:spChg>
        <pc:spChg chg="add del">
          <ac:chgData name="123ali7861@gmail.com" userId="c013857b9d93cd70" providerId="LiveId" clId="{B8F968C4-2E3C-4FF7-B6B6-99E7556FF6DB}" dt="2022-01-19T16:45:45.924" v="163" actId="26606"/>
          <ac:spMkLst>
            <pc:docMk/>
            <pc:sldMk cId="1890948879" sldId="276"/>
            <ac:spMk id="22" creationId="{0671A8AE-40A1-4631-A6B8-581AFF065482}"/>
          </ac:spMkLst>
        </pc:spChg>
        <pc:spChg chg="add del">
          <ac:chgData name="123ali7861@gmail.com" userId="c013857b9d93cd70" providerId="LiveId" clId="{B8F968C4-2E3C-4FF7-B6B6-99E7556FF6DB}" dt="2022-01-19T16:45:45.924" v="163" actId="26606"/>
          <ac:spMkLst>
            <pc:docMk/>
            <pc:sldMk cId="1890948879" sldId="276"/>
            <ac:spMk id="24" creationId="{AB58EF07-17C2-48CF-ABB0-EEF1F17CB8F0}"/>
          </ac:spMkLst>
        </pc:spChg>
        <pc:spChg chg="add del">
          <ac:chgData name="123ali7861@gmail.com" userId="c013857b9d93cd70" providerId="LiveId" clId="{B8F968C4-2E3C-4FF7-B6B6-99E7556FF6DB}" dt="2022-01-19T16:45:45.924" v="163" actId="26606"/>
          <ac:spMkLst>
            <pc:docMk/>
            <pc:sldMk cId="1890948879" sldId="276"/>
            <ac:spMk id="26" creationId="{AF2F604E-43BE-4DC3-B983-E071523364F8}"/>
          </ac:spMkLst>
        </pc:spChg>
        <pc:spChg chg="add del">
          <ac:chgData name="123ali7861@gmail.com" userId="c013857b9d93cd70" providerId="LiveId" clId="{B8F968C4-2E3C-4FF7-B6B6-99E7556FF6DB}" dt="2022-01-19T16:45:45.924" v="163" actId="26606"/>
          <ac:spMkLst>
            <pc:docMk/>
            <pc:sldMk cId="1890948879" sldId="276"/>
            <ac:spMk id="28" creationId="{08C9B587-E65E-4B52-B37C-ABEBB6E87928}"/>
          </ac:spMkLst>
        </pc:spChg>
        <pc:spChg chg="add del">
          <ac:chgData name="123ali7861@gmail.com" userId="c013857b9d93cd70" providerId="LiveId" clId="{B8F968C4-2E3C-4FF7-B6B6-99E7556FF6DB}" dt="2022-01-19T16:46:41.255" v="170" actId="26606"/>
          <ac:spMkLst>
            <pc:docMk/>
            <pc:sldMk cId="1890948879" sldId="276"/>
            <ac:spMk id="30" creationId="{1ACA2EA0-FFD3-42EC-9406-B595015ED96E}"/>
          </ac:spMkLst>
        </pc:spChg>
        <pc:spChg chg="add del">
          <ac:chgData name="123ali7861@gmail.com" userId="c013857b9d93cd70" providerId="LiveId" clId="{B8F968C4-2E3C-4FF7-B6B6-99E7556FF6DB}" dt="2022-01-19T16:46:41.255" v="170" actId="26606"/>
          <ac:spMkLst>
            <pc:docMk/>
            <pc:sldMk cId="1890948879" sldId="276"/>
            <ac:spMk id="31" creationId="{53E7940F-BF0E-4F85-B6B7-E0B8E1A72D62}"/>
          </ac:spMkLst>
        </pc:spChg>
        <pc:spChg chg="add del">
          <ac:chgData name="123ali7861@gmail.com" userId="c013857b9d93cd70" providerId="LiveId" clId="{B8F968C4-2E3C-4FF7-B6B6-99E7556FF6DB}" dt="2022-01-19T16:46:41.255" v="170" actId="26606"/>
          <ac:spMkLst>
            <pc:docMk/>
            <pc:sldMk cId="1890948879" sldId="276"/>
            <ac:spMk id="32" creationId="{D5288BCE-665C-472A-8C43-664BCFA31E43}"/>
          </ac:spMkLst>
        </pc:spChg>
        <pc:spChg chg="add del">
          <ac:chgData name="123ali7861@gmail.com" userId="c013857b9d93cd70" providerId="LiveId" clId="{B8F968C4-2E3C-4FF7-B6B6-99E7556FF6DB}" dt="2022-01-19T16:46:41.255" v="170" actId="26606"/>
          <ac:spMkLst>
            <pc:docMk/>
            <pc:sldMk cId="1890948879" sldId="276"/>
            <ac:spMk id="33" creationId="{46C57131-53A7-4C1A-BEA8-25F06A06AD29}"/>
          </ac:spMkLst>
        </pc:spChg>
        <pc:spChg chg="add del">
          <ac:chgData name="123ali7861@gmail.com" userId="c013857b9d93cd70" providerId="LiveId" clId="{B8F968C4-2E3C-4FF7-B6B6-99E7556FF6DB}" dt="2022-01-19T16:46:41.216" v="169" actId="26606"/>
          <ac:spMkLst>
            <pc:docMk/>
            <pc:sldMk cId="1890948879" sldId="276"/>
            <ac:spMk id="38" creationId="{2FB82883-1DC0-4BE1-A607-009095F3355A}"/>
          </ac:spMkLst>
        </pc:spChg>
        <pc:spChg chg="add del">
          <ac:chgData name="123ali7861@gmail.com" userId="c013857b9d93cd70" providerId="LiveId" clId="{B8F968C4-2E3C-4FF7-B6B6-99E7556FF6DB}" dt="2022-01-19T16:46:41.216" v="169" actId="26606"/>
          <ac:spMkLst>
            <pc:docMk/>
            <pc:sldMk cId="1890948879" sldId="276"/>
            <ac:spMk id="40" creationId="{A3473CF9-37EB-43E7-89EF-D2D1C53D1DAC}"/>
          </ac:spMkLst>
        </pc:spChg>
        <pc:spChg chg="add del">
          <ac:chgData name="123ali7861@gmail.com" userId="c013857b9d93cd70" providerId="LiveId" clId="{B8F968C4-2E3C-4FF7-B6B6-99E7556FF6DB}" dt="2022-01-19T16:46:41.216" v="169" actId="26606"/>
          <ac:spMkLst>
            <pc:docMk/>
            <pc:sldMk cId="1890948879" sldId="276"/>
            <ac:spMk id="42" creationId="{586B4EF9-43BA-4655-A6FF-1D8E21574C95}"/>
          </ac:spMkLst>
        </pc:spChg>
        <pc:spChg chg="add del">
          <ac:chgData name="123ali7861@gmail.com" userId="c013857b9d93cd70" providerId="LiveId" clId="{B8F968C4-2E3C-4FF7-B6B6-99E7556FF6DB}" dt="2022-01-19T16:47:06.324" v="176" actId="26606"/>
          <ac:spMkLst>
            <pc:docMk/>
            <pc:sldMk cId="1890948879" sldId="276"/>
            <ac:spMk id="44" creationId="{D5FD337D-4D6B-4C8B-B6F5-121097E09881}"/>
          </ac:spMkLst>
        </pc:spChg>
        <pc:spChg chg="add del">
          <ac:chgData name="123ali7861@gmail.com" userId="c013857b9d93cd70" providerId="LiveId" clId="{B8F968C4-2E3C-4FF7-B6B6-99E7556FF6DB}" dt="2022-01-19T16:47:06.324" v="176" actId="26606"/>
          <ac:spMkLst>
            <pc:docMk/>
            <pc:sldMk cId="1890948879" sldId="276"/>
            <ac:spMk id="45" creationId="{C7B352FC-1F44-4AB9-A2BD-FBF231C6B1C1}"/>
          </ac:spMkLst>
        </pc:spChg>
        <pc:spChg chg="add del">
          <ac:chgData name="123ali7861@gmail.com" userId="c013857b9d93cd70" providerId="LiveId" clId="{B8F968C4-2E3C-4FF7-B6B6-99E7556FF6DB}" dt="2022-01-19T16:47:06.324" v="176" actId="26606"/>
          <ac:spMkLst>
            <pc:docMk/>
            <pc:sldMk cId="1890948879" sldId="276"/>
            <ac:spMk id="46" creationId="{0ADDB668-2CA4-4D2B-9C34-3487CA330BA8}"/>
          </ac:spMkLst>
        </pc:spChg>
        <pc:spChg chg="add del">
          <ac:chgData name="123ali7861@gmail.com" userId="c013857b9d93cd70" providerId="LiveId" clId="{B8F968C4-2E3C-4FF7-B6B6-99E7556FF6DB}" dt="2022-01-19T16:47:06.324" v="176" actId="26606"/>
          <ac:spMkLst>
            <pc:docMk/>
            <pc:sldMk cId="1890948879" sldId="276"/>
            <ac:spMk id="47" creationId="{2568BC19-F052-4108-93E1-6A3D1DEC072F}"/>
          </ac:spMkLst>
        </pc:spChg>
        <pc:spChg chg="add del">
          <ac:chgData name="123ali7861@gmail.com" userId="c013857b9d93cd70" providerId="LiveId" clId="{B8F968C4-2E3C-4FF7-B6B6-99E7556FF6DB}" dt="2022-01-19T16:47:11.922" v="178" actId="26606"/>
          <ac:spMkLst>
            <pc:docMk/>
            <pc:sldMk cId="1890948879" sldId="276"/>
            <ac:spMk id="52" creationId="{C7B352FC-1F44-4AB9-A2BD-FBF231C6B1C1}"/>
          </ac:spMkLst>
        </pc:spChg>
        <pc:spChg chg="add del">
          <ac:chgData name="123ali7861@gmail.com" userId="c013857b9d93cd70" providerId="LiveId" clId="{B8F968C4-2E3C-4FF7-B6B6-99E7556FF6DB}" dt="2022-01-19T16:47:11.922" v="178" actId="26606"/>
          <ac:spMkLst>
            <pc:docMk/>
            <pc:sldMk cId="1890948879" sldId="276"/>
            <ac:spMk id="54" creationId="{0ADDB668-2CA4-4D2B-9C34-3487CA330BA8}"/>
          </ac:spMkLst>
        </pc:spChg>
        <pc:spChg chg="add del">
          <ac:chgData name="123ali7861@gmail.com" userId="c013857b9d93cd70" providerId="LiveId" clId="{B8F968C4-2E3C-4FF7-B6B6-99E7556FF6DB}" dt="2022-01-19T16:47:11.922" v="178" actId="26606"/>
          <ac:spMkLst>
            <pc:docMk/>
            <pc:sldMk cId="1890948879" sldId="276"/>
            <ac:spMk id="56" creationId="{2568BC19-F052-4108-93E1-6A3D1DEC072F}"/>
          </ac:spMkLst>
        </pc:spChg>
        <pc:spChg chg="add del">
          <ac:chgData name="123ali7861@gmail.com" userId="c013857b9d93cd70" providerId="LiveId" clId="{B8F968C4-2E3C-4FF7-B6B6-99E7556FF6DB}" dt="2022-01-19T16:47:11.922" v="178" actId="26606"/>
          <ac:spMkLst>
            <pc:docMk/>
            <pc:sldMk cId="1890948879" sldId="276"/>
            <ac:spMk id="58" creationId="{D5FD337D-4D6B-4C8B-B6F5-121097E09881}"/>
          </ac:spMkLst>
        </pc:spChg>
        <pc:spChg chg="add">
          <ac:chgData name="123ali7861@gmail.com" userId="c013857b9d93cd70" providerId="LiveId" clId="{B8F968C4-2E3C-4FF7-B6B6-99E7556FF6DB}" dt="2022-01-19T16:47:11.922" v="178" actId="26606"/>
          <ac:spMkLst>
            <pc:docMk/>
            <pc:sldMk cId="1890948879" sldId="276"/>
            <ac:spMk id="63" creationId="{C7B352FC-1F44-4AB9-A2BD-FBF231C6B1C1}"/>
          </ac:spMkLst>
        </pc:spChg>
        <pc:spChg chg="add">
          <ac:chgData name="123ali7861@gmail.com" userId="c013857b9d93cd70" providerId="LiveId" clId="{B8F968C4-2E3C-4FF7-B6B6-99E7556FF6DB}" dt="2022-01-19T16:47:11.922" v="178" actId="26606"/>
          <ac:spMkLst>
            <pc:docMk/>
            <pc:sldMk cId="1890948879" sldId="276"/>
            <ac:spMk id="65" creationId="{0ADDB668-2CA4-4D2B-9C34-3487CA330BA8}"/>
          </ac:spMkLst>
        </pc:spChg>
        <pc:spChg chg="add">
          <ac:chgData name="123ali7861@gmail.com" userId="c013857b9d93cd70" providerId="LiveId" clId="{B8F968C4-2E3C-4FF7-B6B6-99E7556FF6DB}" dt="2022-01-19T16:47:11.922" v="178" actId="26606"/>
          <ac:spMkLst>
            <pc:docMk/>
            <pc:sldMk cId="1890948879" sldId="276"/>
            <ac:spMk id="67" creationId="{2568BC19-F052-4108-93E1-6A3D1DEC072F}"/>
          </ac:spMkLst>
        </pc:spChg>
        <pc:spChg chg="add">
          <ac:chgData name="123ali7861@gmail.com" userId="c013857b9d93cd70" providerId="LiveId" clId="{B8F968C4-2E3C-4FF7-B6B6-99E7556FF6DB}" dt="2022-01-19T16:47:11.922" v="178" actId="26606"/>
          <ac:spMkLst>
            <pc:docMk/>
            <pc:sldMk cId="1890948879" sldId="276"/>
            <ac:spMk id="69" creationId="{D5FD337D-4D6B-4C8B-B6F5-121097E09881}"/>
          </ac:spMkLst>
        </pc:spChg>
        <pc:picChg chg="add mod modCrop">
          <ac:chgData name="123ali7861@gmail.com" userId="c013857b9d93cd70" providerId="LiveId" clId="{B8F968C4-2E3C-4FF7-B6B6-99E7556FF6DB}" dt="2022-01-19T16:47:17.944" v="179" actId="18131"/>
          <ac:picMkLst>
            <pc:docMk/>
            <pc:sldMk cId="1890948879" sldId="276"/>
            <ac:picMk id="4" creationId="{1F63E7F3-6638-40D8-B76A-22B07C329BB3}"/>
          </ac:picMkLst>
        </pc:picChg>
      </pc:sldChg>
      <pc:sldChg chg="addSp modSp del mod setBg">
        <pc:chgData name="123ali7861@gmail.com" userId="c013857b9d93cd70" providerId="LiveId" clId="{B8F968C4-2E3C-4FF7-B6B6-99E7556FF6DB}" dt="2022-01-22T11:51:09.592" v="597" actId="2696"/>
        <pc:sldMkLst>
          <pc:docMk/>
          <pc:sldMk cId="3908589616" sldId="277"/>
        </pc:sldMkLst>
        <pc:spChg chg="mod">
          <ac:chgData name="123ali7861@gmail.com" userId="c013857b9d93cd70" providerId="LiveId" clId="{B8F968C4-2E3C-4FF7-B6B6-99E7556FF6DB}" dt="2022-01-19T17:22:44.744" v="307" actId="2711"/>
          <ac:spMkLst>
            <pc:docMk/>
            <pc:sldMk cId="3908589616" sldId="277"/>
            <ac:spMk id="2" creationId="{00000000-0000-0000-0000-000000000000}"/>
          </ac:spMkLst>
        </pc:spChg>
        <pc:spChg chg="add">
          <ac:chgData name="123ali7861@gmail.com" userId="c013857b9d93cd70" providerId="LiveId" clId="{B8F968C4-2E3C-4FF7-B6B6-99E7556FF6DB}" dt="2022-01-19T17:22:19.798" v="303" actId="26606"/>
          <ac:spMkLst>
            <pc:docMk/>
            <pc:sldMk cId="3908589616" sldId="277"/>
            <ac:spMk id="9" creationId="{BEE73255-8084-4DF9-BB0B-15EAC92E2CB9}"/>
          </ac:spMkLst>
        </pc:spChg>
        <pc:spChg chg="add">
          <ac:chgData name="123ali7861@gmail.com" userId="c013857b9d93cd70" providerId="LiveId" clId="{B8F968C4-2E3C-4FF7-B6B6-99E7556FF6DB}" dt="2022-01-19T17:22:19.798" v="303" actId="26606"/>
          <ac:spMkLst>
            <pc:docMk/>
            <pc:sldMk cId="3908589616" sldId="277"/>
            <ac:spMk id="11" creationId="{67048353-8981-459A-9BC6-9711CE462E06}"/>
          </ac:spMkLst>
        </pc:spChg>
        <pc:picChg chg="mod modCrop">
          <ac:chgData name="123ali7861@gmail.com" userId="c013857b9d93cd70" providerId="LiveId" clId="{B8F968C4-2E3C-4FF7-B6B6-99E7556FF6DB}" dt="2022-01-19T17:22:35.808" v="306" actId="1076"/>
          <ac:picMkLst>
            <pc:docMk/>
            <pc:sldMk cId="3908589616" sldId="277"/>
            <ac:picMk id="4" creationId="{00000000-0000-0000-0000-000000000000}"/>
          </ac:picMkLst>
        </pc:picChg>
      </pc:sldChg>
      <pc:sldChg chg="addSp delSp modSp mod setBg addAnim">
        <pc:chgData name="123ali7861@gmail.com" userId="c013857b9d93cd70" providerId="LiveId" clId="{B8F968C4-2E3C-4FF7-B6B6-99E7556FF6DB}" dt="2022-01-22T16:39:57.365" v="1273" actId="2711"/>
        <pc:sldMkLst>
          <pc:docMk/>
          <pc:sldMk cId="3738016284" sldId="278"/>
        </pc:sldMkLst>
        <pc:spChg chg="mod">
          <ac:chgData name="123ali7861@gmail.com" userId="c013857b9d93cd70" providerId="LiveId" clId="{B8F968C4-2E3C-4FF7-B6B6-99E7556FF6DB}" dt="2022-01-22T16:39:57.365" v="1273" actId="2711"/>
          <ac:spMkLst>
            <pc:docMk/>
            <pc:sldMk cId="3738016284" sldId="278"/>
            <ac:spMk id="2" creationId="{00000000-0000-0000-0000-000000000000}"/>
          </ac:spMkLst>
        </pc:spChg>
        <pc:spChg chg="add del">
          <ac:chgData name="123ali7861@gmail.com" userId="c013857b9d93cd70" providerId="LiveId" clId="{B8F968C4-2E3C-4FF7-B6B6-99E7556FF6DB}" dt="2022-01-22T12:41:17.836" v="805" actId="26606"/>
          <ac:spMkLst>
            <pc:docMk/>
            <pc:sldMk cId="3738016284" sldId="278"/>
            <ac:spMk id="7" creationId="{36DD9A1B-23F2-4443-B0D4-00FF72D272EF}"/>
          </ac:spMkLst>
        </pc:spChg>
        <pc:spChg chg="add del">
          <ac:chgData name="123ali7861@gmail.com" userId="c013857b9d93cd70" providerId="LiveId" clId="{B8F968C4-2E3C-4FF7-B6B6-99E7556FF6DB}" dt="2022-01-22T12:41:17.836" v="805" actId="26606"/>
          <ac:spMkLst>
            <pc:docMk/>
            <pc:sldMk cId="3738016284" sldId="278"/>
            <ac:spMk id="9" creationId="{C5A69CBB-DA63-440A-B853-88D42A6FE404}"/>
          </ac:spMkLst>
        </pc:spChg>
        <pc:spChg chg="add del">
          <ac:chgData name="123ali7861@gmail.com" userId="c013857b9d93cd70" providerId="LiveId" clId="{B8F968C4-2E3C-4FF7-B6B6-99E7556FF6DB}" dt="2022-01-22T16:39:40.689" v="1270" actId="26606"/>
          <ac:spMkLst>
            <pc:docMk/>
            <pc:sldMk cId="3738016284" sldId="278"/>
            <ac:spMk id="18" creationId="{3A397E3E-B90C-4D82-BAAA-36F7AC6A4565}"/>
          </ac:spMkLst>
        </pc:spChg>
        <pc:spChg chg="add del">
          <ac:chgData name="123ali7861@gmail.com" userId="c013857b9d93cd70" providerId="LiveId" clId="{B8F968C4-2E3C-4FF7-B6B6-99E7556FF6DB}" dt="2022-01-22T16:39:40.689" v="1270" actId="26606"/>
          <ac:spMkLst>
            <pc:docMk/>
            <pc:sldMk cId="3738016284" sldId="278"/>
            <ac:spMk id="20" creationId="{E16C8D8F-10E9-4498-ABDB-0F923F8B6837}"/>
          </ac:spMkLst>
        </pc:spChg>
        <pc:spChg chg="add del">
          <ac:chgData name="123ali7861@gmail.com" userId="c013857b9d93cd70" providerId="LiveId" clId="{B8F968C4-2E3C-4FF7-B6B6-99E7556FF6DB}" dt="2022-01-22T16:39:40.689" v="1270" actId="26606"/>
          <ac:spMkLst>
            <pc:docMk/>
            <pc:sldMk cId="3738016284" sldId="278"/>
            <ac:spMk id="22" creationId="{1E5A83E3-8A11-4492-BB6E-F5F2240316FB}"/>
          </ac:spMkLst>
        </pc:spChg>
        <pc:spChg chg="add del">
          <ac:chgData name="123ali7861@gmail.com" userId="c013857b9d93cd70" providerId="LiveId" clId="{B8F968C4-2E3C-4FF7-B6B6-99E7556FF6DB}" dt="2022-01-22T16:39:40.689" v="1270" actId="26606"/>
          <ac:spMkLst>
            <pc:docMk/>
            <pc:sldMk cId="3738016284" sldId="278"/>
            <ac:spMk id="24" creationId="{8CF5E676-CA04-4CED-9F1E-5026ED66E66D}"/>
          </ac:spMkLst>
        </pc:spChg>
        <pc:spChg chg="add del">
          <ac:chgData name="123ali7861@gmail.com" userId="c013857b9d93cd70" providerId="LiveId" clId="{B8F968C4-2E3C-4FF7-B6B6-99E7556FF6DB}" dt="2022-01-22T16:39:40.689" v="1270" actId="26606"/>
          <ac:spMkLst>
            <pc:docMk/>
            <pc:sldMk cId="3738016284" sldId="278"/>
            <ac:spMk id="26" creationId="{6BA9E676-A8FC-4C2F-8D78-C13ED8ABDBA8}"/>
          </ac:spMkLst>
        </pc:spChg>
        <pc:spChg chg="add del">
          <ac:chgData name="123ali7861@gmail.com" userId="c013857b9d93cd70" providerId="LiveId" clId="{B8F968C4-2E3C-4FF7-B6B6-99E7556FF6DB}" dt="2022-01-22T16:39:40.689" v="1270" actId="26606"/>
          <ac:spMkLst>
            <pc:docMk/>
            <pc:sldMk cId="3738016284" sldId="278"/>
            <ac:spMk id="28" creationId="{A2B5CBEA-F125-49B6-8335-227C325B112B}"/>
          </ac:spMkLst>
        </pc:spChg>
        <pc:spChg chg="add del">
          <ac:chgData name="123ali7861@gmail.com" userId="c013857b9d93cd70" providerId="LiveId" clId="{B8F968C4-2E3C-4FF7-B6B6-99E7556FF6DB}" dt="2022-01-22T16:39:40.689" v="1270" actId="26606"/>
          <ac:spMkLst>
            <pc:docMk/>
            <pc:sldMk cId="3738016284" sldId="278"/>
            <ac:spMk id="30" creationId="{EECD79B5-5FC5-495F-BFD6-346C16E787A7}"/>
          </ac:spMkLst>
        </pc:spChg>
        <pc:spChg chg="add del">
          <ac:chgData name="123ali7861@gmail.com" userId="c013857b9d93cd70" providerId="LiveId" clId="{B8F968C4-2E3C-4FF7-B6B6-99E7556FF6DB}" dt="2022-01-22T16:39:40.689" v="1270" actId="26606"/>
          <ac:spMkLst>
            <pc:docMk/>
            <pc:sldMk cId="3738016284" sldId="278"/>
            <ac:spMk id="32" creationId="{2C1D3151-5F97-4860-B56C-C98BD62CC255}"/>
          </ac:spMkLst>
        </pc:spChg>
        <pc:spChg chg="add del">
          <ac:chgData name="123ali7861@gmail.com" userId="c013857b9d93cd70" providerId="LiveId" clId="{B8F968C4-2E3C-4FF7-B6B6-99E7556FF6DB}" dt="2022-01-22T16:39:40.689" v="1270" actId="26606"/>
          <ac:spMkLst>
            <pc:docMk/>
            <pc:sldMk cId="3738016284" sldId="278"/>
            <ac:spMk id="34" creationId="{32D9D048-3063-435A-8C23-26C1907E9619}"/>
          </ac:spMkLst>
        </pc:spChg>
        <pc:spChg chg="add del">
          <ac:chgData name="123ali7861@gmail.com" userId="c013857b9d93cd70" providerId="LiveId" clId="{B8F968C4-2E3C-4FF7-B6B6-99E7556FF6DB}" dt="2022-01-22T16:39:40.689" v="1270" actId="26606"/>
          <ac:spMkLst>
            <pc:docMk/>
            <pc:sldMk cId="3738016284" sldId="278"/>
            <ac:spMk id="36" creationId="{8DE96824-E506-4448-8704-5EC7BF7BC51B}"/>
          </ac:spMkLst>
        </pc:spChg>
        <pc:spChg chg="add del">
          <ac:chgData name="123ali7861@gmail.com" userId="c013857b9d93cd70" providerId="LiveId" clId="{B8F968C4-2E3C-4FF7-B6B6-99E7556FF6DB}" dt="2022-01-22T16:39:40.689" v="1270" actId="26606"/>
          <ac:spMkLst>
            <pc:docMk/>
            <pc:sldMk cId="3738016284" sldId="278"/>
            <ac:spMk id="38" creationId="{4D1A5E71-B6B6-486A-8CDC-C7ABD9B903F6}"/>
          </ac:spMkLst>
        </pc:spChg>
        <pc:spChg chg="add del">
          <ac:chgData name="123ali7861@gmail.com" userId="c013857b9d93cd70" providerId="LiveId" clId="{B8F968C4-2E3C-4FF7-B6B6-99E7556FF6DB}" dt="2022-01-22T16:39:40.689" v="1270" actId="26606"/>
          <ac:spMkLst>
            <pc:docMk/>
            <pc:sldMk cId="3738016284" sldId="278"/>
            <ac:spMk id="40" creationId="{B6C541AE-9B02-44C0-B8C6-B2DEA7ED3813}"/>
          </ac:spMkLst>
        </pc:spChg>
        <pc:spChg chg="add del">
          <ac:chgData name="123ali7861@gmail.com" userId="c013857b9d93cd70" providerId="LiveId" clId="{B8F968C4-2E3C-4FF7-B6B6-99E7556FF6DB}" dt="2022-01-22T16:39:40.630" v="1269" actId="26606"/>
          <ac:spMkLst>
            <pc:docMk/>
            <pc:sldMk cId="3738016284" sldId="278"/>
            <ac:spMk id="45" creationId="{CDA1A2E9-63FE-408D-A803-8E306ECAB4B3}"/>
          </ac:spMkLst>
        </pc:spChg>
        <pc:spChg chg="add del">
          <ac:chgData name="123ali7861@gmail.com" userId="c013857b9d93cd70" providerId="LiveId" clId="{B8F968C4-2E3C-4FF7-B6B6-99E7556FF6DB}" dt="2022-01-22T16:39:40.630" v="1269" actId="26606"/>
          <ac:spMkLst>
            <pc:docMk/>
            <pc:sldMk cId="3738016284" sldId="278"/>
            <ac:spMk id="47" creationId="{DAE8F46F-D590-45CD-AF41-A04DC11D1BB4}"/>
          </ac:spMkLst>
        </pc:spChg>
        <pc:spChg chg="add del">
          <ac:chgData name="123ali7861@gmail.com" userId="c013857b9d93cd70" providerId="LiveId" clId="{B8F968C4-2E3C-4FF7-B6B6-99E7556FF6DB}" dt="2022-01-22T16:39:40.630" v="1269" actId="26606"/>
          <ac:spMkLst>
            <pc:docMk/>
            <pc:sldMk cId="3738016284" sldId="278"/>
            <ac:spMk id="49" creationId="{FBE9F90C-C163-435B-9A68-D15C92D1CF2B}"/>
          </ac:spMkLst>
        </pc:spChg>
        <pc:spChg chg="add del">
          <ac:chgData name="123ali7861@gmail.com" userId="c013857b9d93cd70" providerId="LiveId" clId="{B8F968C4-2E3C-4FF7-B6B6-99E7556FF6DB}" dt="2022-01-22T16:39:40.630" v="1269" actId="26606"/>
          <ac:spMkLst>
            <pc:docMk/>
            <pc:sldMk cId="3738016284" sldId="278"/>
            <ac:spMk id="51" creationId="{1A882A9F-F4E9-4E23-8F0B-20B5DF42EAA9}"/>
          </ac:spMkLst>
        </pc:spChg>
        <pc:spChg chg="add">
          <ac:chgData name="123ali7861@gmail.com" userId="c013857b9d93cd70" providerId="LiveId" clId="{B8F968C4-2E3C-4FF7-B6B6-99E7556FF6DB}" dt="2022-01-22T16:39:40.689" v="1270" actId="26606"/>
          <ac:spMkLst>
            <pc:docMk/>
            <pc:sldMk cId="3738016284" sldId="278"/>
            <ac:spMk id="53" creationId="{2B06059C-C357-4011-82B9-9C0106301384}"/>
          </ac:spMkLst>
        </pc:spChg>
        <pc:spChg chg="add">
          <ac:chgData name="123ali7861@gmail.com" userId="c013857b9d93cd70" providerId="LiveId" clId="{B8F968C4-2E3C-4FF7-B6B6-99E7556FF6DB}" dt="2022-01-22T16:39:40.689" v="1270" actId="26606"/>
          <ac:spMkLst>
            <pc:docMk/>
            <pc:sldMk cId="3738016284" sldId="278"/>
            <ac:spMk id="54" creationId="{489B7BFD-8F45-4093-AD9C-91B15B0503D9}"/>
          </ac:spMkLst>
        </pc:spChg>
        <pc:spChg chg="add">
          <ac:chgData name="123ali7861@gmail.com" userId="c013857b9d93cd70" providerId="LiveId" clId="{B8F968C4-2E3C-4FF7-B6B6-99E7556FF6DB}" dt="2022-01-22T16:39:40.689" v="1270" actId="26606"/>
          <ac:spMkLst>
            <pc:docMk/>
            <pc:sldMk cId="3738016284" sldId="278"/>
            <ac:spMk id="55" creationId="{5AFEC601-A132-47EE-B0C2-B38ACD9FCE6F}"/>
          </ac:spMkLst>
        </pc:spChg>
        <pc:spChg chg="add">
          <ac:chgData name="123ali7861@gmail.com" userId="c013857b9d93cd70" providerId="LiveId" clId="{B8F968C4-2E3C-4FF7-B6B6-99E7556FF6DB}" dt="2022-01-22T16:39:40.689" v="1270" actId="26606"/>
          <ac:spMkLst>
            <pc:docMk/>
            <pc:sldMk cId="3738016284" sldId="278"/>
            <ac:spMk id="57" creationId="{279CAF82-0ECF-42BE-8F37-F71941E5D410}"/>
          </ac:spMkLst>
        </pc:spChg>
        <pc:spChg chg="add">
          <ac:chgData name="123ali7861@gmail.com" userId="c013857b9d93cd70" providerId="LiveId" clId="{B8F968C4-2E3C-4FF7-B6B6-99E7556FF6DB}" dt="2022-01-22T16:39:40.689" v="1270" actId="26606"/>
          <ac:spMkLst>
            <pc:docMk/>
            <pc:sldMk cId="3738016284" sldId="278"/>
            <ac:spMk id="59" creationId="{218E095B-4870-4AD5-9C41-C16D59523501}"/>
          </ac:spMkLst>
        </pc:spChg>
        <pc:spChg chg="add">
          <ac:chgData name="123ali7861@gmail.com" userId="c013857b9d93cd70" providerId="LiveId" clId="{B8F968C4-2E3C-4FF7-B6B6-99E7556FF6DB}" dt="2022-01-22T16:39:40.689" v="1270" actId="26606"/>
          <ac:spMkLst>
            <pc:docMk/>
            <pc:sldMk cId="3738016284" sldId="278"/>
            <ac:spMk id="60" creationId="{498F8FF6-43B4-494A-AF8F-123A4983EDF7}"/>
          </ac:spMkLst>
        </pc:spChg>
        <pc:spChg chg="add">
          <ac:chgData name="123ali7861@gmail.com" userId="c013857b9d93cd70" providerId="LiveId" clId="{B8F968C4-2E3C-4FF7-B6B6-99E7556FF6DB}" dt="2022-01-22T16:39:40.689" v="1270" actId="26606"/>
          <ac:spMkLst>
            <pc:docMk/>
            <pc:sldMk cId="3738016284" sldId="278"/>
            <ac:spMk id="68" creationId="{033BC44A-0661-43B4-9C14-FD5963C226AE}"/>
          </ac:spMkLst>
        </pc:spChg>
        <pc:spChg chg="add">
          <ac:chgData name="123ali7861@gmail.com" userId="c013857b9d93cd70" providerId="LiveId" clId="{B8F968C4-2E3C-4FF7-B6B6-99E7556FF6DB}" dt="2022-01-22T16:39:40.689" v="1270" actId="26606"/>
          <ac:spMkLst>
            <pc:docMk/>
            <pc:sldMk cId="3738016284" sldId="278"/>
            <ac:spMk id="70" creationId="{BE8CB2F0-2F5A-4EBD-B214-E0309C31F578}"/>
          </ac:spMkLst>
        </pc:spChg>
        <pc:spChg chg="add">
          <ac:chgData name="123ali7861@gmail.com" userId="c013857b9d93cd70" providerId="LiveId" clId="{B8F968C4-2E3C-4FF7-B6B6-99E7556FF6DB}" dt="2022-01-22T16:39:40.689" v="1270" actId="26606"/>
          <ac:spMkLst>
            <pc:docMk/>
            <pc:sldMk cId="3738016284" sldId="278"/>
            <ac:spMk id="72" creationId="{FFD3887D-244B-4EC4-9208-E304984C5D0F}"/>
          </ac:spMkLst>
        </pc:spChg>
        <pc:spChg chg="add">
          <ac:chgData name="123ali7861@gmail.com" userId="c013857b9d93cd70" providerId="LiveId" clId="{B8F968C4-2E3C-4FF7-B6B6-99E7556FF6DB}" dt="2022-01-22T16:39:40.689" v="1270" actId="26606"/>
          <ac:spMkLst>
            <pc:docMk/>
            <pc:sldMk cId="3738016284" sldId="278"/>
            <ac:spMk id="74" creationId="{97224C31-855E-4593-8A58-5B2B0CC4F537}"/>
          </ac:spMkLst>
        </pc:spChg>
        <pc:grpChg chg="add del">
          <ac:chgData name="123ali7861@gmail.com" userId="c013857b9d93cd70" providerId="LiveId" clId="{B8F968C4-2E3C-4FF7-B6B6-99E7556FF6DB}" dt="2022-01-22T12:41:17.836" v="805" actId="26606"/>
          <ac:grpSpMkLst>
            <pc:docMk/>
            <pc:sldMk cId="3738016284" sldId="278"/>
            <ac:grpSpMk id="11" creationId="{51579200-569C-441E-840B-B8541A0177A0}"/>
          </ac:grpSpMkLst>
        </pc:grpChg>
        <pc:grpChg chg="add">
          <ac:chgData name="123ali7861@gmail.com" userId="c013857b9d93cd70" providerId="LiveId" clId="{B8F968C4-2E3C-4FF7-B6B6-99E7556FF6DB}" dt="2022-01-22T16:39:40.689" v="1270" actId="26606"/>
          <ac:grpSpMkLst>
            <pc:docMk/>
            <pc:sldMk cId="3738016284" sldId="278"/>
            <ac:grpSpMk id="56" creationId="{042BC7E5-76DB-4826-8C07-4A49B6353F76}"/>
          </ac:grpSpMkLst>
        </pc:grpChg>
        <pc:grpChg chg="add">
          <ac:chgData name="123ali7861@gmail.com" userId="c013857b9d93cd70" providerId="LiveId" clId="{B8F968C4-2E3C-4FF7-B6B6-99E7556FF6DB}" dt="2022-01-22T16:39:40.689" v="1270" actId="26606"/>
          <ac:grpSpMkLst>
            <pc:docMk/>
            <pc:sldMk cId="3738016284" sldId="278"/>
            <ac:grpSpMk id="61" creationId="{FB9739EB-7F66-433D-841F-AB3CD18700B7}"/>
          </ac:grpSpMkLst>
        </pc:grpChg>
      </pc:sldChg>
      <pc:sldChg chg="addSp delSp modSp mod setBg">
        <pc:chgData name="123ali7861@gmail.com" userId="c013857b9d93cd70" providerId="LiveId" clId="{B8F968C4-2E3C-4FF7-B6B6-99E7556FF6DB}" dt="2022-01-22T12:58:19.966" v="1040" actId="14100"/>
        <pc:sldMkLst>
          <pc:docMk/>
          <pc:sldMk cId="478500211" sldId="279"/>
        </pc:sldMkLst>
        <pc:spChg chg="mod ord">
          <ac:chgData name="123ali7861@gmail.com" userId="c013857b9d93cd70" providerId="LiveId" clId="{B8F968C4-2E3C-4FF7-B6B6-99E7556FF6DB}" dt="2022-01-22T12:58:19.966" v="1040" actId="14100"/>
          <ac:spMkLst>
            <pc:docMk/>
            <pc:sldMk cId="478500211" sldId="279"/>
            <ac:spMk id="2" creationId="{00000000-0000-0000-0000-000000000000}"/>
          </ac:spMkLst>
        </pc:spChg>
        <pc:spChg chg="mod ord">
          <ac:chgData name="123ali7861@gmail.com" userId="c013857b9d93cd70" providerId="LiveId" clId="{B8F968C4-2E3C-4FF7-B6B6-99E7556FF6DB}" dt="2022-01-22T12:58:09.584" v="1039" actId="14100"/>
          <ac:spMkLst>
            <pc:docMk/>
            <pc:sldMk cId="478500211" sldId="279"/>
            <ac:spMk id="3" creationId="{00000000-0000-0000-0000-000000000000}"/>
          </ac:spMkLst>
        </pc:spChg>
        <pc:spChg chg="add del">
          <ac:chgData name="123ali7861@gmail.com" userId="c013857b9d93cd70" providerId="LiveId" clId="{B8F968C4-2E3C-4FF7-B6B6-99E7556FF6DB}" dt="2022-01-19T17:39:49.975" v="323" actId="26606"/>
          <ac:spMkLst>
            <pc:docMk/>
            <pc:sldMk cId="478500211" sldId="279"/>
            <ac:spMk id="9" creationId="{23E547B5-89CF-4EC0-96DE-25771AED0799}"/>
          </ac:spMkLst>
        </pc:spChg>
        <pc:spChg chg="add del">
          <ac:chgData name="123ali7861@gmail.com" userId="c013857b9d93cd70" providerId="LiveId" clId="{B8F968C4-2E3C-4FF7-B6B6-99E7556FF6DB}" dt="2022-01-19T17:39:49.975" v="323" actId="26606"/>
          <ac:spMkLst>
            <pc:docMk/>
            <pc:sldMk cId="478500211" sldId="279"/>
            <ac:spMk id="11" creationId="{3F0B8CEB-8279-4E5E-A0CE-1FC9F71736F2}"/>
          </ac:spMkLst>
        </pc:spChg>
        <pc:spChg chg="add del">
          <ac:chgData name="123ali7861@gmail.com" userId="c013857b9d93cd70" providerId="LiveId" clId="{B8F968C4-2E3C-4FF7-B6B6-99E7556FF6DB}" dt="2022-01-19T17:39:52.201" v="325" actId="26606"/>
          <ac:spMkLst>
            <pc:docMk/>
            <pc:sldMk cId="478500211" sldId="279"/>
            <ac:spMk id="13" creationId="{2B1D4F77-A17C-43D7-B7FA-545148E4E93D}"/>
          </ac:spMkLst>
        </pc:spChg>
        <pc:spChg chg="add del">
          <ac:chgData name="123ali7861@gmail.com" userId="c013857b9d93cd70" providerId="LiveId" clId="{B8F968C4-2E3C-4FF7-B6B6-99E7556FF6DB}" dt="2022-01-19T17:40:00.156" v="327" actId="26606"/>
          <ac:spMkLst>
            <pc:docMk/>
            <pc:sldMk cId="478500211" sldId="279"/>
            <ac:spMk id="18" creationId="{2B566528-1B12-4246-9431-5C2D7D081168}"/>
          </ac:spMkLst>
        </pc:spChg>
        <pc:spChg chg="add del">
          <ac:chgData name="123ali7861@gmail.com" userId="c013857b9d93cd70" providerId="LiveId" clId="{B8F968C4-2E3C-4FF7-B6B6-99E7556FF6DB}" dt="2022-01-22T12:41:46.768" v="808" actId="26606"/>
          <ac:spMkLst>
            <pc:docMk/>
            <pc:sldMk cId="478500211" sldId="279"/>
            <ac:spMk id="22" creationId="{04812C46-200A-4DEB-A05E-3ED6C68C2387}"/>
          </ac:spMkLst>
        </pc:spChg>
        <pc:spChg chg="add del">
          <ac:chgData name="123ali7861@gmail.com" userId="c013857b9d93cd70" providerId="LiveId" clId="{B8F968C4-2E3C-4FF7-B6B6-99E7556FF6DB}" dt="2022-01-22T12:41:46.768" v="808" actId="26606"/>
          <ac:spMkLst>
            <pc:docMk/>
            <pc:sldMk cId="478500211" sldId="279"/>
            <ac:spMk id="23" creationId="{D1EA859B-E555-4109-94F3-6700E046E008}"/>
          </ac:spMkLst>
        </pc:spChg>
        <pc:spChg chg="add del">
          <ac:chgData name="123ali7861@gmail.com" userId="c013857b9d93cd70" providerId="LiveId" clId="{B8F968C4-2E3C-4FF7-B6B6-99E7556FF6DB}" dt="2022-01-22T12:56:35.053" v="1028" actId="26606"/>
          <ac:spMkLst>
            <pc:docMk/>
            <pc:sldMk cId="478500211" sldId="279"/>
            <ac:spMk id="28" creationId="{8181FC64-B306-4821-98E2-780662EFC486}"/>
          </ac:spMkLst>
        </pc:spChg>
        <pc:spChg chg="add del">
          <ac:chgData name="123ali7861@gmail.com" userId="c013857b9d93cd70" providerId="LiveId" clId="{B8F968C4-2E3C-4FF7-B6B6-99E7556FF6DB}" dt="2022-01-22T12:56:35.053" v="1028" actId="26606"/>
          <ac:spMkLst>
            <pc:docMk/>
            <pc:sldMk cId="478500211" sldId="279"/>
            <ac:spMk id="30" creationId="{5871FC61-DD4E-47D4-81FD-8A7E7D12B371}"/>
          </ac:spMkLst>
        </pc:spChg>
        <pc:spChg chg="add del">
          <ac:chgData name="123ali7861@gmail.com" userId="c013857b9d93cd70" providerId="LiveId" clId="{B8F968C4-2E3C-4FF7-B6B6-99E7556FF6DB}" dt="2022-01-22T12:56:35.053" v="1028" actId="26606"/>
          <ac:spMkLst>
            <pc:docMk/>
            <pc:sldMk cId="478500211" sldId="279"/>
            <ac:spMk id="32" creationId="{F9EC3F91-A75C-4F74-867E-E4C28C13546B}"/>
          </ac:spMkLst>
        </pc:spChg>
        <pc:spChg chg="add del">
          <ac:chgData name="123ali7861@gmail.com" userId="c013857b9d93cd70" providerId="LiveId" clId="{B8F968C4-2E3C-4FF7-B6B6-99E7556FF6DB}" dt="2022-01-22T12:56:35.053" v="1028" actId="26606"/>
          <ac:spMkLst>
            <pc:docMk/>
            <pc:sldMk cId="478500211" sldId="279"/>
            <ac:spMk id="34" creationId="{829A1E2C-5AC8-40FC-99E9-832069D39792}"/>
          </ac:spMkLst>
        </pc:spChg>
        <pc:spChg chg="add del">
          <ac:chgData name="123ali7861@gmail.com" userId="c013857b9d93cd70" providerId="LiveId" clId="{B8F968C4-2E3C-4FF7-B6B6-99E7556FF6DB}" dt="2022-01-22T12:57:12.094" v="1031" actId="26606"/>
          <ac:spMkLst>
            <pc:docMk/>
            <pc:sldMk cId="478500211" sldId="279"/>
            <ac:spMk id="39" creationId="{327D73B4-9F5C-4A64-A179-51B9500CB8B5}"/>
          </ac:spMkLst>
        </pc:spChg>
        <pc:spChg chg="add del">
          <ac:chgData name="123ali7861@gmail.com" userId="c013857b9d93cd70" providerId="LiveId" clId="{B8F968C4-2E3C-4FF7-B6B6-99E7556FF6DB}" dt="2022-01-22T12:57:12.094" v="1031" actId="26606"/>
          <ac:spMkLst>
            <pc:docMk/>
            <pc:sldMk cId="478500211" sldId="279"/>
            <ac:spMk id="41" creationId="{C1F06963-6374-4B48-844F-071A9BAAAE02}"/>
          </ac:spMkLst>
        </pc:spChg>
        <pc:spChg chg="add del">
          <ac:chgData name="123ali7861@gmail.com" userId="c013857b9d93cd70" providerId="LiveId" clId="{B8F968C4-2E3C-4FF7-B6B6-99E7556FF6DB}" dt="2022-01-22T12:57:12.094" v="1031" actId="26606"/>
          <ac:spMkLst>
            <pc:docMk/>
            <pc:sldMk cId="478500211" sldId="279"/>
            <ac:spMk id="43" creationId="{6CB927A4-E432-4310-9CD5-E89FF5063179}"/>
          </ac:spMkLst>
        </pc:spChg>
        <pc:spChg chg="add del">
          <ac:chgData name="123ali7861@gmail.com" userId="c013857b9d93cd70" providerId="LiveId" clId="{B8F968C4-2E3C-4FF7-B6B6-99E7556FF6DB}" dt="2022-01-22T12:57:12.094" v="1031" actId="26606"/>
          <ac:spMkLst>
            <pc:docMk/>
            <pc:sldMk cId="478500211" sldId="279"/>
            <ac:spMk id="45" creationId="{1453BF6C-B012-48B7-B4E8-6D7AC7C27D02}"/>
          </ac:spMkLst>
        </pc:spChg>
        <pc:spChg chg="add del">
          <ac:chgData name="123ali7861@gmail.com" userId="c013857b9d93cd70" providerId="LiveId" clId="{B8F968C4-2E3C-4FF7-B6B6-99E7556FF6DB}" dt="2022-01-22T12:57:12.094" v="1031" actId="26606"/>
          <ac:spMkLst>
            <pc:docMk/>
            <pc:sldMk cId="478500211" sldId="279"/>
            <ac:spMk id="47" creationId="{E3020543-B24B-4EC4-8FFC-8DD88EEA91A8}"/>
          </ac:spMkLst>
        </pc:spChg>
        <pc:spChg chg="add del">
          <ac:chgData name="123ali7861@gmail.com" userId="c013857b9d93cd70" providerId="LiveId" clId="{B8F968C4-2E3C-4FF7-B6B6-99E7556FF6DB}" dt="2022-01-22T12:57:48.328" v="1034" actId="26606"/>
          <ac:spMkLst>
            <pc:docMk/>
            <pc:sldMk cId="478500211" sldId="279"/>
            <ac:spMk id="54" creationId="{A81E7530-396C-45F0-92F4-A885648D1631}"/>
          </ac:spMkLst>
        </pc:spChg>
        <pc:spChg chg="add del">
          <ac:chgData name="123ali7861@gmail.com" userId="c013857b9d93cd70" providerId="LiveId" clId="{B8F968C4-2E3C-4FF7-B6B6-99E7556FF6DB}" dt="2022-01-22T12:57:48.328" v="1034" actId="26606"/>
          <ac:spMkLst>
            <pc:docMk/>
            <pc:sldMk cId="478500211" sldId="279"/>
            <ac:spMk id="56" creationId="{7316481C-0A49-4796-812B-0D64F063B720}"/>
          </ac:spMkLst>
        </pc:spChg>
        <pc:spChg chg="add del">
          <ac:chgData name="123ali7861@gmail.com" userId="c013857b9d93cd70" providerId="LiveId" clId="{B8F968C4-2E3C-4FF7-B6B6-99E7556FF6DB}" dt="2022-01-22T12:57:48.328" v="1034" actId="26606"/>
          <ac:spMkLst>
            <pc:docMk/>
            <pc:sldMk cId="478500211" sldId="279"/>
            <ac:spMk id="58" creationId="{A5271697-90F1-4A23-8EF2-0179F2EAFACB}"/>
          </ac:spMkLst>
        </pc:spChg>
        <pc:spChg chg="add del">
          <ac:chgData name="123ali7861@gmail.com" userId="c013857b9d93cd70" providerId="LiveId" clId="{B8F968C4-2E3C-4FF7-B6B6-99E7556FF6DB}" dt="2022-01-22T12:57:48.328" v="1034" actId="26606"/>
          <ac:spMkLst>
            <pc:docMk/>
            <pc:sldMk cId="478500211" sldId="279"/>
            <ac:spMk id="82" creationId="{D9F5512A-48E1-4C07-B75E-3CCC517B6804}"/>
          </ac:spMkLst>
        </pc:spChg>
        <pc:spChg chg="add">
          <ac:chgData name="123ali7861@gmail.com" userId="c013857b9d93cd70" providerId="LiveId" clId="{B8F968C4-2E3C-4FF7-B6B6-99E7556FF6DB}" dt="2022-01-22T12:57:48.328" v="1034" actId="26606"/>
          <ac:spMkLst>
            <pc:docMk/>
            <pc:sldMk cId="478500211" sldId="279"/>
            <ac:spMk id="87" creationId="{04C21BAE-6866-4C7A-A7EC-C1B2E572D5BE}"/>
          </ac:spMkLst>
        </pc:spChg>
        <pc:spChg chg="add">
          <ac:chgData name="123ali7861@gmail.com" userId="c013857b9d93cd70" providerId="LiveId" clId="{B8F968C4-2E3C-4FF7-B6B6-99E7556FF6DB}" dt="2022-01-22T12:57:48.328" v="1034" actId="26606"/>
          <ac:spMkLst>
            <pc:docMk/>
            <pc:sldMk cId="478500211" sldId="279"/>
            <ac:spMk id="89" creationId="{7E7D0C94-08B4-48AE-8813-CC4D60294F42}"/>
          </ac:spMkLst>
        </pc:spChg>
        <pc:spChg chg="add">
          <ac:chgData name="123ali7861@gmail.com" userId="c013857b9d93cd70" providerId="LiveId" clId="{B8F968C4-2E3C-4FF7-B6B6-99E7556FF6DB}" dt="2022-01-22T12:57:48.328" v="1034" actId="26606"/>
          <ac:spMkLst>
            <pc:docMk/>
            <pc:sldMk cId="478500211" sldId="279"/>
            <ac:spMk id="91" creationId="{F0C518C2-0AA4-470C-87B9-9CBF428FBA25}"/>
          </ac:spMkLst>
        </pc:spChg>
        <pc:grpChg chg="add del">
          <ac:chgData name="123ali7861@gmail.com" userId="c013857b9d93cd70" providerId="LiveId" clId="{B8F968C4-2E3C-4FF7-B6B6-99E7556FF6DB}" dt="2022-01-19T17:40:00.156" v="327" actId="26606"/>
          <ac:grpSpMkLst>
            <pc:docMk/>
            <pc:sldMk cId="478500211" sldId="279"/>
            <ac:grpSpMk id="15" creationId="{5995D10D-E9C9-47DB-AE7E-801FEF38F5C9}"/>
          </ac:grpSpMkLst>
        </pc:grpChg>
        <pc:grpChg chg="add del">
          <ac:chgData name="123ali7861@gmail.com" userId="c013857b9d93cd70" providerId="LiveId" clId="{B8F968C4-2E3C-4FF7-B6B6-99E7556FF6DB}" dt="2022-01-19T17:40:00.156" v="327" actId="26606"/>
          <ac:grpSpMkLst>
            <pc:docMk/>
            <pc:sldMk cId="478500211" sldId="279"/>
            <ac:grpSpMk id="19" creationId="{828A5161-06F1-46CF-8AD7-844680A59E13}"/>
          </ac:grpSpMkLst>
        </pc:grpChg>
        <pc:grpChg chg="add del">
          <ac:chgData name="123ali7861@gmail.com" userId="c013857b9d93cd70" providerId="LiveId" clId="{B8F968C4-2E3C-4FF7-B6B6-99E7556FF6DB}" dt="2022-01-22T12:57:48.328" v="1034" actId="26606"/>
          <ac:grpSpMkLst>
            <pc:docMk/>
            <pc:sldMk cId="478500211" sldId="279"/>
            <ac:grpSpMk id="60" creationId="{81DE8B58-F373-409E-A253-4380A66091D4}"/>
          </ac:grpSpMkLst>
        </pc:grpChg>
        <pc:picChg chg="add mod ord">
          <ac:chgData name="123ali7861@gmail.com" userId="c013857b9d93cd70" providerId="LiveId" clId="{B8F968C4-2E3C-4FF7-B6B6-99E7556FF6DB}" dt="2022-01-22T12:57:48.328" v="1034" actId="26606"/>
          <ac:picMkLst>
            <pc:docMk/>
            <pc:sldMk cId="478500211" sldId="279"/>
            <ac:picMk id="4" creationId="{550900A3-3044-41AA-8A73-221295F4D030}"/>
          </ac:picMkLst>
        </pc:picChg>
        <pc:cxnChg chg="add del">
          <ac:chgData name="123ali7861@gmail.com" userId="c013857b9d93cd70" providerId="LiveId" clId="{B8F968C4-2E3C-4FF7-B6B6-99E7556FF6DB}" dt="2022-01-22T12:57:12.094" v="1031" actId="26606"/>
          <ac:cxnSpMkLst>
            <pc:docMk/>
            <pc:sldMk cId="478500211" sldId="279"/>
            <ac:cxnSpMk id="49" creationId="{C49DA8F6-BCC1-4447-B54C-57856834B94B}"/>
          </ac:cxnSpMkLst>
        </pc:cxnChg>
      </pc:sldChg>
      <pc:sldChg chg="addSp modSp mod setBg">
        <pc:chgData name="123ali7861@gmail.com" userId="c013857b9d93cd70" providerId="LiveId" clId="{B8F968C4-2E3C-4FF7-B6B6-99E7556FF6DB}" dt="2022-01-19T17:41:05.510" v="341" actId="2711"/>
        <pc:sldMkLst>
          <pc:docMk/>
          <pc:sldMk cId="1423305062" sldId="280"/>
        </pc:sldMkLst>
        <pc:spChg chg="mod">
          <ac:chgData name="123ali7861@gmail.com" userId="c013857b9d93cd70" providerId="LiveId" clId="{B8F968C4-2E3C-4FF7-B6B6-99E7556FF6DB}" dt="2022-01-19T17:41:05.510" v="341" actId="2711"/>
          <ac:spMkLst>
            <pc:docMk/>
            <pc:sldMk cId="1423305062" sldId="280"/>
            <ac:spMk id="2" creationId="{00000000-0000-0000-0000-000000000000}"/>
          </ac:spMkLst>
        </pc:spChg>
        <pc:spChg chg="mod">
          <ac:chgData name="123ali7861@gmail.com" userId="c013857b9d93cd70" providerId="LiveId" clId="{B8F968C4-2E3C-4FF7-B6B6-99E7556FF6DB}" dt="2022-01-19T17:40:59.294" v="339" actId="2711"/>
          <ac:spMkLst>
            <pc:docMk/>
            <pc:sldMk cId="1423305062" sldId="280"/>
            <ac:spMk id="3" creationId="{00000000-0000-0000-0000-000000000000}"/>
          </ac:spMkLst>
        </pc:spChg>
        <pc:spChg chg="add">
          <ac:chgData name="123ali7861@gmail.com" userId="c013857b9d93cd70" providerId="LiveId" clId="{B8F968C4-2E3C-4FF7-B6B6-99E7556FF6DB}" dt="2022-01-19T17:40:51.830" v="338" actId="26606"/>
          <ac:spMkLst>
            <pc:docMk/>
            <pc:sldMk cId="1423305062" sldId="280"/>
            <ac:spMk id="8" creationId="{7CB4857B-ED7C-444D-9F04-2F885114A1C2}"/>
          </ac:spMkLst>
        </pc:spChg>
        <pc:spChg chg="add">
          <ac:chgData name="123ali7861@gmail.com" userId="c013857b9d93cd70" providerId="LiveId" clId="{B8F968C4-2E3C-4FF7-B6B6-99E7556FF6DB}" dt="2022-01-19T17:40:51.830" v="338" actId="26606"/>
          <ac:spMkLst>
            <pc:docMk/>
            <pc:sldMk cId="1423305062" sldId="280"/>
            <ac:spMk id="10" creationId="{D18046FB-44EA-4FD8-A585-EA09A319B2D0}"/>
          </ac:spMkLst>
        </pc:spChg>
        <pc:spChg chg="add">
          <ac:chgData name="123ali7861@gmail.com" userId="c013857b9d93cd70" providerId="LiveId" clId="{B8F968C4-2E3C-4FF7-B6B6-99E7556FF6DB}" dt="2022-01-19T17:40:51.830" v="338" actId="26606"/>
          <ac:spMkLst>
            <pc:docMk/>
            <pc:sldMk cId="1423305062" sldId="280"/>
            <ac:spMk id="12" creationId="{479F5F2B-8B58-4140-AE6A-51F6C67B18D9}"/>
          </ac:spMkLst>
        </pc:spChg>
      </pc:sldChg>
      <pc:sldChg chg="addSp modSp mod setBg">
        <pc:chgData name="123ali7861@gmail.com" userId="c013857b9d93cd70" providerId="LiveId" clId="{B8F968C4-2E3C-4FF7-B6B6-99E7556FF6DB}" dt="2022-01-19T17:41:39.379" v="348" actId="2711"/>
        <pc:sldMkLst>
          <pc:docMk/>
          <pc:sldMk cId="3714795206" sldId="281"/>
        </pc:sldMkLst>
        <pc:spChg chg="mod">
          <ac:chgData name="123ali7861@gmail.com" userId="c013857b9d93cd70" providerId="LiveId" clId="{B8F968C4-2E3C-4FF7-B6B6-99E7556FF6DB}" dt="2022-01-19T17:41:39.379" v="348" actId="2711"/>
          <ac:spMkLst>
            <pc:docMk/>
            <pc:sldMk cId="3714795206" sldId="281"/>
            <ac:spMk id="2" creationId="{00000000-0000-0000-0000-000000000000}"/>
          </ac:spMkLst>
        </pc:spChg>
        <pc:spChg chg="mod">
          <ac:chgData name="123ali7861@gmail.com" userId="c013857b9d93cd70" providerId="LiveId" clId="{B8F968C4-2E3C-4FF7-B6B6-99E7556FF6DB}" dt="2022-01-19T17:41:32.467" v="346" actId="403"/>
          <ac:spMkLst>
            <pc:docMk/>
            <pc:sldMk cId="3714795206" sldId="281"/>
            <ac:spMk id="3" creationId="{00000000-0000-0000-0000-000000000000}"/>
          </ac:spMkLst>
        </pc:spChg>
        <pc:spChg chg="add">
          <ac:chgData name="123ali7861@gmail.com" userId="c013857b9d93cd70" providerId="LiveId" clId="{B8F968C4-2E3C-4FF7-B6B6-99E7556FF6DB}" dt="2022-01-19T17:41:20.101" v="342" actId="26606"/>
          <ac:spMkLst>
            <pc:docMk/>
            <pc:sldMk cId="3714795206" sldId="281"/>
            <ac:spMk id="8" creationId="{7CB4857B-ED7C-444D-9F04-2F885114A1C2}"/>
          </ac:spMkLst>
        </pc:spChg>
        <pc:spChg chg="add">
          <ac:chgData name="123ali7861@gmail.com" userId="c013857b9d93cd70" providerId="LiveId" clId="{B8F968C4-2E3C-4FF7-B6B6-99E7556FF6DB}" dt="2022-01-19T17:41:20.101" v="342" actId="26606"/>
          <ac:spMkLst>
            <pc:docMk/>
            <pc:sldMk cId="3714795206" sldId="281"/>
            <ac:spMk id="10" creationId="{D18046FB-44EA-4FD8-A585-EA09A319B2D0}"/>
          </ac:spMkLst>
        </pc:spChg>
        <pc:spChg chg="add">
          <ac:chgData name="123ali7861@gmail.com" userId="c013857b9d93cd70" providerId="LiveId" clId="{B8F968C4-2E3C-4FF7-B6B6-99E7556FF6DB}" dt="2022-01-19T17:41:20.101" v="342" actId="26606"/>
          <ac:spMkLst>
            <pc:docMk/>
            <pc:sldMk cId="3714795206" sldId="281"/>
            <ac:spMk id="12" creationId="{479F5F2B-8B58-4140-AE6A-51F6C67B18D9}"/>
          </ac:spMkLst>
        </pc:spChg>
      </pc:sldChg>
      <pc:sldChg chg="addSp delSp modSp new del mod ord setBg">
        <pc:chgData name="123ali7861@gmail.com" userId="c013857b9d93cd70" providerId="LiveId" clId="{B8F968C4-2E3C-4FF7-B6B6-99E7556FF6DB}" dt="2022-01-22T12:42:51.689" v="816" actId="2696"/>
        <pc:sldMkLst>
          <pc:docMk/>
          <pc:sldMk cId="1865692061" sldId="282"/>
        </pc:sldMkLst>
        <pc:spChg chg="mod">
          <ac:chgData name="123ali7861@gmail.com" userId="c013857b9d93cd70" providerId="LiveId" clId="{B8F968C4-2E3C-4FF7-B6B6-99E7556FF6DB}" dt="2022-01-22T11:45:25.457" v="550" actId="2711"/>
          <ac:spMkLst>
            <pc:docMk/>
            <pc:sldMk cId="1865692061" sldId="282"/>
            <ac:spMk id="2" creationId="{4E5E51D6-BBB3-4BEE-A61C-6A3151007A4C}"/>
          </ac:spMkLst>
        </pc:spChg>
        <pc:spChg chg="add del">
          <ac:chgData name="123ali7861@gmail.com" userId="c013857b9d93cd70" providerId="LiveId" clId="{B8F968C4-2E3C-4FF7-B6B6-99E7556FF6DB}" dt="2022-01-22T11:44:31.630" v="542" actId="26606"/>
          <ac:spMkLst>
            <pc:docMk/>
            <pc:sldMk cId="1865692061" sldId="282"/>
            <ac:spMk id="7" creationId="{D278ADA9-6383-4BDD-80D2-8899A402687B}"/>
          </ac:spMkLst>
        </pc:spChg>
        <pc:spChg chg="add del">
          <ac:chgData name="123ali7861@gmail.com" userId="c013857b9d93cd70" providerId="LiveId" clId="{B8F968C4-2E3C-4FF7-B6B6-99E7556FF6DB}" dt="2022-01-22T11:44:31.630" v="542" actId="26606"/>
          <ac:spMkLst>
            <pc:docMk/>
            <pc:sldMk cId="1865692061" sldId="282"/>
            <ac:spMk id="9" creationId="{484B7147-B0F6-40ED-B5A2-FF72BC8198B6}"/>
          </ac:spMkLst>
        </pc:spChg>
        <pc:spChg chg="add del">
          <ac:chgData name="123ali7861@gmail.com" userId="c013857b9d93cd70" providerId="LiveId" clId="{B8F968C4-2E3C-4FF7-B6B6-99E7556FF6DB}" dt="2022-01-22T11:44:31.630" v="542" actId="26606"/>
          <ac:spMkLst>
            <pc:docMk/>
            <pc:sldMk cId="1865692061" sldId="282"/>
            <ac:spMk id="11" creationId="{B36D2DE0-0628-4A9A-A59D-7BA8B5EB3022}"/>
          </ac:spMkLst>
        </pc:spChg>
        <pc:spChg chg="add del">
          <ac:chgData name="123ali7861@gmail.com" userId="c013857b9d93cd70" providerId="LiveId" clId="{B8F968C4-2E3C-4FF7-B6B6-99E7556FF6DB}" dt="2022-01-22T11:44:31.630" v="542" actId="26606"/>
          <ac:spMkLst>
            <pc:docMk/>
            <pc:sldMk cId="1865692061" sldId="282"/>
            <ac:spMk id="13" creationId="{48E405C9-94BE-41DA-928C-DEC9A8550E9F}"/>
          </ac:spMkLst>
        </pc:spChg>
        <pc:spChg chg="add del">
          <ac:chgData name="123ali7861@gmail.com" userId="c013857b9d93cd70" providerId="LiveId" clId="{B8F968C4-2E3C-4FF7-B6B6-99E7556FF6DB}" dt="2022-01-22T11:44:31.630" v="542" actId="26606"/>
          <ac:spMkLst>
            <pc:docMk/>
            <pc:sldMk cId="1865692061" sldId="282"/>
            <ac:spMk id="15" creationId="{D2091A72-D5BB-42AC-8FD3-F7747D90861E}"/>
          </ac:spMkLst>
        </pc:spChg>
        <pc:spChg chg="add del">
          <ac:chgData name="123ali7861@gmail.com" userId="c013857b9d93cd70" providerId="LiveId" clId="{B8F968C4-2E3C-4FF7-B6B6-99E7556FF6DB}" dt="2022-01-22T11:44:31.630" v="542" actId="26606"/>
          <ac:spMkLst>
            <pc:docMk/>
            <pc:sldMk cId="1865692061" sldId="282"/>
            <ac:spMk id="17" creationId="{6ED12BFC-A737-46AF-8411-481112D54B0C}"/>
          </ac:spMkLst>
        </pc:spChg>
        <pc:spChg chg="add del">
          <ac:chgData name="123ali7861@gmail.com" userId="c013857b9d93cd70" providerId="LiveId" clId="{B8F968C4-2E3C-4FF7-B6B6-99E7556FF6DB}" dt="2022-01-22T11:44:11.604" v="539" actId="26606"/>
          <ac:spMkLst>
            <pc:docMk/>
            <pc:sldMk cId="1865692061" sldId="282"/>
            <ac:spMk id="22" creationId="{489B7BFD-8F45-4093-AD9C-91B15B0503D9}"/>
          </ac:spMkLst>
        </pc:spChg>
        <pc:spChg chg="add del">
          <ac:chgData name="123ali7861@gmail.com" userId="c013857b9d93cd70" providerId="LiveId" clId="{B8F968C4-2E3C-4FF7-B6B6-99E7556FF6DB}" dt="2022-01-22T11:44:11.604" v="539" actId="26606"/>
          <ac:spMkLst>
            <pc:docMk/>
            <pc:sldMk cId="1865692061" sldId="282"/>
            <ac:spMk id="28" creationId="{498F8FF6-43B4-494A-AF8F-123A4983EDF7}"/>
          </ac:spMkLst>
        </pc:spChg>
        <pc:spChg chg="add del">
          <ac:chgData name="123ali7861@gmail.com" userId="c013857b9d93cd70" providerId="LiveId" clId="{B8F968C4-2E3C-4FF7-B6B6-99E7556FF6DB}" dt="2022-01-22T11:44:11.604" v="539" actId="26606"/>
          <ac:spMkLst>
            <pc:docMk/>
            <pc:sldMk cId="1865692061" sldId="282"/>
            <ac:spMk id="30" creationId="{2B06059C-C357-4011-82B9-9C0106301384}"/>
          </ac:spMkLst>
        </pc:spChg>
        <pc:spChg chg="add del">
          <ac:chgData name="123ali7861@gmail.com" userId="c013857b9d93cd70" providerId="LiveId" clId="{B8F968C4-2E3C-4FF7-B6B6-99E7556FF6DB}" dt="2022-01-22T11:44:11.604" v="539" actId="26606"/>
          <ac:spMkLst>
            <pc:docMk/>
            <pc:sldMk cId="1865692061" sldId="282"/>
            <ac:spMk id="32" creationId="{5AFEC601-A132-47EE-B0C2-B38ACD9FCE6F}"/>
          </ac:spMkLst>
        </pc:spChg>
        <pc:spChg chg="add del">
          <ac:chgData name="123ali7861@gmail.com" userId="c013857b9d93cd70" providerId="LiveId" clId="{B8F968C4-2E3C-4FF7-B6B6-99E7556FF6DB}" dt="2022-01-22T11:44:11.604" v="539" actId="26606"/>
          <ac:spMkLst>
            <pc:docMk/>
            <pc:sldMk cId="1865692061" sldId="282"/>
            <ac:spMk id="34" creationId="{279CAF82-0ECF-42BE-8F37-F71941E5D410}"/>
          </ac:spMkLst>
        </pc:spChg>
        <pc:spChg chg="add del">
          <ac:chgData name="123ali7861@gmail.com" userId="c013857b9d93cd70" providerId="LiveId" clId="{B8F968C4-2E3C-4FF7-B6B6-99E7556FF6DB}" dt="2022-01-22T11:44:11.604" v="539" actId="26606"/>
          <ac:spMkLst>
            <pc:docMk/>
            <pc:sldMk cId="1865692061" sldId="282"/>
            <ac:spMk id="36" creationId="{218E095B-4870-4AD5-9C41-C16D59523501}"/>
          </ac:spMkLst>
        </pc:spChg>
        <pc:spChg chg="add del">
          <ac:chgData name="123ali7861@gmail.com" userId="c013857b9d93cd70" providerId="LiveId" clId="{B8F968C4-2E3C-4FF7-B6B6-99E7556FF6DB}" dt="2022-01-22T11:44:31.551" v="541" actId="26606"/>
          <ac:spMkLst>
            <pc:docMk/>
            <pc:sldMk cId="1865692061" sldId="282"/>
            <ac:spMk id="44" creationId="{B6C541AE-9B02-44C0-B8C6-B2DEA7ED3813}"/>
          </ac:spMkLst>
        </pc:spChg>
        <pc:spChg chg="add del">
          <ac:chgData name="123ali7861@gmail.com" userId="c013857b9d93cd70" providerId="LiveId" clId="{B8F968C4-2E3C-4FF7-B6B6-99E7556FF6DB}" dt="2022-01-22T11:44:11.604" v="539" actId="26606"/>
          <ac:spMkLst>
            <pc:docMk/>
            <pc:sldMk cId="1865692061" sldId="282"/>
            <ac:spMk id="45" creationId="{033BC44A-0661-43B4-9C14-FD5963C226AE}"/>
          </ac:spMkLst>
        </pc:spChg>
        <pc:spChg chg="add del">
          <ac:chgData name="123ali7861@gmail.com" userId="c013857b9d93cd70" providerId="LiveId" clId="{B8F968C4-2E3C-4FF7-B6B6-99E7556FF6DB}" dt="2022-01-22T11:44:11.604" v="539" actId="26606"/>
          <ac:spMkLst>
            <pc:docMk/>
            <pc:sldMk cId="1865692061" sldId="282"/>
            <ac:spMk id="47" creationId="{BE8CB2F0-2F5A-4EBD-B214-E0309C31F578}"/>
          </ac:spMkLst>
        </pc:spChg>
        <pc:spChg chg="add del">
          <ac:chgData name="123ali7861@gmail.com" userId="c013857b9d93cd70" providerId="LiveId" clId="{B8F968C4-2E3C-4FF7-B6B6-99E7556FF6DB}" dt="2022-01-22T11:44:11.604" v="539" actId="26606"/>
          <ac:spMkLst>
            <pc:docMk/>
            <pc:sldMk cId="1865692061" sldId="282"/>
            <ac:spMk id="49" creationId="{FFD3887D-244B-4EC4-9208-E304984C5D0F}"/>
          </ac:spMkLst>
        </pc:spChg>
        <pc:spChg chg="add del">
          <ac:chgData name="123ali7861@gmail.com" userId="c013857b9d93cd70" providerId="LiveId" clId="{B8F968C4-2E3C-4FF7-B6B6-99E7556FF6DB}" dt="2022-01-22T11:44:11.604" v="539" actId="26606"/>
          <ac:spMkLst>
            <pc:docMk/>
            <pc:sldMk cId="1865692061" sldId="282"/>
            <ac:spMk id="51" creationId="{97224C31-855E-4593-8A58-5B2B0CC4F537}"/>
          </ac:spMkLst>
        </pc:spChg>
        <pc:spChg chg="add del">
          <ac:chgData name="123ali7861@gmail.com" userId="c013857b9d93cd70" providerId="LiveId" clId="{B8F968C4-2E3C-4FF7-B6B6-99E7556FF6DB}" dt="2022-01-22T11:44:31.551" v="541" actId="26606"/>
          <ac:spMkLst>
            <pc:docMk/>
            <pc:sldMk cId="1865692061" sldId="282"/>
            <ac:spMk id="53" creationId="{3A397E3E-B90C-4D82-BAAA-36F7AC6A4565}"/>
          </ac:spMkLst>
        </pc:spChg>
        <pc:spChg chg="add del">
          <ac:chgData name="123ali7861@gmail.com" userId="c013857b9d93cd70" providerId="LiveId" clId="{B8F968C4-2E3C-4FF7-B6B6-99E7556FF6DB}" dt="2022-01-22T11:44:31.551" v="541" actId="26606"/>
          <ac:spMkLst>
            <pc:docMk/>
            <pc:sldMk cId="1865692061" sldId="282"/>
            <ac:spMk id="54" creationId="{E16C8D8F-10E9-4498-ABDB-0F923F8B6837}"/>
          </ac:spMkLst>
        </pc:spChg>
        <pc:spChg chg="add del">
          <ac:chgData name="123ali7861@gmail.com" userId="c013857b9d93cd70" providerId="LiveId" clId="{B8F968C4-2E3C-4FF7-B6B6-99E7556FF6DB}" dt="2022-01-22T11:44:31.551" v="541" actId="26606"/>
          <ac:spMkLst>
            <pc:docMk/>
            <pc:sldMk cId="1865692061" sldId="282"/>
            <ac:spMk id="55" creationId="{1E5A83E3-8A11-4492-BB6E-F5F2240316FB}"/>
          </ac:spMkLst>
        </pc:spChg>
        <pc:spChg chg="add del">
          <ac:chgData name="123ali7861@gmail.com" userId="c013857b9d93cd70" providerId="LiveId" clId="{B8F968C4-2E3C-4FF7-B6B6-99E7556FF6DB}" dt="2022-01-22T11:44:31.551" v="541" actId="26606"/>
          <ac:spMkLst>
            <pc:docMk/>
            <pc:sldMk cId="1865692061" sldId="282"/>
            <ac:spMk id="56" creationId="{8CF5E676-CA04-4CED-9F1E-5026ED66E66D}"/>
          </ac:spMkLst>
        </pc:spChg>
        <pc:spChg chg="add del">
          <ac:chgData name="123ali7861@gmail.com" userId="c013857b9d93cd70" providerId="LiveId" clId="{B8F968C4-2E3C-4FF7-B6B6-99E7556FF6DB}" dt="2022-01-22T11:44:31.551" v="541" actId="26606"/>
          <ac:spMkLst>
            <pc:docMk/>
            <pc:sldMk cId="1865692061" sldId="282"/>
            <ac:spMk id="57" creationId="{6BA9E676-A8FC-4C2F-8D78-C13ED8ABDBA8}"/>
          </ac:spMkLst>
        </pc:spChg>
        <pc:spChg chg="add del">
          <ac:chgData name="123ali7861@gmail.com" userId="c013857b9d93cd70" providerId="LiveId" clId="{B8F968C4-2E3C-4FF7-B6B6-99E7556FF6DB}" dt="2022-01-22T11:44:31.551" v="541" actId="26606"/>
          <ac:spMkLst>
            <pc:docMk/>
            <pc:sldMk cId="1865692061" sldId="282"/>
            <ac:spMk id="58" creationId="{A2B5CBEA-F125-49B6-8335-227C325B112B}"/>
          </ac:spMkLst>
        </pc:spChg>
        <pc:spChg chg="add del">
          <ac:chgData name="123ali7861@gmail.com" userId="c013857b9d93cd70" providerId="LiveId" clId="{B8F968C4-2E3C-4FF7-B6B6-99E7556FF6DB}" dt="2022-01-22T11:44:31.551" v="541" actId="26606"/>
          <ac:spMkLst>
            <pc:docMk/>
            <pc:sldMk cId="1865692061" sldId="282"/>
            <ac:spMk id="59" creationId="{EECD79B5-5FC5-495F-BFD6-346C16E787A7}"/>
          </ac:spMkLst>
        </pc:spChg>
        <pc:spChg chg="add del">
          <ac:chgData name="123ali7861@gmail.com" userId="c013857b9d93cd70" providerId="LiveId" clId="{B8F968C4-2E3C-4FF7-B6B6-99E7556FF6DB}" dt="2022-01-22T11:44:31.551" v="541" actId="26606"/>
          <ac:spMkLst>
            <pc:docMk/>
            <pc:sldMk cId="1865692061" sldId="282"/>
            <ac:spMk id="60" creationId="{2C1D3151-5F97-4860-B56C-C98BD62CC255}"/>
          </ac:spMkLst>
        </pc:spChg>
        <pc:spChg chg="add del">
          <ac:chgData name="123ali7861@gmail.com" userId="c013857b9d93cd70" providerId="LiveId" clId="{B8F968C4-2E3C-4FF7-B6B6-99E7556FF6DB}" dt="2022-01-22T11:44:31.551" v="541" actId="26606"/>
          <ac:spMkLst>
            <pc:docMk/>
            <pc:sldMk cId="1865692061" sldId="282"/>
            <ac:spMk id="61" creationId="{32D9D048-3063-435A-8C23-26C1907E9619}"/>
          </ac:spMkLst>
        </pc:spChg>
        <pc:spChg chg="add del">
          <ac:chgData name="123ali7861@gmail.com" userId="c013857b9d93cd70" providerId="LiveId" clId="{B8F968C4-2E3C-4FF7-B6B6-99E7556FF6DB}" dt="2022-01-22T11:44:31.551" v="541" actId="26606"/>
          <ac:spMkLst>
            <pc:docMk/>
            <pc:sldMk cId="1865692061" sldId="282"/>
            <ac:spMk id="62" creationId="{8DE96824-E506-4448-8704-5EC7BF7BC51B}"/>
          </ac:spMkLst>
        </pc:spChg>
        <pc:spChg chg="add del">
          <ac:chgData name="123ali7861@gmail.com" userId="c013857b9d93cd70" providerId="LiveId" clId="{B8F968C4-2E3C-4FF7-B6B6-99E7556FF6DB}" dt="2022-01-22T11:44:31.551" v="541" actId="26606"/>
          <ac:spMkLst>
            <pc:docMk/>
            <pc:sldMk cId="1865692061" sldId="282"/>
            <ac:spMk id="63" creationId="{4D1A5E71-B6B6-486A-8CDC-C7ABD9B903F6}"/>
          </ac:spMkLst>
        </pc:spChg>
        <pc:spChg chg="add del">
          <ac:chgData name="123ali7861@gmail.com" userId="c013857b9d93cd70" providerId="LiveId" clId="{B8F968C4-2E3C-4FF7-B6B6-99E7556FF6DB}" dt="2022-01-22T11:45:18.735" v="549" actId="26606"/>
          <ac:spMkLst>
            <pc:docMk/>
            <pc:sldMk cId="1865692061" sldId="282"/>
            <ac:spMk id="65" creationId="{FB5B0058-AF13-4859-B429-4EDDE2A26F7F}"/>
          </ac:spMkLst>
        </pc:spChg>
        <pc:spChg chg="add del">
          <ac:chgData name="123ali7861@gmail.com" userId="c013857b9d93cd70" providerId="LiveId" clId="{B8F968C4-2E3C-4FF7-B6B6-99E7556FF6DB}" dt="2022-01-22T11:45:18.735" v="549" actId="26606"/>
          <ac:spMkLst>
            <pc:docMk/>
            <pc:sldMk cId="1865692061" sldId="282"/>
            <ac:spMk id="66" creationId="{81BD432D-FAB3-4B5D-BF27-4DA7C75B3238}"/>
          </ac:spMkLst>
        </pc:spChg>
        <pc:spChg chg="add">
          <ac:chgData name="123ali7861@gmail.com" userId="c013857b9d93cd70" providerId="LiveId" clId="{B8F968C4-2E3C-4FF7-B6B6-99E7556FF6DB}" dt="2022-01-22T11:45:18.735" v="549" actId="26606"/>
          <ac:spMkLst>
            <pc:docMk/>
            <pc:sldMk cId="1865692061" sldId="282"/>
            <ac:spMk id="72" creationId="{88294908-8B00-4F58-BBBA-20F71A40AA9E}"/>
          </ac:spMkLst>
        </pc:spChg>
        <pc:spChg chg="add">
          <ac:chgData name="123ali7861@gmail.com" userId="c013857b9d93cd70" providerId="LiveId" clId="{B8F968C4-2E3C-4FF7-B6B6-99E7556FF6DB}" dt="2022-01-22T11:45:18.735" v="549" actId="26606"/>
          <ac:spMkLst>
            <pc:docMk/>
            <pc:sldMk cId="1865692061" sldId="282"/>
            <ac:spMk id="74" creationId="{4364C879-1404-4203-8E9D-CC5DE0A621A2}"/>
          </ac:spMkLst>
        </pc:spChg>
        <pc:spChg chg="add">
          <ac:chgData name="123ali7861@gmail.com" userId="c013857b9d93cd70" providerId="LiveId" clId="{B8F968C4-2E3C-4FF7-B6B6-99E7556FF6DB}" dt="2022-01-22T11:45:18.735" v="549" actId="26606"/>
          <ac:spMkLst>
            <pc:docMk/>
            <pc:sldMk cId="1865692061" sldId="282"/>
            <ac:spMk id="76" creationId="{84617302-4B0D-4351-A6BB-6F0930D943AC}"/>
          </ac:spMkLst>
        </pc:spChg>
        <pc:spChg chg="add">
          <ac:chgData name="123ali7861@gmail.com" userId="c013857b9d93cd70" providerId="LiveId" clId="{B8F968C4-2E3C-4FF7-B6B6-99E7556FF6DB}" dt="2022-01-22T11:45:18.735" v="549" actId="26606"/>
          <ac:spMkLst>
            <pc:docMk/>
            <pc:sldMk cId="1865692061" sldId="282"/>
            <ac:spMk id="78" creationId="{DA2C7802-C2E0-4218-8F89-8DD7CCD2CD1C}"/>
          </ac:spMkLst>
        </pc:spChg>
        <pc:spChg chg="add">
          <ac:chgData name="123ali7861@gmail.com" userId="c013857b9d93cd70" providerId="LiveId" clId="{B8F968C4-2E3C-4FF7-B6B6-99E7556FF6DB}" dt="2022-01-22T11:45:18.735" v="549" actId="26606"/>
          <ac:spMkLst>
            <pc:docMk/>
            <pc:sldMk cId="1865692061" sldId="282"/>
            <ac:spMk id="80" creationId="{A6D7111A-21E5-4EE9-8A78-10E5530F0116}"/>
          </ac:spMkLst>
        </pc:spChg>
        <pc:spChg chg="add">
          <ac:chgData name="123ali7861@gmail.com" userId="c013857b9d93cd70" providerId="LiveId" clId="{B8F968C4-2E3C-4FF7-B6B6-99E7556FF6DB}" dt="2022-01-22T11:45:18.735" v="549" actId="26606"/>
          <ac:spMkLst>
            <pc:docMk/>
            <pc:sldMk cId="1865692061" sldId="282"/>
            <ac:spMk id="82" creationId="{A3969E80-A77B-49FC-9122-D89AFD5EE118}"/>
          </ac:spMkLst>
        </pc:spChg>
        <pc:spChg chg="add">
          <ac:chgData name="123ali7861@gmail.com" userId="c013857b9d93cd70" providerId="LiveId" clId="{B8F968C4-2E3C-4FF7-B6B6-99E7556FF6DB}" dt="2022-01-22T11:45:18.735" v="549" actId="26606"/>
          <ac:spMkLst>
            <pc:docMk/>
            <pc:sldMk cId="1865692061" sldId="282"/>
            <ac:spMk id="84" creationId="{1849CA57-76BD-4CF2-80BA-D7A46A01B7B1}"/>
          </ac:spMkLst>
        </pc:spChg>
        <pc:spChg chg="add">
          <ac:chgData name="123ali7861@gmail.com" userId="c013857b9d93cd70" providerId="LiveId" clId="{B8F968C4-2E3C-4FF7-B6B6-99E7556FF6DB}" dt="2022-01-22T11:45:18.735" v="549" actId="26606"/>
          <ac:spMkLst>
            <pc:docMk/>
            <pc:sldMk cId="1865692061" sldId="282"/>
            <ac:spMk id="86" creationId="{35E9085E-E730-4768-83D4-6CB7E9897153}"/>
          </ac:spMkLst>
        </pc:spChg>
        <pc:spChg chg="add">
          <ac:chgData name="123ali7861@gmail.com" userId="c013857b9d93cd70" providerId="LiveId" clId="{B8F968C4-2E3C-4FF7-B6B6-99E7556FF6DB}" dt="2022-01-22T11:45:18.735" v="549" actId="26606"/>
          <ac:spMkLst>
            <pc:docMk/>
            <pc:sldMk cId="1865692061" sldId="282"/>
            <ac:spMk id="88" creationId="{973272FE-A474-4CAE-8CA2-BCC8B476C3F4}"/>
          </ac:spMkLst>
        </pc:spChg>
        <pc:spChg chg="add">
          <ac:chgData name="123ali7861@gmail.com" userId="c013857b9d93cd70" providerId="LiveId" clId="{B8F968C4-2E3C-4FF7-B6B6-99E7556FF6DB}" dt="2022-01-22T11:45:18.735" v="549" actId="26606"/>
          <ac:spMkLst>
            <pc:docMk/>
            <pc:sldMk cId="1865692061" sldId="282"/>
            <ac:spMk id="90" creationId="{E07981EA-05A6-437C-88D7-B377B92B031D}"/>
          </ac:spMkLst>
        </pc:spChg>
        <pc:spChg chg="add">
          <ac:chgData name="123ali7861@gmail.com" userId="c013857b9d93cd70" providerId="LiveId" clId="{B8F968C4-2E3C-4FF7-B6B6-99E7556FF6DB}" dt="2022-01-22T11:45:18.735" v="549" actId="26606"/>
          <ac:spMkLst>
            <pc:docMk/>
            <pc:sldMk cId="1865692061" sldId="282"/>
            <ac:spMk id="92" creationId="{15E3C750-986E-4769-B1AE-49289FBEE757}"/>
          </ac:spMkLst>
        </pc:spChg>
        <pc:grpChg chg="add del">
          <ac:chgData name="123ali7861@gmail.com" userId="c013857b9d93cd70" providerId="LiveId" clId="{B8F968C4-2E3C-4FF7-B6B6-99E7556FF6DB}" dt="2022-01-22T11:44:11.604" v="539" actId="26606"/>
          <ac:grpSpMkLst>
            <pc:docMk/>
            <pc:sldMk cId="1865692061" sldId="282"/>
            <ac:grpSpMk id="24" creationId="{042BC7E5-76DB-4826-8C07-4A49B6353F76}"/>
          </ac:grpSpMkLst>
        </pc:grpChg>
        <pc:grpChg chg="add del">
          <ac:chgData name="123ali7861@gmail.com" userId="c013857b9d93cd70" providerId="LiveId" clId="{B8F968C4-2E3C-4FF7-B6B6-99E7556FF6DB}" dt="2022-01-22T11:44:11.604" v="539" actId="26606"/>
          <ac:grpSpMkLst>
            <pc:docMk/>
            <pc:sldMk cId="1865692061" sldId="282"/>
            <ac:grpSpMk id="38" creationId="{FB9739EB-7F66-433D-841F-AB3CD18700B7}"/>
          </ac:grpSpMkLst>
        </pc:grpChg>
        <pc:cxnChg chg="add del">
          <ac:chgData name="123ali7861@gmail.com" userId="c013857b9d93cd70" providerId="LiveId" clId="{B8F968C4-2E3C-4FF7-B6B6-99E7556FF6DB}" dt="2022-01-22T11:45:18.735" v="549" actId="26606"/>
          <ac:cxnSpMkLst>
            <pc:docMk/>
            <pc:sldMk cId="1865692061" sldId="282"/>
            <ac:cxnSpMk id="26" creationId="{E6D6B450-4278-45B8-88C7-C061710E3C7E}"/>
          </ac:cxnSpMkLst>
        </pc:cxnChg>
        <pc:cxnChg chg="add del">
          <ac:chgData name="123ali7861@gmail.com" userId="c013857b9d93cd70" providerId="LiveId" clId="{B8F968C4-2E3C-4FF7-B6B6-99E7556FF6DB}" dt="2022-01-22T11:45:18.735" v="549" actId="26606"/>
          <ac:cxnSpMkLst>
            <pc:docMk/>
            <pc:sldMk cId="1865692061" sldId="282"/>
            <ac:cxnSpMk id="67" creationId="{74234A4C-A256-4139-A5F4-27078F0D6796}"/>
          </ac:cxnSpMkLst>
        </pc:cxnChg>
      </pc:sldChg>
      <pc:sldChg chg="addSp delSp modSp new del mod ord setBg">
        <pc:chgData name="123ali7861@gmail.com" userId="c013857b9d93cd70" providerId="LiveId" clId="{B8F968C4-2E3C-4FF7-B6B6-99E7556FF6DB}" dt="2022-01-22T12:42:46.070" v="815" actId="2696"/>
        <pc:sldMkLst>
          <pc:docMk/>
          <pc:sldMk cId="4260204569" sldId="283"/>
        </pc:sldMkLst>
        <pc:spChg chg="mod">
          <ac:chgData name="123ali7861@gmail.com" userId="c013857b9d93cd70" providerId="LiveId" clId="{B8F968C4-2E3C-4FF7-B6B6-99E7556FF6DB}" dt="2022-01-22T11:48:17.179" v="596" actId="2711"/>
          <ac:spMkLst>
            <pc:docMk/>
            <pc:sldMk cId="4260204569" sldId="283"/>
            <ac:spMk id="2" creationId="{C8893779-1C60-4E45-ABEA-C942F5888A61}"/>
          </ac:spMkLst>
        </pc:spChg>
        <pc:spChg chg="del">
          <ac:chgData name="123ali7861@gmail.com" userId="c013857b9d93cd70" providerId="LiveId" clId="{B8F968C4-2E3C-4FF7-B6B6-99E7556FF6DB}" dt="2022-01-22T11:46:27.235" v="552" actId="21"/>
          <ac:spMkLst>
            <pc:docMk/>
            <pc:sldMk cId="4260204569" sldId="283"/>
            <ac:spMk id="3" creationId="{BA5A0D70-D9D9-427C-9678-65AD9C31C93F}"/>
          </ac:spMkLst>
        </pc:spChg>
        <pc:spChg chg="add del">
          <ac:chgData name="123ali7861@gmail.com" userId="c013857b9d93cd70" providerId="LiveId" clId="{B8F968C4-2E3C-4FF7-B6B6-99E7556FF6DB}" dt="2022-01-22T11:48:06.610" v="595" actId="26606"/>
          <ac:spMkLst>
            <pc:docMk/>
            <pc:sldMk cId="4260204569" sldId="283"/>
            <ac:spMk id="7" creationId="{88294908-8B00-4F58-BBBA-20F71A40AA9E}"/>
          </ac:spMkLst>
        </pc:spChg>
        <pc:spChg chg="add del">
          <ac:chgData name="123ali7861@gmail.com" userId="c013857b9d93cd70" providerId="LiveId" clId="{B8F968C4-2E3C-4FF7-B6B6-99E7556FF6DB}" dt="2022-01-22T11:48:06.610" v="595" actId="26606"/>
          <ac:spMkLst>
            <pc:docMk/>
            <pc:sldMk cId="4260204569" sldId="283"/>
            <ac:spMk id="9" creationId="{4364C879-1404-4203-8E9D-CC5DE0A621A2}"/>
          </ac:spMkLst>
        </pc:spChg>
        <pc:spChg chg="add del">
          <ac:chgData name="123ali7861@gmail.com" userId="c013857b9d93cd70" providerId="LiveId" clId="{B8F968C4-2E3C-4FF7-B6B6-99E7556FF6DB}" dt="2022-01-22T11:48:06.610" v="595" actId="26606"/>
          <ac:spMkLst>
            <pc:docMk/>
            <pc:sldMk cId="4260204569" sldId="283"/>
            <ac:spMk id="11" creationId="{84617302-4B0D-4351-A6BB-6F0930D943AC}"/>
          </ac:spMkLst>
        </pc:spChg>
        <pc:spChg chg="add del">
          <ac:chgData name="123ali7861@gmail.com" userId="c013857b9d93cd70" providerId="LiveId" clId="{B8F968C4-2E3C-4FF7-B6B6-99E7556FF6DB}" dt="2022-01-22T11:48:06.610" v="595" actId="26606"/>
          <ac:spMkLst>
            <pc:docMk/>
            <pc:sldMk cId="4260204569" sldId="283"/>
            <ac:spMk id="13" creationId="{DA2C7802-C2E0-4218-8F89-8DD7CCD2CD1C}"/>
          </ac:spMkLst>
        </pc:spChg>
        <pc:spChg chg="add del">
          <ac:chgData name="123ali7861@gmail.com" userId="c013857b9d93cd70" providerId="LiveId" clId="{B8F968C4-2E3C-4FF7-B6B6-99E7556FF6DB}" dt="2022-01-22T11:48:06.610" v="595" actId="26606"/>
          <ac:spMkLst>
            <pc:docMk/>
            <pc:sldMk cId="4260204569" sldId="283"/>
            <ac:spMk id="15" creationId="{A6D7111A-21E5-4EE9-8A78-10E5530F0116}"/>
          </ac:spMkLst>
        </pc:spChg>
        <pc:spChg chg="add del">
          <ac:chgData name="123ali7861@gmail.com" userId="c013857b9d93cd70" providerId="LiveId" clId="{B8F968C4-2E3C-4FF7-B6B6-99E7556FF6DB}" dt="2022-01-22T11:48:06.610" v="595" actId="26606"/>
          <ac:spMkLst>
            <pc:docMk/>
            <pc:sldMk cId="4260204569" sldId="283"/>
            <ac:spMk id="17" creationId="{A3969E80-A77B-49FC-9122-D89AFD5EE118}"/>
          </ac:spMkLst>
        </pc:spChg>
        <pc:spChg chg="add del">
          <ac:chgData name="123ali7861@gmail.com" userId="c013857b9d93cd70" providerId="LiveId" clId="{B8F968C4-2E3C-4FF7-B6B6-99E7556FF6DB}" dt="2022-01-22T11:48:06.610" v="595" actId="26606"/>
          <ac:spMkLst>
            <pc:docMk/>
            <pc:sldMk cId="4260204569" sldId="283"/>
            <ac:spMk id="19" creationId="{1849CA57-76BD-4CF2-80BA-D7A46A01B7B1}"/>
          </ac:spMkLst>
        </pc:spChg>
        <pc:spChg chg="add del">
          <ac:chgData name="123ali7861@gmail.com" userId="c013857b9d93cd70" providerId="LiveId" clId="{B8F968C4-2E3C-4FF7-B6B6-99E7556FF6DB}" dt="2022-01-22T11:48:06.610" v="595" actId="26606"/>
          <ac:spMkLst>
            <pc:docMk/>
            <pc:sldMk cId="4260204569" sldId="283"/>
            <ac:spMk id="21" creationId="{35E9085E-E730-4768-83D4-6CB7E9897153}"/>
          </ac:spMkLst>
        </pc:spChg>
        <pc:spChg chg="add del">
          <ac:chgData name="123ali7861@gmail.com" userId="c013857b9d93cd70" providerId="LiveId" clId="{B8F968C4-2E3C-4FF7-B6B6-99E7556FF6DB}" dt="2022-01-22T11:48:06.610" v="595" actId="26606"/>
          <ac:spMkLst>
            <pc:docMk/>
            <pc:sldMk cId="4260204569" sldId="283"/>
            <ac:spMk id="23" creationId="{973272FE-A474-4CAE-8CA2-BCC8B476C3F4}"/>
          </ac:spMkLst>
        </pc:spChg>
        <pc:spChg chg="add del">
          <ac:chgData name="123ali7861@gmail.com" userId="c013857b9d93cd70" providerId="LiveId" clId="{B8F968C4-2E3C-4FF7-B6B6-99E7556FF6DB}" dt="2022-01-22T11:48:06.610" v="595" actId="26606"/>
          <ac:spMkLst>
            <pc:docMk/>
            <pc:sldMk cId="4260204569" sldId="283"/>
            <ac:spMk id="25" creationId="{E07981EA-05A6-437C-88D7-B377B92B031D}"/>
          </ac:spMkLst>
        </pc:spChg>
        <pc:spChg chg="add del">
          <ac:chgData name="123ali7861@gmail.com" userId="c013857b9d93cd70" providerId="LiveId" clId="{B8F968C4-2E3C-4FF7-B6B6-99E7556FF6DB}" dt="2022-01-22T11:48:06.610" v="595" actId="26606"/>
          <ac:spMkLst>
            <pc:docMk/>
            <pc:sldMk cId="4260204569" sldId="283"/>
            <ac:spMk id="27" creationId="{15E3C750-986E-4769-B1AE-49289FBEE757}"/>
          </ac:spMkLst>
        </pc:spChg>
        <pc:spChg chg="add">
          <ac:chgData name="123ali7861@gmail.com" userId="c013857b9d93cd70" providerId="LiveId" clId="{B8F968C4-2E3C-4FF7-B6B6-99E7556FF6DB}" dt="2022-01-22T11:48:06.610" v="595" actId="26606"/>
          <ac:spMkLst>
            <pc:docMk/>
            <pc:sldMk cId="4260204569" sldId="283"/>
            <ac:spMk id="32" creationId="{88294908-8B00-4F58-BBBA-20F71A40AA9E}"/>
          </ac:spMkLst>
        </pc:spChg>
        <pc:spChg chg="add">
          <ac:chgData name="123ali7861@gmail.com" userId="c013857b9d93cd70" providerId="LiveId" clId="{B8F968C4-2E3C-4FF7-B6B6-99E7556FF6DB}" dt="2022-01-22T11:48:06.610" v="595" actId="26606"/>
          <ac:spMkLst>
            <pc:docMk/>
            <pc:sldMk cId="4260204569" sldId="283"/>
            <ac:spMk id="34" creationId="{4364C879-1404-4203-8E9D-CC5DE0A621A2}"/>
          </ac:spMkLst>
        </pc:spChg>
        <pc:spChg chg="add">
          <ac:chgData name="123ali7861@gmail.com" userId="c013857b9d93cd70" providerId="LiveId" clId="{B8F968C4-2E3C-4FF7-B6B6-99E7556FF6DB}" dt="2022-01-22T11:48:06.610" v="595" actId="26606"/>
          <ac:spMkLst>
            <pc:docMk/>
            <pc:sldMk cId="4260204569" sldId="283"/>
            <ac:spMk id="36" creationId="{84617302-4B0D-4351-A6BB-6F0930D943AC}"/>
          </ac:spMkLst>
        </pc:spChg>
        <pc:spChg chg="add">
          <ac:chgData name="123ali7861@gmail.com" userId="c013857b9d93cd70" providerId="LiveId" clId="{B8F968C4-2E3C-4FF7-B6B6-99E7556FF6DB}" dt="2022-01-22T11:48:06.610" v="595" actId="26606"/>
          <ac:spMkLst>
            <pc:docMk/>
            <pc:sldMk cId="4260204569" sldId="283"/>
            <ac:spMk id="38" creationId="{DA2C7802-C2E0-4218-8F89-8DD7CCD2CD1C}"/>
          </ac:spMkLst>
        </pc:spChg>
        <pc:spChg chg="add">
          <ac:chgData name="123ali7861@gmail.com" userId="c013857b9d93cd70" providerId="LiveId" clId="{B8F968C4-2E3C-4FF7-B6B6-99E7556FF6DB}" dt="2022-01-22T11:48:06.610" v="595" actId="26606"/>
          <ac:spMkLst>
            <pc:docMk/>
            <pc:sldMk cId="4260204569" sldId="283"/>
            <ac:spMk id="40" creationId="{A6D7111A-21E5-4EE9-8A78-10E5530F0116}"/>
          </ac:spMkLst>
        </pc:spChg>
        <pc:spChg chg="add">
          <ac:chgData name="123ali7861@gmail.com" userId="c013857b9d93cd70" providerId="LiveId" clId="{B8F968C4-2E3C-4FF7-B6B6-99E7556FF6DB}" dt="2022-01-22T11:48:06.610" v="595" actId="26606"/>
          <ac:spMkLst>
            <pc:docMk/>
            <pc:sldMk cId="4260204569" sldId="283"/>
            <ac:spMk id="42" creationId="{A3969E80-A77B-49FC-9122-D89AFD5EE118}"/>
          </ac:spMkLst>
        </pc:spChg>
        <pc:spChg chg="add">
          <ac:chgData name="123ali7861@gmail.com" userId="c013857b9d93cd70" providerId="LiveId" clId="{B8F968C4-2E3C-4FF7-B6B6-99E7556FF6DB}" dt="2022-01-22T11:48:06.610" v="595" actId="26606"/>
          <ac:spMkLst>
            <pc:docMk/>
            <pc:sldMk cId="4260204569" sldId="283"/>
            <ac:spMk id="44" creationId="{1849CA57-76BD-4CF2-80BA-D7A46A01B7B1}"/>
          </ac:spMkLst>
        </pc:spChg>
        <pc:spChg chg="add">
          <ac:chgData name="123ali7861@gmail.com" userId="c013857b9d93cd70" providerId="LiveId" clId="{B8F968C4-2E3C-4FF7-B6B6-99E7556FF6DB}" dt="2022-01-22T11:48:06.610" v="595" actId="26606"/>
          <ac:spMkLst>
            <pc:docMk/>
            <pc:sldMk cId="4260204569" sldId="283"/>
            <ac:spMk id="46" creationId="{35E9085E-E730-4768-83D4-6CB7E9897153}"/>
          </ac:spMkLst>
        </pc:spChg>
        <pc:spChg chg="add">
          <ac:chgData name="123ali7861@gmail.com" userId="c013857b9d93cd70" providerId="LiveId" clId="{B8F968C4-2E3C-4FF7-B6B6-99E7556FF6DB}" dt="2022-01-22T11:48:06.610" v="595" actId="26606"/>
          <ac:spMkLst>
            <pc:docMk/>
            <pc:sldMk cId="4260204569" sldId="283"/>
            <ac:spMk id="48" creationId="{973272FE-A474-4CAE-8CA2-BCC8B476C3F4}"/>
          </ac:spMkLst>
        </pc:spChg>
        <pc:spChg chg="add">
          <ac:chgData name="123ali7861@gmail.com" userId="c013857b9d93cd70" providerId="LiveId" clId="{B8F968C4-2E3C-4FF7-B6B6-99E7556FF6DB}" dt="2022-01-22T11:48:06.610" v="595" actId="26606"/>
          <ac:spMkLst>
            <pc:docMk/>
            <pc:sldMk cId="4260204569" sldId="283"/>
            <ac:spMk id="50" creationId="{E07981EA-05A6-437C-88D7-B377B92B031D}"/>
          </ac:spMkLst>
        </pc:spChg>
        <pc:spChg chg="add">
          <ac:chgData name="123ali7861@gmail.com" userId="c013857b9d93cd70" providerId="LiveId" clId="{B8F968C4-2E3C-4FF7-B6B6-99E7556FF6DB}" dt="2022-01-22T11:48:06.610" v="595" actId="26606"/>
          <ac:spMkLst>
            <pc:docMk/>
            <pc:sldMk cId="4260204569" sldId="283"/>
            <ac:spMk id="52" creationId="{15E3C750-986E-4769-B1AE-49289FBEE757}"/>
          </ac:spMkLst>
        </pc:spChg>
      </pc:sldChg>
      <pc:sldChg chg="addSp delSp modSp new del mod setBg addAnim">
        <pc:chgData name="123ali7861@gmail.com" userId="c013857b9d93cd70" providerId="LiveId" clId="{B8F968C4-2E3C-4FF7-B6B6-99E7556FF6DB}" dt="2022-01-22T12:42:39.850" v="814" actId="2696"/>
        <pc:sldMkLst>
          <pc:docMk/>
          <pc:sldMk cId="3444341944" sldId="284"/>
        </pc:sldMkLst>
        <pc:spChg chg="mod">
          <ac:chgData name="123ali7861@gmail.com" userId="c013857b9d93cd70" providerId="LiveId" clId="{B8F968C4-2E3C-4FF7-B6B6-99E7556FF6DB}" dt="2022-01-22T11:54:12.466" v="637" actId="2711"/>
          <ac:spMkLst>
            <pc:docMk/>
            <pc:sldMk cId="3444341944" sldId="284"/>
            <ac:spMk id="2" creationId="{C20DF7CF-5DD6-450C-9971-0BBEA5CBDFD9}"/>
          </ac:spMkLst>
        </pc:spChg>
        <pc:spChg chg="add del">
          <ac:chgData name="123ali7861@gmail.com" userId="c013857b9d93cd70" providerId="LiveId" clId="{B8F968C4-2E3C-4FF7-B6B6-99E7556FF6DB}" dt="2022-01-22T11:53:57.361" v="633" actId="26606"/>
          <ac:spMkLst>
            <pc:docMk/>
            <pc:sldMk cId="3444341944" sldId="284"/>
            <ac:spMk id="7" creationId="{88294908-8B00-4F58-BBBA-20F71A40AA9E}"/>
          </ac:spMkLst>
        </pc:spChg>
        <pc:spChg chg="add del">
          <ac:chgData name="123ali7861@gmail.com" userId="c013857b9d93cd70" providerId="LiveId" clId="{B8F968C4-2E3C-4FF7-B6B6-99E7556FF6DB}" dt="2022-01-22T11:53:57.361" v="633" actId="26606"/>
          <ac:spMkLst>
            <pc:docMk/>
            <pc:sldMk cId="3444341944" sldId="284"/>
            <ac:spMk id="9" creationId="{4364C879-1404-4203-8E9D-CC5DE0A621A2}"/>
          </ac:spMkLst>
        </pc:spChg>
        <pc:spChg chg="add del">
          <ac:chgData name="123ali7861@gmail.com" userId="c013857b9d93cd70" providerId="LiveId" clId="{B8F968C4-2E3C-4FF7-B6B6-99E7556FF6DB}" dt="2022-01-22T11:53:57.361" v="633" actId="26606"/>
          <ac:spMkLst>
            <pc:docMk/>
            <pc:sldMk cId="3444341944" sldId="284"/>
            <ac:spMk id="11" creationId="{84617302-4B0D-4351-A6BB-6F0930D943AC}"/>
          </ac:spMkLst>
        </pc:spChg>
        <pc:spChg chg="add del">
          <ac:chgData name="123ali7861@gmail.com" userId="c013857b9d93cd70" providerId="LiveId" clId="{B8F968C4-2E3C-4FF7-B6B6-99E7556FF6DB}" dt="2022-01-22T11:53:57.361" v="633" actId="26606"/>
          <ac:spMkLst>
            <pc:docMk/>
            <pc:sldMk cId="3444341944" sldId="284"/>
            <ac:spMk id="13" creationId="{DA2C7802-C2E0-4218-8F89-8DD7CCD2CD1C}"/>
          </ac:spMkLst>
        </pc:spChg>
        <pc:spChg chg="add del">
          <ac:chgData name="123ali7861@gmail.com" userId="c013857b9d93cd70" providerId="LiveId" clId="{B8F968C4-2E3C-4FF7-B6B6-99E7556FF6DB}" dt="2022-01-22T11:53:57.361" v="633" actId="26606"/>
          <ac:spMkLst>
            <pc:docMk/>
            <pc:sldMk cId="3444341944" sldId="284"/>
            <ac:spMk id="15" creationId="{A6D7111A-21E5-4EE9-8A78-10E5530F0116}"/>
          </ac:spMkLst>
        </pc:spChg>
        <pc:spChg chg="add del">
          <ac:chgData name="123ali7861@gmail.com" userId="c013857b9d93cd70" providerId="LiveId" clId="{B8F968C4-2E3C-4FF7-B6B6-99E7556FF6DB}" dt="2022-01-22T11:53:57.361" v="633" actId="26606"/>
          <ac:spMkLst>
            <pc:docMk/>
            <pc:sldMk cId="3444341944" sldId="284"/>
            <ac:spMk id="17" creationId="{A3969E80-A77B-49FC-9122-D89AFD5EE118}"/>
          </ac:spMkLst>
        </pc:spChg>
        <pc:spChg chg="add del">
          <ac:chgData name="123ali7861@gmail.com" userId="c013857b9d93cd70" providerId="LiveId" clId="{B8F968C4-2E3C-4FF7-B6B6-99E7556FF6DB}" dt="2022-01-22T11:53:57.361" v="633" actId="26606"/>
          <ac:spMkLst>
            <pc:docMk/>
            <pc:sldMk cId="3444341944" sldId="284"/>
            <ac:spMk id="19" creationId="{1849CA57-76BD-4CF2-80BA-D7A46A01B7B1}"/>
          </ac:spMkLst>
        </pc:spChg>
        <pc:spChg chg="add del">
          <ac:chgData name="123ali7861@gmail.com" userId="c013857b9d93cd70" providerId="LiveId" clId="{B8F968C4-2E3C-4FF7-B6B6-99E7556FF6DB}" dt="2022-01-22T11:53:57.361" v="633" actId="26606"/>
          <ac:spMkLst>
            <pc:docMk/>
            <pc:sldMk cId="3444341944" sldId="284"/>
            <ac:spMk id="21" creationId="{35E9085E-E730-4768-83D4-6CB7E9897153}"/>
          </ac:spMkLst>
        </pc:spChg>
        <pc:spChg chg="add del">
          <ac:chgData name="123ali7861@gmail.com" userId="c013857b9d93cd70" providerId="LiveId" clId="{B8F968C4-2E3C-4FF7-B6B6-99E7556FF6DB}" dt="2022-01-22T11:53:57.361" v="633" actId="26606"/>
          <ac:spMkLst>
            <pc:docMk/>
            <pc:sldMk cId="3444341944" sldId="284"/>
            <ac:spMk id="23" creationId="{973272FE-A474-4CAE-8CA2-BCC8B476C3F4}"/>
          </ac:spMkLst>
        </pc:spChg>
        <pc:spChg chg="add del">
          <ac:chgData name="123ali7861@gmail.com" userId="c013857b9d93cd70" providerId="LiveId" clId="{B8F968C4-2E3C-4FF7-B6B6-99E7556FF6DB}" dt="2022-01-22T11:53:57.361" v="633" actId="26606"/>
          <ac:spMkLst>
            <pc:docMk/>
            <pc:sldMk cId="3444341944" sldId="284"/>
            <ac:spMk id="25" creationId="{E07981EA-05A6-437C-88D7-B377B92B031D}"/>
          </ac:spMkLst>
        </pc:spChg>
        <pc:spChg chg="add del">
          <ac:chgData name="123ali7861@gmail.com" userId="c013857b9d93cd70" providerId="LiveId" clId="{B8F968C4-2E3C-4FF7-B6B6-99E7556FF6DB}" dt="2022-01-22T11:53:57.361" v="633" actId="26606"/>
          <ac:spMkLst>
            <pc:docMk/>
            <pc:sldMk cId="3444341944" sldId="284"/>
            <ac:spMk id="27" creationId="{15E3C750-986E-4769-B1AE-49289FBEE757}"/>
          </ac:spMkLst>
        </pc:spChg>
        <pc:spChg chg="add del">
          <ac:chgData name="123ali7861@gmail.com" userId="c013857b9d93cd70" providerId="LiveId" clId="{B8F968C4-2E3C-4FF7-B6B6-99E7556FF6DB}" dt="2022-01-22T11:54:07.543" v="636" actId="26606"/>
          <ac:spMkLst>
            <pc:docMk/>
            <pc:sldMk cId="3444341944" sldId="284"/>
            <ac:spMk id="32" creationId="{D5189306-04D9-4982-9EBE-938B344A1113}"/>
          </ac:spMkLst>
        </pc:spChg>
        <pc:spChg chg="add del">
          <ac:chgData name="123ali7861@gmail.com" userId="c013857b9d93cd70" providerId="LiveId" clId="{B8F968C4-2E3C-4FF7-B6B6-99E7556FF6DB}" dt="2022-01-22T11:54:07.543" v="636" actId="26606"/>
          <ac:spMkLst>
            <pc:docMk/>
            <pc:sldMk cId="3444341944" sldId="284"/>
            <ac:spMk id="34" creationId="{102C4642-2AB4-49A1-89D9-3E5C01E99D58}"/>
          </ac:spMkLst>
        </pc:spChg>
        <pc:spChg chg="add del">
          <ac:chgData name="123ali7861@gmail.com" userId="c013857b9d93cd70" providerId="LiveId" clId="{B8F968C4-2E3C-4FF7-B6B6-99E7556FF6DB}" dt="2022-01-22T11:54:07.543" v="636" actId="26606"/>
          <ac:spMkLst>
            <pc:docMk/>
            <pc:sldMk cId="3444341944" sldId="284"/>
            <ac:spMk id="36" creationId="{82EAAEF9-78E9-4B67-93B4-CD09F7570300}"/>
          </ac:spMkLst>
        </pc:spChg>
        <pc:spChg chg="add del">
          <ac:chgData name="123ali7861@gmail.com" userId="c013857b9d93cd70" providerId="LiveId" clId="{B8F968C4-2E3C-4FF7-B6B6-99E7556FF6DB}" dt="2022-01-22T11:54:07.543" v="636" actId="26606"/>
          <ac:spMkLst>
            <pc:docMk/>
            <pc:sldMk cId="3444341944" sldId="284"/>
            <ac:spMk id="38" creationId="{2CE23D09-8BA3-4FEE-892D-ACE847DC085D}"/>
          </ac:spMkLst>
        </pc:spChg>
        <pc:spChg chg="add del">
          <ac:chgData name="123ali7861@gmail.com" userId="c013857b9d93cd70" providerId="LiveId" clId="{B8F968C4-2E3C-4FF7-B6B6-99E7556FF6DB}" dt="2022-01-22T11:54:07.543" v="636" actId="26606"/>
          <ac:spMkLst>
            <pc:docMk/>
            <pc:sldMk cId="3444341944" sldId="284"/>
            <ac:spMk id="40" creationId="{5707F116-8EC0-4822-9067-186AC8C96EB8}"/>
          </ac:spMkLst>
        </pc:spChg>
        <pc:spChg chg="add del">
          <ac:chgData name="123ali7861@gmail.com" userId="c013857b9d93cd70" providerId="LiveId" clId="{B8F968C4-2E3C-4FF7-B6B6-99E7556FF6DB}" dt="2022-01-22T11:54:07.543" v="636" actId="26606"/>
          <ac:spMkLst>
            <pc:docMk/>
            <pc:sldMk cId="3444341944" sldId="284"/>
            <ac:spMk id="42" creationId="{6BFBE7AA-40DE-4FE5-B385-5CA874501B05}"/>
          </ac:spMkLst>
        </pc:spChg>
        <pc:spChg chg="add del">
          <ac:chgData name="123ali7861@gmail.com" userId="c013857b9d93cd70" providerId="LiveId" clId="{B8F968C4-2E3C-4FF7-B6B6-99E7556FF6DB}" dt="2022-01-22T11:54:07.543" v="636" actId="26606"/>
          <ac:spMkLst>
            <pc:docMk/>
            <pc:sldMk cId="3444341944" sldId="284"/>
            <ac:spMk id="44" creationId="{41ACE746-85D5-45EE-8944-61B542B392FC}"/>
          </ac:spMkLst>
        </pc:spChg>
        <pc:spChg chg="add del">
          <ac:chgData name="123ali7861@gmail.com" userId="c013857b9d93cd70" providerId="LiveId" clId="{B8F968C4-2E3C-4FF7-B6B6-99E7556FF6DB}" dt="2022-01-22T11:54:07.543" v="636" actId="26606"/>
          <ac:spMkLst>
            <pc:docMk/>
            <pc:sldMk cId="3444341944" sldId="284"/>
            <ac:spMk id="46" creationId="{00BB3E03-CC38-4FA6-9A99-701C62D05A5B}"/>
          </ac:spMkLst>
        </pc:spChg>
        <pc:spChg chg="add">
          <ac:chgData name="123ali7861@gmail.com" userId="c013857b9d93cd70" providerId="LiveId" clId="{B8F968C4-2E3C-4FF7-B6B6-99E7556FF6DB}" dt="2022-01-22T11:54:07.543" v="636" actId="26606"/>
          <ac:spMkLst>
            <pc:docMk/>
            <pc:sldMk cId="3444341944" sldId="284"/>
            <ac:spMk id="51" creationId="{88294908-8B00-4F58-BBBA-20F71A40AA9E}"/>
          </ac:spMkLst>
        </pc:spChg>
        <pc:spChg chg="add">
          <ac:chgData name="123ali7861@gmail.com" userId="c013857b9d93cd70" providerId="LiveId" clId="{B8F968C4-2E3C-4FF7-B6B6-99E7556FF6DB}" dt="2022-01-22T11:54:07.543" v="636" actId="26606"/>
          <ac:spMkLst>
            <pc:docMk/>
            <pc:sldMk cId="3444341944" sldId="284"/>
            <ac:spMk id="53" creationId="{4364C879-1404-4203-8E9D-CC5DE0A621A2}"/>
          </ac:spMkLst>
        </pc:spChg>
        <pc:spChg chg="add">
          <ac:chgData name="123ali7861@gmail.com" userId="c013857b9d93cd70" providerId="LiveId" clId="{B8F968C4-2E3C-4FF7-B6B6-99E7556FF6DB}" dt="2022-01-22T11:54:07.543" v="636" actId="26606"/>
          <ac:spMkLst>
            <pc:docMk/>
            <pc:sldMk cId="3444341944" sldId="284"/>
            <ac:spMk id="55" creationId="{84617302-4B0D-4351-A6BB-6F0930D943AC}"/>
          </ac:spMkLst>
        </pc:spChg>
        <pc:spChg chg="add">
          <ac:chgData name="123ali7861@gmail.com" userId="c013857b9d93cd70" providerId="LiveId" clId="{B8F968C4-2E3C-4FF7-B6B6-99E7556FF6DB}" dt="2022-01-22T11:54:07.543" v="636" actId="26606"/>
          <ac:spMkLst>
            <pc:docMk/>
            <pc:sldMk cId="3444341944" sldId="284"/>
            <ac:spMk id="57" creationId="{DA2C7802-C2E0-4218-8F89-8DD7CCD2CD1C}"/>
          </ac:spMkLst>
        </pc:spChg>
        <pc:spChg chg="add">
          <ac:chgData name="123ali7861@gmail.com" userId="c013857b9d93cd70" providerId="LiveId" clId="{B8F968C4-2E3C-4FF7-B6B6-99E7556FF6DB}" dt="2022-01-22T11:54:07.543" v="636" actId="26606"/>
          <ac:spMkLst>
            <pc:docMk/>
            <pc:sldMk cId="3444341944" sldId="284"/>
            <ac:spMk id="59" creationId="{A6D7111A-21E5-4EE9-8A78-10E5530F0116}"/>
          </ac:spMkLst>
        </pc:spChg>
        <pc:spChg chg="add">
          <ac:chgData name="123ali7861@gmail.com" userId="c013857b9d93cd70" providerId="LiveId" clId="{B8F968C4-2E3C-4FF7-B6B6-99E7556FF6DB}" dt="2022-01-22T11:54:07.543" v="636" actId="26606"/>
          <ac:spMkLst>
            <pc:docMk/>
            <pc:sldMk cId="3444341944" sldId="284"/>
            <ac:spMk id="61" creationId="{A3969E80-A77B-49FC-9122-D89AFD5EE118}"/>
          </ac:spMkLst>
        </pc:spChg>
        <pc:spChg chg="add">
          <ac:chgData name="123ali7861@gmail.com" userId="c013857b9d93cd70" providerId="LiveId" clId="{B8F968C4-2E3C-4FF7-B6B6-99E7556FF6DB}" dt="2022-01-22T11:54:07.543" v="636" actId="26606"/>
          <ac:spMkLst>
            <pc:docMk/>
            <pc:sldMk cId="3444341944" sldId="284"/>
            <ac:spMk id="63" creationId="{1849CA57-76BD-4CF2-80BA-D7A46A01B7B1}"/>
          </ac:spMkLst>
        </pc:spChg>
        <pc:spChg chg="add">
          <ac:chgData name="123ali7861@gmail.com" userId="c013857b9d93cd70" providerId="LiveId" clId="{B8F968C4-2E3C-4FF7-B6B6-99E7556FF6DB}" dt="2022-01-22T11:54:07.543" v="636" actId="26606"/>
          <ac:spMkLst>
            <pc:docMk/>
            <pc:sldMk cId="3444341944" sldId="284"/>
            <ac:spMk id="65" creationId="{35E9085E-E730-4768-83D4-6CB7E9897153}"/>
          </ac:spMkLst>
        </pc:spChg>
        <pc:spChg chg="add">
          <ac:chgData name="123ali7861@gmail.com" userId="c013857b9d93cd70" providerId="LiveId" clId="{B8F968C4-2E3C-4FF7-B6B6-99E7556FF6DB}" dt="2022-01-22T11:54:07.543" v="636" actId="26606"/>
          <ac:spMkLst>
            <pc:docMk/>
            <pc:sldMk cId="3444341944" sldId="284"/>
            <ac:spMk id="67" creationId="{973272FE-A474-4CAE-8CA2-BCC8B476C3F4}"/>
          </ac:spMkLst>
        </pc:spChg>
        <pc:spChg chg="add">
          <ac:chgData name="123ali7861@gmail.com" userId="c013857b9d93cd70" providerId="LiveId" clId="{B8F968C4-2E3C-4FF7-B6B6-99E7556FF6DB}" dt="2022-01-22T11:54:07.543" v="636" actId="26606"/>
          <ac:spMkLst>
            <pc:docMk/>
            <pc:sldMk cId="3444341944" sldId="284"/>
            <ac:spMk id="69" creationId="{E07981EA-05A6-437C-88D7-B377B92B031D}"/>
          </ac:spMkLst>
        </pc:spChg>
        <pc:spChg chg="add">
          <ac:chgData name="123ali7861@gmail.com" userId="c013857b9d93cd70" providerId="LiveId" clId="{B8F968C4-2E3C-4FF7-B6B6-99E7556FF6DB}" dt="2022-01-22T11:54:07.543" v="636" actId="26606"/>
          <ac:spMkLst>
            <pc:docMk/>
            <pc:sldMk cId="3444341944" sldId="284"/>
            <ac:spMk id="71" creationId="{15E3C750-986E-4769-B1AE-49289FBEE757}"/>
          </ac:spMkLst>
        </pc:spChg>
      </pc:sldChg>
      <pc:sldChg chg="addSp modSp new del mod setBg">
        <pc:chgData name="123ali7861@gmail.com" userId="c013857b9d93cd70" providerId="LiveId" clId="{B8F968C4-2E3C-4FF7-B6B6-99E7556FF6DB}" dt="2022-01-22T12:19:29.422" v="782" actId="2696"/>
        <pc:sldMkLst>
          <pc:docMk/>
          <pc:sldMk cId="1868053338" sldId="285"/>
        </pc:sldMkLst>
        <pc:spChg chg="mod ord">
          <ac:chgData name="123ali7861@gmail.com" userId="c013857b9d93cd70" providerId="LiveId" clId="{B8F968C4-2E3C-4FF7-B6B6-99E7556FF6DB}" dt="2022-01-22T12:15:57.689" v="699" actId="26606"/>
          <ac:spMkLst>
            <pc:docMk/>
            <pc:sldMk cId="1868053338" sldId="285"/>
            <ac:spMk id="2" creationId="{17CAEFEE-6BE4-47CF-AF0B-BBD99E5D21DF}"/>
          </ac:spMkLst>
        </pc:spChg>
        <pc:spChg chg="add">
          <ac:chgData name="123ali7861@gmail.com" userId="c013857b9d93cd70" providerId="LiveId" clId="{B8F968C4-2E3C-4FF7-B6B6-99E7556FF6DB}" dt="2022-01-22T12:15:57.689" v="699" actId="26606"/>
          <ac:spMkLst>
            <pc:docMk/>
            <pc:sldMk cId="1868053338" sldId="285"/>
            <ac:spMk id="8" creationId="{87CC2527-562A-4F69-B487-4371E5B243E7}"/>
          </ac:spMkLst>
        </pc:spChg>
        <pc:picChg chg="add mod">
          <ac:chgData name="123ali7861@gmail.com" userId="c013857b9d93cd70" providerId="LiveId" clId="{B8F968C4-2E3C-4FF7-B6B6-99E7556FF6DB}" dt="2022-01-22T12:15:57.689" v="699" actId="26606"/>
          <ac:picMkLst>
            <pc:docMk/>
            <pc:sldMk cId="1868053338" sldId="285"/>
            <ac:picMk id="3" creationId="{0B0E312A-56A7-4778-A61C-1DEC074FABB0}"/>
          </ac:picMkLst>
        </pc:picChg>
        <pc:cxnChg chg="add">
          <ac:chgData name="123ali7861@gmail.com" userId="c013857b9d93cd70" providerId="LiveId" clId="{B8F968C4-2E3C-4FF7-B6B6-99E7556FF6DB}" dt="2022-01-22T12:15:57.689" v="699" actId="26606"/>
          <ac:cxnSpMkLst>
            <pc:docMk/>
            <pc:sldMk cId="1868053338" sldId="285"/>
            <ac:cxnSpMk id="10" creationId="{BCDAEC91-5BCE-4B55-9CC0-43EF94CB734B}"/>
          </ac:cxnSpMkLst>
        </pc:cxnChg>
      </pc:sldChg>
      <pc:sldChg chg="addSp modSp new del mod setBg setClrOvrMap">
        <pc:chgData name="123ali7861@gmail.com" userId="c013857b9d93cd70" providerId="LiveId" clId="{B8F968C4-2E3C-4FF7-B6B6-99E7556FF6DB}" dt="2022-01-22T12:08:31.302" v="695" actId="2696"/>
        <pc:sldMkLst>
          <pc:docMk/>
          <pc:sldMk cId="1754159686" sldId="286"/>
        </pc:sldMkLst>
        <pc:spChg chg="mod">
          <ac:chgData name="123ali7861@gmail.com" userId="c013857b9d93cd70" providerId="LiveId" clId="{B8F968C4-2E3C-4FF7-B6B6-99E7556FF6DB}" dt="2022-01-22T12:07:11.277" v="689" actId="26606"/>
          <ac:spMkLst>
            <pc:docMk/>
            <pc:sldMk cId="1754159686" sldId="286"/>
            <ac:spMk id="2" creationId="{78BB3DCD-B458-481A-9783-5516E98B3B14}"/>
          </ac:spMkLst>
        </pc:spChg>
        <pc:spChg chg="mod">
          <ac:chgData name="123ali7861@gmail.com" userId="c013857b9d93cd70" providerId="LiveId" clId="{B8F968C4-2E3C-4FF7-B6B6-99E7556FF6DB}" dt="2022-01-22T12:07:18.429" v="690" actId="2711"/>
          <ac:spMkLst>
            <pc:docMk/>
            <pc:sldMk cId="1754159686" sldId="286"/>
            <ac:spMk id="3" creationId="{7CF56053-B02A-4E83-A2F3-1B193DC6A902}"/>
          </ac:spMkLst>
        </pc:spChg>
        <pc:spChg chg="add">
          <ac:chgData name="123ali7861@gmail.com" userId="c013857b9d93cd70" providerId="LiveId" clId="{B8F968C4-2E3C-4FF7-B6B6-99E7556FF6DB}" dt="2022-01-22T12:07:11.277" v="689" actId="26606"/>
          <ac:spMkLst>
            <pc:docMk/>
            <pc:sldMk cId="1754159686" sldId="286"/>
            <ac:spMk id="9" creationId="{71B2258F-86CA-4D4D-8270-BC05FCDEBFB3}"/>
          </ac:spMkLst>
        </pc:spChg>
        <pc:picChg chg="add mod ord">
          <ac:chgData name="123ali7861@gmail.com" userId="c013857b9d93cd70" providerId="LiveId" clId="{B8F968C4-2E3C-4FF7-B6B6-99E7556FF6DB}" dt="2022-01-22T12:07:11.277" v="689" actId="26606"/>
          <ac:picMkLst>
            <pc:docMk/>
            <pc:sldMk cId="1754159686" sldId="286"/>
            <ac:picMk id="4" creationId="{D56F70D9-14B8-451F-83F1-523B88E2A477}"/>
          </ac:picMkLst>
        </pc:picChg>
      </pc:sldChg>
      <pc:sldChg chg="addSp delSp modSp new mod ord setBg addAnim delAnim setClrOvrMap">
        <pc:chgData name="123ali7861@gmail.com" userId="c013857b9d93cd70" providerId="LiveId" clId="{B8F968C4-2E3C-4FF7-B6B6-99E7556FF6DB}" dt="2022-01-22T16:27:08.428" v="1182"/>
        <pc:sldMkLst>
          <pc:docMk/>
          <pc:sldMk cId="1800862395" sldId="286"/>
        </pc:sldMkLst>
        <pc:spChg chg="mod">
          <ac:chgData name="123ali7861@gmail.com" userId="c013857b9d93cd70" providerId="LiveId" clId="{B8F968C4-2E3C-4FF7-B6B6-99E7556FF6DB}" dt="2022-01-22T12:54:43.106" v="1027" actId="14100"/>
          <ac:spMkLst>
            <pc:docMk/>
            <pc:sldMk cId="1800862395" sldId="286"/>
            <ac:spMk id="2" creationId="{48221815-7143-4090-9C14-0A782FE4F8CC}"/>
          </ac:spMkLst>
        </pc:spChg>
        <pc:spChg chg="del mod">
          <ac:chgData name="123ali7861@gmail.com" userId="c013857b9d93cd70" providerId="LiveId" clId="{B8F968C4-2E3C-4FF7-B6B6-99E7556FF6DB}" dt="2022-01-22T12:43:00.675" v="817" actId="21"/>
          <ac:spMkLst>
            <pc:docMk/>
            <pc:sldMk cId="1800862395" sldId="286"/>
            <ac:spMk id="3" creationId="{44F96A19-1DEF-4E40-9288-1BC168B0F082}"/>
          </ac:spMkLst>
        </pc:spChg>
        <pc:spChg chg="add del mod">
          <ac:chgData name="123ali7861@gmail.com" userId="c013857b9d93cd70" providerId="LiveId" clId="{B8F968C4-2E3C-4FF7-B6B6-99E7556FF6DB}" dt="2022-01-22T12:43:16.519" v="821" actId="21"/>
          <ac:spMkLst>
            <pc:docMk/>
            <pc:sldMk cId="1800862395" sldId="286"/>
            <ac:spMk id="6" creationId="{60FCB893-F0BD-42E9-9481-C7EE798046F9}"/>
          </ac:spMkLst>
        </pc:spChg>
        <pc:spChg chg="add del">
          <ac:chgData name="123ali7861@gmail.com" userId="c013857b9d93cd70" providerId="LiveId" clId="{B8F968C4-2E3C-4FF7-B6B6-99E7556FF6DB}" dt="2022-01-22T12:17:21.164" v="754" actId="26606"/>
          <ac:spMkLst>
            <pc:docMk/>
            <pc:sldMk cId="1800862395" sldId="286"/>
            <ac:spMk id="9" creationId="{657F69E0-C4B0-4BEC-A689-4F8D877F05D4}"/>
          </ac:spMkLst>
        </pc:spChg>
        <pc:spChg chg="add del">
          <ac:chgData name="123ali7861@gmail.com" userId="c013857b9d93cd70" providerId="LiveId" clId="{B8F968C4-2E3C-4FF7-B6B6-99E7556FF6DB}" dt="2022-01-22T12:17:21.164" v="754" actId="26606"/>
          <ac:spMkLst>
            <pc:docMk/>
            <pc:sldMk cId="1800862395" sldId="286"/>
            <ac:spMk id="11" creationId="{9F6380B4-6A1C-481E-8408-B4E6C75B9B81}"/>
          </ac:spMkLst>
        </pc:spChg>
        <pc:spChg chg="add del">
          <ac:chgData name="123ali7861@gmail.com" userId="c013857b9d93cd70" providerId="LiveId" clId="{B8F968C4-2E3C-4FF7-B6B6-99E7556FF6DB}" dt="2022-01-22T12:17:30.339" v="756" actId="26606"/>
          <ac:spMkLst>
            <pc:docMk/>
            <pc:sldMk cId="1800862395" sldId="286"/>
            <ac:spMk id="13" creationId="{79EB4626-023C-436D-9F57-9EB46080909D}"/>
          </ac:spMkLst>
        </pc:spChg>
        <pc:spChg chg="add del">
          <ac:chgData name="123ali7861@gmail.com" userId="c013857b9d93cd70" providerId="LiveId" clId="{B8F968C4-2E3C-4FF7-B6B6-99E7556FF6DB}" dt="2022-01-22T12:17:30.339" v="756" actId="26606"/>
          <ac:spMkLst>
            <pc:docMk/>
            <pc:sldMk cId="1800862395" sldId="286"/>
            <ac:spMk id="14" creationId="{AD35AE2F-5E3A-49D9-8DE1-8A333BA4088E}"/>
          </ac:spMkLst>
        </pc:spChg>
        <pc:spChg chg="add del">
          <ac:chgData name="123ali7861@gmail.com" userId="c013857b9d93cd70" providerId="LiveId" clId="{B8F968C4-2E3C-4FF7-B6B6-99E7556FF6DB}" dt="2022-01-22T12:17:30.339" v="756" actId="26606"/>
          <ac:spMkLst>
            <pc:docMk/>
            <pc:sldMk cId="1800862395" sldId="286"/>
            <ac:spMk id="15" creationId="{98072727-1E1A-4B8C-8839-AAB69FA2ECE2}"/>
          </ac:spMkLst>
        </pc:spChg>
        <pc:spChg chg="add del">
          <ac:chgData name="123ali7861@gmail.com" userId="c013857b9d93cd70" providerId="LiveId" clId="{B8F968C4-2E3C-4FF7-B6B6-99E7556FF6DB}" dt="2022-01-22T12:17:39.404" v="760" actId="26606"/>
          <ac:spMkLst>
            <pc:docMk/>
            <pc:sldMk cId="1800862395" sldId="286"/>
            <ac:spMk id="17" creationId="{9B7AD9F6-8CE7-4299-8FC6-328F4DCD3FF9}"/>
          </ac:spMkLst>
        </pc:spChg>
        <pc:spChg chg="add del">
          <ac:chgData name="123ali7861@gmail.com" userId="c013857b9d93cd70" providerId="LiveId" clId="{B8F968C4-2E3C-4FF7-B6B6-99E7556FF6DB}" dt="2022-01-22T12:17:39.404" v="760" actId="26606"/>
          <ac:spMkLst>
            <pc:docMk/>
            <pc:sldMk cId="1800862395" sldId="286"/>
            <ac:spMk id="18" creationId="{3F9B0603-37C5-4312-AE4D-A3D015475403}"/>
          </ac:spMkLst>
        </pc:spChg>
        <pc:spChg chg="add del">
          <ac:chgData name="123ali7861@gmail.com" userId="c013857b9d93cd70" providerId="LiveId" clId="{B8F968C4-2E3C-4FF7-B6B6-99E7556FF6DB}" dt="2022-01-22T12:19:08.483" v="780" actId="26606"/>
          <ac:spMkLst>
            <pc:docMk/>
            <pc:sldMk cId="1800862395" sldId="286"/>
            <ac:spMk id="20" creationId="{DCF1FFC3-D020-43C3-8B93-EF6BEFC46DD6}"/>
          </ac:spMkLst>
        </pc:spChg>
        <pc:spChg chg="add del">
          <ac:chgData name="123ali7861@gmail.com" userId="c013857b9d93cd70" providerId="LiveId" clId="{B8F968C4-2E3C-4FF7-B6B6-99E7556FF6DB}" dt="2022-01-22T12:18:28.492" v="773" actId="26606"/>
          <ac:spMkLst>
            <pc:docMk/>
            <pc:sldMk cId="1800862395" sldId="286"/>
            <ac:spMk id="26" creationId="{D47766EE-4192-4B2D-A5A0-F60F9A5F743F}"/>
          </ac:spMkLst>
        </pc:spChg>
        <pc:spChg chg="add del">
          <ac:chgData name="123ali7861@gmail.com" userId="c013857b9d93cd70" providerId="LiveId" clId="{B8F968C4-2E3C-4FF7-B6B6-99E7556FF6DB}" dt="2022-01-22T12:18:28.492" v="773" actId="26606"/>
          <ac:spMkLst>
            <pc:docMk/>
            <pc:sldMk cId="1800862395" sldId="286"/>
            <ac:spMk id="28" creationId="{D6705569-F545-4F47-A260-A9202826EA20}"/>
          </ac:spMkLst>
        </pc:spChg>
        <pc:spChg chg="add del">
          <ac:chgData name="123ali7861@gmail.com" userId="c013857b9d93cd70" providerId="LiveId" clId="{B8F968C4-2E3C-4FF7-B6B6-99E7556FF6DB}" dt="2022-01-22T12:18:46.260" v="775" actId="26606"/>
          <ac:spMkLst>
            <pc:docMk/>
            <pc:sldMk cId="1800862395" sldId="286"/>
            <ac:spMk id="30" creationId="{B4019478-3FDC-438C-8848-1D7DA864AFC4}"/>
          </ac:spMkLst>
        </pc:spChg>
        <pc:spChg chg="add del">
          <ac:chgData name="123ali7861@gmail.com" userId="c013857b9d93cd70" providerId="LiveId" clId="{B8F968C4-2E3C-4FF7-B6B6-99E7556FF6DB}" dt="2022-01-22T12:18:46.260" v="775" actId="26606"/>
          <ac:spMkLst>
            <pc:docMk/>
            <pc:sldMk cId="1800862395" sldId="286"/>
            <ac:spMk id="31" creationId="{D4906370-1564-49FA-A802-58546B3922DC}"/>
          </ac:spMkLst>
        </pc:spChg>
        <pc:spChg chg="add del">
          <ac:chgData name="123ali7861@gmail.com" userId="c013857b9d93cd70" providerId="LiveId" clId="{B8F968C4-2E3C-4FF7-B6B6-99E7556FF6DB}" dt="2022-01-22T12:18:46.260" v="775" actId="26606"/>
          <ac:spMkLst>
            <pc:docMk/>
            <pc:sldMk cId="1800862395" sldId="286"/>
            <ac:spMk id="32" creationId="{FE406479-1D57-4209-B128-3C81746247C6}"/>
          </ac:spMkLst>
        </pc:spChg>
        <pc:spChg chg="add del">
          <ac:chgData name="123ali7861@gmail.com" userId="c013857b9d93cd70" providerId="LiveId" clId="{B8F968C4-2E3C-4FF7-B6B6-99E7556FF6DB}" dt="2022-01-22T12:18:46.260" v="775" actId="26606"/>
          <ac:spMkLst>
            <pc:docMk/>
            <pc:sldMk cId="1800862395" sldId="286"/>
            <ac:spMk id="33" creationId="{EF640709-BDFD-453B-B75D-6212E7A870BA}"/>
          </ac:spMkLst>
        </pc:spChg>
        <pc:spChg chg="add del">
          <ac:chgData name="123ali7861@gmail.com" userId="c013857b9d93cd70" providerId="LiveId" clId="{B8F968C4-2E3C-4FF7-B6B6-99E7556FF6DB}" dt="2022-01-22T12:19:08.464" v="779" actId="26606"/>
          <ac:spMkLst>
            <pc:docMk/>
            <pc:sldMk cId="1800862395" sldId="286"/>
            <ac:spMk id="34" creationId="{F5AE4E4F-9F4C-43ED-8299-9BD63B74E8F0}"/>
          </ac:spMkLst>
        </pc:spChg>
        <pc:spChg chg="add del">
          <ac:chgData name="123ali7861@gmail.com" userId="c013857b9d93cd70" providerId="LiveId" clId="{B8F968C4-2E3C-4FF7-B6B6-99E7556FF6DB}" dt="2022-01-22T12:19:08.464" v="779" actId="26606"/>
          <ac:spMkLst>
            <pc:docMk/>
            <pc:sldMk cId="1800862395" sldId="286"/>
            <ac:spMk id="35" creationId="{A1D7EC86-7CB9-431D-8AC3-8AAF0440B162}"/>
          </ac:spMkLst>
        </pc:spChg>
        <pc:spChg chg="add del">
          <ac:chgData name="123ali7861@gmail.com" userId="c013857b9d93cd70" providerId="LiveId" clId="{B8F968C4-2E3C-4FF7-B6B6-99E7556FF6DB}" dt="2022-01-22T12:19:08.464" v="779" actId="26606"/>
          <ac:spMkLst>
            <pc:docMk/>
            <pc:sldMk cId="1800862395" sldId="286"/>
            <ac:spMk id="36" creationId="{D4B9777F-B610-419B-9193-80306388F3E2}"/>
          </ac:spMkLst>
        </pc:spChg>
        <pc:spChg chg="add del">
          <ac:chgData name="123ali7861@gmail.com" userId="c013857b9d93cd70" providerId="LiveId" clId="{B8F968C4-2E3C-4FF7-B6B6-99E7556FF6DB}" dt="2022-01-22T12:19:08.464" v="779" actId="26606"/>
          <ac:spMkLst>
            <pc:docMk/>
            <pc:sldMk cId="1800862395" sldId="286"/>
            <ac:spMk id="37" creationId="{311F016A-A753-449B-9EA6-322199B7119E}"/>
          </ac:spMkLst>
        </pc:spChg>
        <pc:spChg chg="add del">
          <ac:chgData name="123ali7861@gmail.com" userId="c013857b9d93cd70" providerId="LiveId" clId="{B8F968C4-2E3C-4FF7-B6B6-99E7556FF6DB}" dt="2022-01-22T12:19:08.464" v="779" actId="26606"/>
          <ac:spMkLst>
            <pc:docMk/>
            <pc:sldMk cId="1800862395" sldId="286"/>
            <ac:spMk id="38" creationId="{95106A28-883A-4993-BF9E-C403B81A8D66}"/>
          </ac:spMkLst>
        </pc:spChg>
        <pc:spChg chg="add del">
          <ac:chgData name="123ali7861@gmail.com" userId="c013857b9d93cd70" providerId="LiveId" clId="{B8F968C4-2E3C-4FF7-B6B6-99E7556FF6DB}" dt="2022-01-22T12:43:12.239" v="820" actId="26606"/>
          <ac:spMkLst>
            <pc:docMk/>
            <pc:sldMk cId="1800862395" sldId="286"/>
            <ac:spMk id="40" creationId="{59C6F201-9216-493E-A634-E73ECB5029FC}"/>
          </ac:spMkLst>
        </pc:spChg>
        <pc:spChg chg="add del">
          <ac:chgData name="123ali7861@gmail.com" userId="c013857b9d93cd70" providerId="LiveId" clId="{B8F968C4-2E3C-4FF7-B6B6-99E7556FF6DB}" dt="2022-01-22T12:43:12.239" v="820" actId="26606"/>
          <ac:spMkLst>
            <pc:docMk/>
            <pc:sldMk cId="1800862395" sldId="286"/>
            <ac:spMk id="41" creationId="{1D3A3C7D-3C2F-4809-9061-F9D2F44EC2C2}"/>
          </ac:spMkLst>
        </pc:spChg>
        <pc:spChg chg="add del">
          <ac:chgData name="123ali7861@gmail.com" userId="c013857b9d93cd70" providerId="LiveId" clId="{B8F968C4-2E3C-4FF7-B6B6-99E7556FF6DB}" dt="2022-01-22T12:43:12.239" v="820" actId="26606"/>
          <ac:spMkLst>
            <pc:docMk/>
            <pc:sldMk cId="1800862395" sldId="286"/>
            <ac:spMk id="42" creationId="{EB794C42-3DFD-4AE5-92A3-B8F3C8721FA5}"/>
          </ac:spMkLst>
        </pc:spChg>
        <pc:spChg chg="add del">
          <ac:chgData name="123ali7861@gmail.com" userId="c013857b9d93cd70" providerId="LiveId" clId="{B8F968C4-2E3C-4FF7-B6B6-99E7556FF6DB}" dt="2022-01-22T12:49:29.909" v="994" actId="26606"/>
          <ac:spMkLst>
            <pc:docMk/>
            <pc:sldMk cId="1800862395" sldId="286"/>
            <ac:spMk id="47" creationId="{87CC2527-562A-4F69-B487-4371E5B243E7}"/>
          </ac:spMkLst>
        </pc:spChg>
        <pc:spChg chg="add del">
          <ac:chgData name="123ali7861@gmail.com" userId="c013857b9d93cd70" providerId="LiveId" clId="{B8F968C4-2E3C-4FF7-B6B6-99E7556FF6DB}" dt="2022-01-22T12:49:26.348" v="991" actId="26606"/>
          <ac:spMkLst>
            <pc:docMk/>
            <pc:sldMk cId="1800862395" sldId="286"/>
            <ac:spMk id="54" creationId="{AC8EEB0F-BA72-49AC-956F-331B60FDE79E}"/>
          </ac:spMkLst>
        </pc:spChg>
        <pc:spChg chg="add del">
          <ac:chgData name="123ali7861@gmail.com" userId="c013857b9d93cd70" providerId="LiveId" clId="{B8F968C4-2E3C-4FF7-B6B6-99E7556FF6DB}" dt="2022-01-22T12:49:26.348" v="991" actId="26606"/>
          <ac:spMkLst>
            <pc:docMk/>
            <pc:sldMk cId="1800862395" sldId="286"/>
            <ac:spMk id="56" creationId="{1BE70332-ECAF-47BB-8C7B-BD049452F653}"/>
          </ac:spMkLst>
        </pc:spChg>
        <pc:spChg chg="add del">
          <ac:chgData name="123ali7861@gmail.com" userId="c013857b9d93cd70" providerId="LiveId" clId="{B8F968C4-2E3C-4FF7-B6B6-99E7556FF6DB}" dt="2022-01-22T12:49:26.348" v="991" actId="26606"/>
          <ac:spMkLst>
            <pc:docMk/>
            <pc:sldMk cId="1800862395" sldId="286"/>
            <ac:spMk id="58" creationId="{716D9361-A35A-4DC8-AAB9-04FD2D6FEE1D}"/>
          </ac:spMkLst>
        </pc:spChg>
        <pc:spChg chg="add del">
          <ac:chgData name="123ali7861@gmail.com" userId="c013857b9d93cd70" providerId="LiveId" clId="{B8F968C4-2E3C-4FF7-B6B6-99E7556FF6DB}" dt="2022-01-22T12:49:26.348" v="991" actId="26606"/>
          <ac:spMkLst>
            <pc:docMk/>
            <pc:sldMk cId="1800862395" sldId="286"/>
            <ac:spMk id="60" creationId="{87FC31AD-FBB3-4219-A758-D6F7594A0A81}"/>
          </ac:spMkLst>
        </pc:spChg>
        <pc:spChg chg="add del">
          <ac:chgData name="123ali7861@gmail.com" userId="c013857b9d93cd70" providerId="LiveId" clId="{B8F968C4-2E3C-4FF7-B6B6-99E7556FF6DB}" dt="2022-01-22T12:49:29.893" v="993" actId="26606"/>
          <ac:spMkLst>
            <pc:docMk/>
            <pc:sldMk cId="1800862395" sldId="286"/>
            <ac:spMk id="62" creationId="{C475749F-F487-4EFB-ABC7-C1359590EB76}"/>
          </ac:spMkLst>
        </pc:spChg>
        <pc:spChg chg="add del">
          <ac:chgData name="123ali7861@gmail.com" userId="c013857b9d93cd70" providerId="LiveId" clId="{B8F968C4-2E3C-4FF7-B6B6-99E7556FF6DB}" dt="2022-01-22T12:50:55.033" v="1008" actId="26606"/>
          <ac:spMkLst>
            <pc:docMk/>
            <pc:sldMk cId="1800862395" sldId="286"/>
            <ac:spMk id="64" creationId="{E2CFBC99-FB8F-41F7-A81D-A5288D688D79}"/>
          </ac:spMkLst>
        </pc:spChg>
        <pc:spChg chg="add del">
          <ac:chgData name="123ali7861@gmail.com" userId="c013857b9d93cd70" providerId="LiveId" clId="{B8F968C4-2E3C-4FF7-B6B6-99E7556FF6DB}" dt="2022-01-22T12:50:55.033" v="1008" actId="26606"/>
          <ac:spMkLst>
            <pc:docMk/>
            <pc:sldMk cId="1800862395" sldId="286"/>
            <ac:spMk id="65" creationId="{A435A76B-D478-4F38-9D76-040E49ADC674}"/>
          </ac:spMkLst>
        </pc:spChg>
        <pc:spChg chg="add del">
          <ac:chgData name="123ali7861@gmail.com" userId="c013857b9d93cd70" providerId="LiveId" clId="{B8F968C4-2E3C-4FF7-B6B6-99E7556FF6DB}" dt="2022-01-22T12:50:10.702" v="999" actId="26606"/>
          <ac:spMkLst>
            <pc:docMk/>
            <pc:sldMk cId="1800862395" sldId="286"/>
            <ac:spMk id="70" creationId="{5A59F003-E00A-43F9-91DC-CC54E3B87466}"/>
          </ac:spMkLst>
        </pc:spChg>
        <pc:spChg chg="add del">
          <ac:chgData name="123ali7861@gmail.com" userId="c013857b9d93cd70" providerId="LiveId" clId="{B8F968C4-2E3C-4FF7-B6B6-99E7556FF6DB}" dt="2022-01-22T12:50:10.702" v="999" actId="26606"/>
          <ac:spMkLst>
            <pc:docMk/>
            <pc:sldMk cId="1800862395" sldId="286"/>
            <ac:spMk id="72" creationId="{D74A4382-E3AD-430A-9A1F-DFA3E0E77A7D}"/>
          </ac:spMkLst>
        </pc:spChg>
        <pc:spChg chg="add del">
          <ac:chgData name="123ali7861@gmail.com" userId="c013857b9d93cd70" providerId="LiveId" clId="{B8F968C4-2E3C-4FF7-B6B6-99E7556FF6DB}" dt="2022-01-22T12:50:10.702" v="999" actId="26606"/>
          <ac:spMkLst>
            <pc:docMk/>
            <pc:sldMk cId="1800862395" sldId="286"/>
            <ac:spMk id="74" creationId="{79F40191-0F44-4FD1-82CC-ACB507C14BE6}"/>
          </ac:spMkLst>
        </pc:spChg>
        <pc:spChg chg="add del">
          <ac:chgData name="123ali7861@gmail.com" userId="c013857b9d93cd70" providerId="LiveId" clId="{B8F968C4-2E3C-4FF7-B6B6-99E7556FF6DB}" dt="2022-01-22T12:50:19.307" v="1001" actId="26606"/>
          <ac:spMkLst>
            <pc:docMk/>
            <pc:sldMk cId="1800862395" sldId="286"/>
            <ac:spMk id="76" creationId="{D38A241E-0395-41E5-8607-BAA2799A4374}"/>
          </ac:spMkLst>
        </pc:spChg>
        <pc:spChg chg="add del">
          <ac:chgData name="123ali7861@gmail.com" userId="c013857b9d93cd70" providerId="LiveId" clId="{B8F968C4-2E3C-4FF7-B6B6-99E7556FF6DB}" dt="2022-01-22T12:50:29.003" v="1005" actId="26606"/>
          <ac:spMkLst>
            <pc:docMk/>
            <pc:sldMk cId="1800862395" sldId="286"/>
            <ac:spMk id="78" creationId="{4EDB2B02-86A2-46F5-A4BE-B7D9B10411D6}"/>
          </ac:spMkLst>
        </pc:spChg>
        <pc:spChg chg="add del">
          <ac:chgData name="123ali7861@gmail.com" userId="c013857b9d93cd70" providerId="LiveId" clId="{B8F968C4-2E3C-4FF7-B6B6-99E7556FF6DB}" dt="2022-01-22T12:50:27.273" v="1003" actId="26606"/>
          <ac:spMkLst>
            <pc:docMk/>
            <pc:sldMk cId="1800862395" sldId="286"/>
            <ac:spMk id="79" creationId="{0671A8AE-40A1-4631-A6B8-581AFF065482}"/>
          </ac:spMkLst>
        </pc:spChg>
        <pc:spChg chg="add del">
          <ac:chgData name="123ali7861@gmail.com" userId="c013857b9d93cd70" providerId="LiveId" clId="{B8F968C4-2E3C-4FF7-B6B6-99E7556FF6DB}" dt="2022-01-22T12:50:27.273" v="1003" actId="26606"/>
          <ac:spMkLst>
            <pc:docMk/>
            <pc:sldMk cId="1800862395" sldId="286"/>
            <ac:spMk id="80" creationId="{AB58EF07-17C2-48CF-ABB0-EEF1F17CB8F0}"/>
          </ac:spMkLst>
        </pc:spChg>
        <pc:spChg chg="add del">
          <ac:chgData name="123ali7861@gmail.com" userId="c013857b9d93cd70" providerId="LiveId" clId="{B8F968C4-2E3C-4FF7-B6B6-99E7556FF6DB}" dt="2022-01-22T12:50:27.273" v="1003" actId="26606"/>
          <ac:spMkLst>
            <pc:docMk/>
            <pc:sldMk cId="1800862395" sldId="286"/>
            <ac:spMk id="81" creationId="{AF2F604E-43BE-4DC3-B983-E071523364F8}"/>
          </ac:spMkLst>
        </pc:spChg>
        <pc:spChg chg="add del">
          <ac:chgData name="123ali7861@gmail.com" userId="c013857b9d93cd70" providerId="LiveId" clId="{B8F968C4-2E3C-4FF7-B6B6-99E7556FF6DB}" dt="2022-01-22T12:50:27.273" v="1003" actId="26606"/>
          <ac:spMkLst>
            <pc:docMk/>
            <pc:sldMk cId="1800862395" sldId="286"/>
            <ac:spMk id="82" creationId="{08C9B587-E65E-4B52-B37C-ABEBB6E87928}"/>
          </ac:spMkLst>
        </pc:spChg>
        <pc:spChg chg="add del">
          <ac:chgData name="123ali7861@gmail.com" userId="c013857b9d93cd70" providerId="LiveId" clId="{B8F968C4-2E3C-4FF7-B6B6-99E7556FF6DB}" dt="2022-01-22T12:50:29.003" v="1005" actId="26606"/>
          <ac:spMkLst>
            <pc:docMk/>
            <pc:sldMk cId="1800862395" sldId="286"/>
            <ac:spMk id="84" creationId="{89AFE9DD-0792-4B98-B4EB-97ACA17E6AA8}"/>
          </ac:spMkLst>
        </pc:spChg>
        <pc:spChg chg="add del">
          <ac:chgData name="123ali7861@gmail.com" userId="c013857b9d93cd70" providerId="LiveId" clId="{B8F968C4-2E3C-4FF7-B6B6-99E7556FF6DB}" dt="2022-01-22T12:50:29.003" v="1005" actId="26606"/>
          <ac:spMkLst>
            <pc:docMk/>
            <pc:sldMk cId="1800862395" sldId="286"/>
            <ac:spMk id="85" creationId="{07322A9E-F1EC-405E-8971-BA906EFFCCB8}"/>
          </ac:spMkLst>
        </pc:spChg>
        <pc:spChg chg="add del">
          <ac:chgData name="123ali7861@gmail.com" userId="c013857b9d93cd70" providerId="LiveId" clId="{B8F968C4-2E3C-4FF7-B6B6-99E7556FF6DB}" dt="2022-01-22T12:50:29.003" v="1005" actId="26606"/>
          <ac:spMkLst>
            <pc:docMk/>
            <pc:sldMk cId="1800862395" sldId="286"/>
            <ac:spMk id="86" creationId="{3981F5C4-9AE1-404E-AF44-A4E6DB374F9D}"/>
          </ac:spMkLst>
        </pc:spChg>
        <pc:spChg chg="add del">
          <ac:chgData name="123ali7861@gmail.com" userId="c013857b9d93cd70" providerId="LiveId" clId="{B8F968C4-2E3C-4FF7-B6B6-99E7556FF6DB}" dt="2022-01-22T12:50:29.003" v="1005" actId="26606"/>
          <ac:spMkLst>
            <pc:docMk/>
            <pc:sldMk cId="1800862395" sldId="286"/>
            <ac:spMk id="87" creationId="{A5704422-1118-4FD1-95AD-29A064EB80D9}"/>
          </ac:spMkLst>
        </pc:spChg>
        <pc:spChg chg="add del">
          <ac:chgData name="123ali7861@gmail.com" userId="c013857b9d93cd70" providerId="LiveId" clId="{B8F968C4-2E3C-4FF7-B6B6-99E7556FF6DB}" dt="2022-01-22T12:50:29.003" v="1005" actId="26606"/>
          <ac:spMkLst>
            <pc:docMk/>
            <pc:sldMk cId="1800862395" sldId="286"/>
            <ac:spMk id="88" creationId="{763C1781-8726-4FAC-8C45-FF40376BE409}"/>
          </ac:spMkLst>
        </pc:spChg>
        <pc:spChg chg="add del">
          <ac:chgData name="123ali7861@gmail.com" userId="c013857b9d93cd70" providerId="LiveId" clId="{B8F968C4-2E3C-4FF7-B6B6-99E7556FF6DB}" dt="2022-01-22T12:50:29.003" v="1005" actId="26606"/>
          <ac:spMkLst>
            <pc:docMk/>
            <pc:sldMk cId="1800862395" sldId="286"/>
            <ac:spMk id="89" creationId="{A88B2AAA-B805-498E-A9E6-98B885855498}"/>
          </ac:spMkLst>
        </pc:spChg>
        <pc:spChg chg="add del">
          <ac:chgData name="123ali7861@gmail.com" userId="c013857b9d93cd70" providerId="LiveId" clId="{B8F968C4-2E3C-4FF7-B6B6-99E7556FF6DB}" dt="2022-01-22T12:50:29.003" v="1005" actId="26606"/>
          <ac:spMkLst>
            <pc:docMk/>
            <pc:sldMk cId="1800862395" sldId="286"/>
            <ac:spMk id="90" creationId="{301491B5-56C7-43DC-A3D9-861EECCA056A}"/>
          </ac:spMkLst>
        </pc:spChg>
        <pc:spChg chg="add del">
          <ac:chgData name="123ali7861@gmail.com" userId="c013857b9d93cd70" providerId="LiveId" clId="{B8F968C4-2E3C-4FF7-B6B6-99E7556FF6DB}" dt="2022-01-22T12:50:29.003" v="1005" actId="26606"/>
          <ac:spMkLst>
            <pc:docMk/>
            <pc:sldMk cId="1800862395" sldId="286"/>
            <ac:spMk id="91" creationId="{9B8051E0-19D7-43E1-BFD9-E6DBFEB3A3F1}"/>
          </ac:spMkLst>
        </pc:spChg>
        <pc:spChg chg="add del">
          <ac:chgData name="123ali7861@gmail.com" userId="c013857b9d93cd70" providerId="LiveId" clId="{B8F968C4-2E3C-4FF7-B6B6-99E7556FF6DB}" dt="2022-01-22T12:50:29.003" v="1005" actId="26606"/>
          <ac:spMkLst>
            <pc:docMk/>
            <pc:sldMk cId="1800862395" sldId="286"/>
            <ac:spMk id="92" creationId="{237E2353-22DF-46E0-A200-FB30F8F394E2}"/>
          </ac:spMkLst>
        </pc:spChg>
        <pc:spChg chg="add del">
          <ac:chgData name="123ali7861@gmail.com" userId="c013857b9d93cd70" providerId="LiveId" clId="{B8F968C4-2E3C-4FF7-B6B6-99E7556FF6DB}" dt="2022-01-22T12:50:29.003" v="1005" actId="26606"/>
          <ac:spMkLst>
            <pc:docMk/>
            <pc:sldMk cId="1800862395" sldId="286"/>
            <ac:spMk id="93" creationId="{43954639-FB5D-41F4-9560-6F6DFE778425}"/>
          </ac:spMkLst>
        </pc:spChg>
        <pc:spChg chg="add del">
          <ac:chgData name="123ali7861@gmail.com" userId="c013857b9d93cd70" providerId="LiveId" clId="{B8F968C4-2E3C-4FF7-B6B6-99E7556FF6DB}" dt="2022-01-22T12:50:29.003" v="1005" actId="26606"/>
          <ac:spMkLst>
            <pc:docMk/>
            <pc:sldMk cId="1800862395" sldId="286"/>
            <ac:spMk id="94" creationId="{DD6138DB-057B-45F7-A5F4-E7BFDA20D02C}"/>
          </ac:spMkLst>
        </pc:spChg>
        <pc:spChg chg="add del">
          <ac:chgData name="123ali7861@gmail.com" userId="c013857b9d93cd70" providerId="LiveId" clId="{B8F968C4-2E3C-4FF7-B6B6-99E7556FF6DB}" dt="2022-01-22T12:50:29.003" v="1005" actId="26606"/>
          <ac:spMkLst>
            <pc:docMk/>
            <pc:sldMk cId="1800862395" sldId="286"/>
            <ac:spMk id="95" creationId="{E898931C-0323-41FA-A036-20F818B1FF81}"/>
          </ac:spMkLst>
        </pc:spChg>
        <pc:spChg chg="add del">
          <ac:chgData name="123ali7861@gmail.com" userId="c013857b9d93cd70" providerId="LiveId" clId="{B8F968C4-2E3C-4FF7-B6B6-99E7556FF6DB}" dt="2022-01-22T12:50:29.003" v="1005" actId="26606"/>
          <ac:spMkLst>
            <pc:docMk/>
            <pc:sldMk cId="1800862395" sldId="286"/>
            <ac:spMk id="96" creationId="{79A54AB1-B64F-4843-BFAB-81CB74E66B65}"/>
          </ac:spMkLst>
        </pc:spChg>
        <pc:spChg chg="add del">
          <ac:chgData name="123ali7861@gmail.com" userId="c013857b9d93cd70" providerId="LiveId" clId="{B8F968C4-2E3C-4FF7-B6B6-99E7556FF6DB}" dt="2022-01-22T12:50:54.953" v="1007" actId="26606"/>
          <ac:spMkLst>
            <pc:docMk/>
            <pc:sldMk cId="1800862395" sldId="286"/>
            <ac:spMk id="98" creationId="{DCF1FFC3-D020-43C3-8B93-EF6BEFC46DD6}"/>
          </ac:spMkLst>
        </pc:spChg>
        <pc:spChg chg="add del">
          <ac:chgData name="123ali7861@gmail.com" userId="c013857b9d93cd70" providerId="LiveId" clId="{B8F968C4-2E3C-4FF7-B6B6-99E7556FF6DB}" dt="2022-01-22T12:53:14.503" v="1020" actId="26606"/>
          <ac:spMkLst>
            <pc:docMk/>
            <pc:sldMk cId="1800862395" sldId="286"/>
            <ac:spMk id="101" creationId="{9C6777B5-64F4-4200-B099-34168B69FE53}"/>
          </ac:spMkLst>
        </pc:spChg>
        <pc:spChg chg="add del">
          <ac:chgData name="123ali7861@gmail.com" userId="c013857b9d93cd70" providerId="LiveId" clId="{B8F968C4-2E3C-4FF7-B6B6-99E7556FF6DB}" dt="2022-01-22T12:53:14.503" v="1020" actId="26606"/>
          <ac:spMkLst>
            <pc:docMk/>
            <pc:sldMk cId="1800862395" sldId="286"/>
            <ac:spMk id="102" creationId="{9B37791B-B040-4694-BFDC-8DD132D86E8E}"/>
          </ac:spMkLst>
        </pc:spChg>
        <pc:spChg chg="add del">
          <ac:chgData name="123ali7861@gmail.com" userId="c013857b9d93cd70" providerId="LiveId" clId="{B8F968C4-2E3C-4FF7-B6B6-99E7556FF6DB}" dt="2022-01-22T12:51:51.620" v="1011" actId="26606"/>
          <ac:spMkLst>
            <pc:docMk/>
            <pc:sldMk cId="1800862395" sldId="286"/>
            <ac:spMk id="109" creationId="{ECC07320-C2CA-4E29-8481-9D9E143C7788}"/>
          </ac:spMkLst>
        </pc:spChg>
        <pc:spChg chg="add del">
          <ac:chgData name="123ali7861@gmail.com" userId="c013857b9d93cd70" providerId="LiveId" clId="{B8F968C4-2E3C-4FF7-B6B6-99E7556FF6DB}" dt="2022-01-22T12:52:50.274" v="1017" actId="26606"/>
          <ac:spMkLst>
            <pc:docMk/>
            <pc:sldMk cId="1800862395" sldId="286"/>
            <ac:spMk id="113" creationId="{E41809D1-F12E-46BB-B804-5F209D325E8B}"/>
          </ac:spMkLst>
        </pc:spChg>
        <pc:spChg chg="add del">
          <ac:chgData name="123ali7861@gmail.com" userId="c013857b9d93cd70" providerId="LiveId" clId="{B8F968C4-2E3C-4FF7-B6B6-99E7556FF6DB}" dt="2022-01-22T12:51:59.116" v="1013" actId="26606"/>
          <ac:spMkLst>
            <pc:docMk/>
            <pc:sldMk cId="1800862395" sldId="286"/>
            <ac:spMk id="115" creationId="{E2CFBC99-FB8F-41F7-A81D-A5288D688D79}"/>
          </ac:spMkLst>
        </pc:spChg>
        <pc:spChg chg="add del">
          <ac:chgData name="123ali7861@gmail.com" userId="c013857b9d93cd70" providerId="LiveId" clId="{B8F968C4-2E3C-4FF7-B6B6-99E7556FF6DB}" dt="2022-01-22T12:51:59.116" v="1013" actId="26606"/>
          <ac:spMkLst>
            <pc:docMk/>
            <pc:sldMk cId="1800862395" sldId="286"/>
            <ac:spMk id="116" creationId="{A435A76B-D478-4F38-9D76-040E49ADC674}"/>
          </ac:spMkLst>
        </pc:spChg>
        <pc:spChg chg="add del">
          <ac:chgData name="123ali7861@gmail.com" userId="c013857b9d93cd70" providerId="LiveId" clId="{B8F968C4-2E3C-4FF7-B6B6-99E7556FF6DB}" dt="2022-01-22T12:52:50.274" v="1017" actId="26606"/>
          <ac:spMkLst>
            <pc:docMk/>
            <pc:sldMk cId="1800862395" sldId="286"/>
            <ac:spMk id="117" creationId="{08C9B587-E65E-4B52-B37C-ABEBB6E87928}"/>
          </ac:spMkLst>
        </pc:spChg>
        <pc:spChg chg="add del">
          <ac:chgData name="123ali7861@gmail.com" userId="c013857b9d93cd70" providerId="LiveId" clId="{B8F968C4-2E3C-4FF7-B6B6-99E7556FF6DB}" dt="2022-01-22T12:52:38.998" v="1015" actId="26606"/>
          <ac:spMkLst>
            <pc:docMk/>
            <pc:sldMk cId="1800862395" sldId="286"/>
            <ac:spMk id="118" creationId="{87CC2527-562A-4F69-B487-4371E5B243E7}"/>
          </ac:spMkLst>
        </pc:spChg>
        <pc:spChg chg="add del">
          <ac:chgData name="123ali7861@gmail.com" userId="c013857b9d93cd70" providerId="LiveId" clId="{B8F968C4-2E3C-4FF7-B6B6-99E7556FF6DB}" dt="2022-01-22T12:52:50.274" v="1017" actId="26606"/>
          <ac:spMkLst>
            <pc:docMk/>
            <pc:sldMk cId="1800862395" sldId="286"/>
            <ac:spMk id="121" creationId="{55666830-9A19-4E01-8505-D6C7F9AC5665}"/>
          </ac:spMkLst>
        </pc:spChg>
        <pc:spChg chg="add del">
          <ac:chgData name="123ali7861@gmail.com" userId="c013857b9d93cd70" providerId="LiveId" clId="{B8F968C4-2E3C-4FF7-B6B6-99E7556FF6DB}" dt="2022-01-22T12:52:50.274" v="1017" actId="26606"/>
          <ac:spMkLst>
            <pc:docMk/>
            <pc:sldMk cId="1800862395" sldId="286"/>
            <ac:spMk id="122" creationId="{AE9FC877-7FB6-4D22-9988-35420644E202}"/>
          </ac:spMkLst>
        </pc:spChg>
        <pc:spChg chg="add del">
          <ac:chgData name="123ali7861@gmail.com" userId="c013857b9d93cd70" providerId="LiveId" clId="{B8F968C4-2E3C-4FF7-B6B6-99E7556FF6DB}" dt="2022-01-22T12:52:50.274" v="1017" actId="26606"/>
          <ac:spMkLst>
            <pc:docMk/>
            <pc:sldMk cId="1800862395" sldId="286"/>
            <ac:spMk id="123" creationId="{AF2F604E-43BE-4DC3-B983-E071523364F8}"/>
          </ac:spMkLst>
        </pc:spChg>
        <pc:spChg chg="add del">
          <ac:chgData name="123ali7861@gmail.com" userId="c013857b9d93cd70" providerId="LiveId" clId="{B8F968C4-2E3C-4FF7-B6B6-99E7556FF6DB}" dt="2022-01-22T12:53:14.485" v="1019" actId="26606"/>
          <ac:spMkLst>
            <pc:docMk/>
            <pc:sldMk cId="1800862395" sldId="286"/>
            <ac:spMk id="125" creationId="{0671A8AE-40A1-4631-A6B8-581AFF065482}"/>
          </ac:spMkLst>
        </pc:spChg>
        <pc:spChg chg="add del">
          <ac:chgData name="123ali7861@gmail.com" userId="c013857b9d93cd70" providerId="LiveId" clId="{B8F968C4-2E3C-4FF7-B6B6-99E7556FF6DB}" dt="2022-01-22T12:53:14.485" v="1019" actId="26606"/>
          <ac:spMkLst>
            <pc:docMk/>
            <pc:sldMk cId="1800862395" sldId="286"/>
            <ac:spMk id="126" creationId="{AB58EF07-17C2-48CF-ABB0-EEF1F17CB8F0}"/>
          </ac:spMkLst>
        </pc:spChg>
        <pc:spChg chg="add del">
          <ac:chgData name="123ali7861@gmail.com" userId="c013857b9d93cd70" providerId="LiveId" clId="{B8F968C4-2E3C-4FF7-B6B6-99E7556FF6DB}" dt="2022-01-22T12:53:14.485" v="1019" actId="26606"/>
          <ac:spMkLst>
            <pc:docMk/>
            <pc:sldMk cId="1800862395" sldId="286"/>
            <ac:spMk id="127" creationId="{AF2F604E-43BE-4DC3-B983-E071523364F8}"/>
          </ac:spMkLst>
        </pc:spChg>
        <pc:spChg chg="add del">
          <ac:chgData name="123ali7861@gmail.com" userId="c013857b9d93cd70" providerId="LiveId" clId="{B8F968C4-2E3C-4FF7-B6B6-99E7556FF6DB}" dt="2022-01-22T12:53:14.485" v="1019" actId="26606"/>
          <ac:spMkLst>
            <pc:docMk/>
            <pc:sldMk cId="1800862395" sldId="286"/>
            <ac:spMk id="128" creationId="{08C9B587-E65E-4B52-B37C-ABEBB6E87928}"/>
          </ac:spMkLst>
        </pc:spChg>
        <pc:spChg chg="add del">
          <ac:chgData name="123ali7861@gmail.com" userId="c013857b9d93cd70" providerId="LiveId" clId="{B8F968C4-2E3C-4FF7-B6B6-99E7556FF6DB}" dt="2022-01-22T12:54:34.351" v="1024" actId="26606"/>
          <ac:spMkLst>
            <pc:docMk/>
            <pc:sldMk cId="1800862395" sldId="286"/>
            <ac:spMk id="130" creationId="{E2CFBC99-FB8F-41F7-A81D-A5288D688D79}"/>
          </ac:spMkLst>
        </pc:spChg>
        <pc:spChg chg="add del">
          <ac:chgData name="123ali7861@gmail.com" userId="c013857b9d93cd70" providerId="LiveId" clId="{B8F968C4-2E3C-4FF7-B6B6-99E7556FF6DB}" dt="2022-01-22T12:54:34.351" v="1024" actId="26606"/>
          <ac:spMkLst>
            <pc:docMk/>
            <pc:sldMk cId="1800862395" sldId="286"/>
            <ac:spMk id="131" creationId="{A435A76B-D478-4F38-9D76-040E49ADC674}"/>
          </ac:spMkLst>
        </pc:spChg>
        <pc:spChg chg="add">
          <ac:chgData name="123ali7861@gmail.com" userId="c013857b9d93cd70" providerId="LiveId" clId="{B8F968C4-2E3C-4FF7-B6B6-99E7556FF6DB}" dt="2022-01-22T12:54:34.351" v="1024" actId="26606"/>
          <ac:spMkLst>
            <pc:docMk/>
            <pc:sldMk cId="1800862395" sldId="286"/>
            <ac:spMk id="133" creationId="{D47766EE-4192-4B2D-A5A0-F60F9A5F743F}"/>
          </ac:spMkLst>
        </pc:spChg>
        <pc:spChg chg="add">
          <ac:chgData name="123ali7861@gmail.com" userId="c013857b9d93cd70" providerId="LiveId" clId="{B8F968C4-2E3C-4FF7-B6B6-99E7556FF6DB}" dt="2022-01-22T12:54:34.351" v="1024" actId="26606"/>
          <ac:spMkLst>
            <pc:docMk/>
            <pc:sldMk cId="1800862395" sldId="286"/>
            <ac:spMk id="134" creationId="{D6705569-F545-4F47-A260-A9202826EA20}"/>
          </ac:spMkLst>
        </pc:spChg>
        <pc:grpChg chg="add del">
          <ac:chgData name="123ali7861@gmail.com" userId="c013857b9d93cd70" providerId="LiveId" clId="{B8F968C4-2E3C-4FF7-B6B6-99E7556FF6DB}" dt="2022-01-22T12:53:14.503" v="1020" actId="26606"/>
          <ac:grpSpMkLst>
            <pc:docMk/>
            <pc:sldMk cId="1800862395" sldId="286"/>
            <ac:grpSpMk id="103" creationId="{4252769E-B9F0-4068-A645-5BBEF16E9C28}"/>
          </ac:grpSpMkLst>
        </pc:grpChg>
        <pc:grpChg chg="add del">
          <ac:chgData name="123ali7861@gmail.com" userId="c013857b9d93cd70" providerId="LiveId" clId="{B8F968C4-2E3C-4FF7-B6B6-99E7556FF6DB}" dt="2022-01-22T12:51:51.620" v="1011" actId="26606"/>
          <ac:grpSpMkLst>
            <pc:docMk/>
            <pc:sldMk cId="1800862395" sldId="286"/>
            <ac:grpSpMk id="111" creationId="{83B7CC69-A838-4341-925C-07B8F45ABC1B}"/>
          </ac:grpSpMkLst>
        </pc:grpChg>
        <pc:picChg chg="add del mod ord">
          <ac:chgData name="123ali7861@gmail.com" userId="c013857b9d93cd70" providerId="LiveId" clId="{B8F968C4-2E3C-4FF7-B6B6-99E7556FF6DB}" dt="2022-01-22T12:43:05.176" v="818" actId="21"/>
          <ac:picMkLst>
            <pc:docMk/>
            <pc:sldMk cId="1800862395" sldId="286"/>
            <ac:picMk id="4" creationId="{94DCC6C5-DCC5-4681-B126-A3928FE44056}"/>
          </ac:picMkLst>
        </pc:picChg>
        <pc:picChg chg="add mod ord">
          <ac:chgData name="123ali7861@gmail.com" userId="c013857b9d93cd70" providerId="LiveId" clId="{B8F968C4-2E3C-4FF7-B6B6-99E7556FF6DB}" dt="2022-01-22T12:54:34.351" v="1024" actId="26606"/>
          <ac:picMkLst>
            <pc:docMk/>
            <pc:sldMk cId="1800862395" sldId="286"/>
            <ac:picMk id="7" creationId="{FAA53164-A101-40DA-A834-3D06C36166A9}"/>
          </ac:picMkLst>
        </pc:picChg>
        <pc:cxnChg chg="add del">
          <ac:chgData name="123ali7861@gmail.com" userId="c013857b9d93cd70" providerId="LiveId" clId="{B8F968C4-2E3C-4FF7-B6B6-99E7556FF6DB}" dt="2022-01-22T12:19:08.483" v="780" actId="26606"/>
          <ac:cxnSpMkLst>
            <pc:docMk/>
            <pc:sldMk cId="1800862395" sldId="286"/>
            <ac:cxnSpMk id="21" creationId="{16FC4A39-71B0-433B-AB94-CBFFA0DF90DF}"/>
          </ac:cxnSpMkLst>
        </pc:cxnChg>
        <pc:cxnChg chg="add del">
          <ac:chgData name="123ali7861@gmail.com" userId="c013857b9d93cd70" providerId="LiveId" clId="{B8F968C4-2E3C-4FF7-B6B6-99E7556FF6DB}" dt="2022-01-22T12:49:29.909" v="994" actId="26606"/>
          <ac:cxnSpMkLst>
            <pc:docMk/>
            <pc:sldMk cId="1800862395" sldId="286"/>
            <ac:cxnSpMk id="49" creationId="{BCDAEC91-5BCE-4B55-9CC0-43EF94CB734B}"/>
          </ac:cxnSpMkLst>
        </pc:cxnChg>
        <pc:cxnChg chg="add del">
          <ac:chgData name="123ali7861@gmail.com" userId="c013857b9d93cd70" providerId="LiveId" clId="{B8F968C4-2E3C-4FF7-B6B6-99E7556FF6DB}" dt="2022-01-22T12:50:19.307" v="1001" actId="26606"/>
          <ac:cxnSpMkLst>
            <pc:docMk/>
            <pc:sldMk cId="1800862395" sldId="286"/>
            <ac:cxnSpMk id="77" creationId="{CE352288-84AD-4CA8-BCD5-76C29D34E1DB}"/>
          </ac:cxnSpMkLst>
        </pc:cxnChg>
        <pc:cxnChg chg="add del">
          <ac:chgData name="123ali7861@gmail.com" userId="c013857b9d93cd70" providerId="LiveId" clId="{B8F968C4-2E3C-4FF7-B6B6-99E7556FF6DB}" dt="2022-01-22T12:50:54.953" v="1007" actId="26606"/>
          <ac:cxnSpMkLst>
            <pc:docMk/>
            <pc:sldMk cId="1800862395" sldId="286"/>
            <ac:cxnSpMk id="99" creationId="{16FC4A39-71B0-433B-AB94-CBFFA0DF90DF}"/>
          </ac:cxnSpMkLst>
        </pc:cxnChg>
        <pc:cxnChg chg="add del">
          <ac:chgData name="123ali7861@gmail.com" userId="c013857b9d93cd70" providerId="LiveId" clId="{B8F968C4-2E3C-4FF7-B6B6-99E7556FF6DB}" dt="2022-01-22T12:52:38.998" v="1015" actId="26606"/>
          <ac:cxnSpMkLst>
            <pc:docMk/>
            <pc:sldMk cId="1800862395" sldId="286"/>
            <ac:cxnSpMk id="119" creationId="{BCDAEC91-5BCE-4B55-9CC0-43EF94CB734B}"/>
          </ac:cxnSpMkLst>
        </pc:cxnChg>
      </pc:sldChg>
      <pc:sldChg chg="addSp delSp modSp new mod setBg">
        <pc:chgData name="123ali7861@gmail.com" userId="c013857b9d93cd70" providerId="LiveId" clId="{B8F968C4-2E3C-4FF7-B6B6-99E7556FF6DB}" dt="2022-01-22T16:38:41.126" v="1267" actId="14100"/>
        <pc:sldMkLst>
          <pc:docMk/>
          <pc:sldMk cId="765106983" sldId="287"/>
        </pc:sldMkLst>
        <pc:spChg chg="del">
          <ac:chgData name="123ali7861@gmail.com" userId="c013857b9d93cd70" providerId="LiveId" clId="{B8F968C4-2E3C-4FF7-B6B6-99E7556FF6DB}" dt="2022-01-22T12:45:16.310" v="946" actId="21"/>
          <ac:spMkLst>
            <pc:docMk/>
            <pc:sldMk cId="765106983" sldId="287"/>
            <ac:spMk id="2" creationId="{F3C4FC66-7B2D-44B9-8E99-FE00A0D64343}"/>
          </ac:spMkLst>
        </pc:spChg>
        <pc:spChg chg="del">
          <ac:chgData name="123ali7861@gmail.com" userId="c013857b9d93cd70" providerId="LiveId" clId="{B8F968C4-2E3C-4FF7-B6B6-99E7556FF6DB}" dt="2022-01-22T12:43:41.875" v="824" actId="3680"/>
          <ac:spMkLst>
            <pc:docMk/>
            <pc:sldMk cId="765106983" sldId="287"/>
            <ac:spMk id="3" creationId="{B81BE255-050D-4526-9378-FBC2811D3D7F}"/>
          </ac:spMkLst>
        </pc:spChg>
        <pc:spChg chg="add del">
          <ac:chgData name="123ali7861@gmail.com" userId="c013857b9d93cd70" providerId="LiveId" clId="{B8F968C4-2E3C-4FF7-B6B6-99E7556FF6DB}" dt="2022-01-22T12:47:01.406" v="970" actId="26606"/>
          <ac:spMkLst>
            <pc:docMk/>
            <pc:sldMk cId="765106983" sldId="287"/>
            <ac:spMk id="9" creationId="{A4AC5506-6312-4701-8D3C-40187889A947}"/>
          </ac:spMkLst>
        </pc:spChg>
        <pc:spChg chg="add del">
          <ac:chgData name="123ali7861@gmail.com" userId="c013857b9d93cd70" providerId="LiveId" clId="{B8F968C4-2E3C-4FF7-B6B6-99E7556FF6DB}" dt="2022-01-22T12:46:32" v="955" actId="26606"/>
          <ac:spMkLst>
            <pc:docMk/>
            <pc:sldMk cId="765106983" sldId="287"/>
            <ac:spMk id="14" creationId="{53F29798-D584-4792-9B62-3F5F5C36D619}"/>
          </ac:spMkLst>
        </pc:spChg>
        <pc:spChg chg="add del">
          <ac:chgData name="123ali7861@gmail.com" userId="c013857b9d93cd70" providerId="LiveId" clId="{B8F968C4-2E3C-4FF7-B6B6-99E7556FF6DB}" dt="2022-01-22T12:46:37.439" v="957" actId="26606"/>
          <ac:spMkLst>
            <pc:docMk/>
            <pc:sldMk cId="765106983" sldId="287"/>
            <ac:spMk id="16" creationId="{D4771268-CB57-404A-9271-370EB28F6090}"/>
          </ac:spMkLst>
        </pc:spChg>
        <pc:spChg chg="add del">
          <ac:chgData name="123ali7861@gmail.com" userId="c013857b9d93cd70" providerId="LiveId" clId="{B8F968C4-2E3C-4FF7-B6B6-99E7556FF6DB}" dt="2022-01-22T12:46:38.386" v="959" actId="26606"/>
          <ac:spMkLst>
            <pc:docMk/>
            <pc:sldMk cId="765106983" sldId="287"/>
            <ac:spMk id="17" creationId="{1A95671B-3CC6-4792-9114-B74FAEA224E6}"/>
          </ac:spMkLst>
        </pc:spChg>
        <pc:spChg chg="add del">
          <ac:chgData name="123ali7861@gmail.com" userId="c013857b9d93cd70" providerId="LiveId" clId="{B8F968C4-2E3C-4FF7-B6B6-99E7556FF6DB}" dt="2022-01-22T12:46:38.386" v="959" actId="26606"/>
          <ac:spMkLst>
            <pc:docMk/>
            <pc:sldMk cId="765106983" sldId="287"/>
            <ac:spMk id="18" creationId="{D03FBEF9-36A9-4B98-8E9C-13B37D287CF7}"/>
          </ac:spMkLst>
        </pc:spChg>
        <pc:spChg chg="add del">
          <ac:chgData name="123ali7861@gmail.com" userId="c013857b9d93cd70" providerId="LiveId" clId="{B8F968C4-2E3C-4FF7-B6B6-99E7556FF6DB}" dt="2022-01-22T12:46:44.582" v="961" actId="26606"/>
          <ac:spMkLst>
            <pc:docMk/>
            <pc:sldMk cId="765106983" sldId="287"/>
            <ac:spMk id="20" creationId="{F812110C-454D-45D4-A43C-D268FC305665}"/>
          </ac:spMkLst>
        </pc:spChg>
        <pc:spChg chg="add del">
          <ac:chgData name="123ali7861@gmail.com" userId="c013857b9d93cd70" providerId="LiveId" clId="{B8F968C4-2E3C-4FF7-B6B6-99E7556FF6DB}" dt="2022-01-22T12:46:44.582" v="961" actId="26606"/>
          <ac:spMkLst>
            <pc:docMk/>
            <pc:sldMk cId="765106983" sldId="287"/>
            <ac:spMk id="21" creationId="{A3663F10-4AEF-432D-B195-513FD3539145}"/>
          </ac:spMkLst>
        </pc:spChg>
        <pc:spChg chg="add del">
          <ac:chgData name="123ali7861@gmail.com" userId="c013857b9d93cd70" providerId="LiveId" clId="{B8F968C4-2E3C-4FF7-B6B6-99E7556FF6DB}" dt="2022-01-22T12:46:44.582" v="961" actId="26606"/>
          <ac:spMkLst>
            <pc:docMk/>
            <pc:sldMk cId="765106983" sldId="287"/>
            <ac:spMk id="22" creationId="{E8AEFC5D-4625-4A90-904B-81C44B4AF2F8}"/>
          </ac:spMkLst>
        </pc:spChg>
        <pc:spChg chg="add del">
          <ac:chgData name="123ali7861@gmail.com" userId="c013857b9d93cd70" providerId="LiveId" clId="{B8F968C4-2E3C-4FF7-B6B6-99E7556FF6DB}" dt="2022-01-22T12:46:49.248" v="963" actId="26606"/>
          <ac:spMkLst>
            <pc:docMk/>
            <pc:sldMk cId="765106983" sldId="287"/>
            <ac:spMk id="25" creationId="{DE7FFD28-545C-4C88-A2E7-152FB234C92C}"/>
          </ac:spMkLst>
        </pc:spChg>
        <pc:spChg chg="add del">
          <ac:chgData name="123ali7861@gmail.com" userId="c013857b9d93cd70" providerId="LiveId" clId="{B8F968C4-2E3C-4FF7-B6B6-99E7556FF6DB}" dt="2022-01-22T12:46:55.559" v="965" actId="26606"/>
          <ac:spMkLst>
            <pc:docMk/>
            <pc:sldMk cId="765106983" sldId="287"/>
            <ac:spMk id="28" creationId="{53B021B3-DE93-4AB7-8A18-CF5F1CED88B8}"/>
          </ac:spMkLst>
        </pc:spChg>
        <pc:spChg chg="add del">
          <ac:chgData name="123ali7861@gmail.com" userId="c013857b9d93cd70" providerId="LiveId" clId="{B8F968C4-2E3C-4FF7-B6B6-99E7556FF6DB}" dt="2022-01-22T12:46:55.559" v="965" actId="26606"/>
          <ac:spMkLst>
            <pc:docMk/>
            <pc:sldMk cId="765106983" sldId="287"/>
            <ac:spMk id="29" creationId="{52D502E5-F6B4-4D58-B4AE-FC466FF15EE8}"/>
          </ac:spMkLst>
        </pc:spChg>
        <pc:spChg chg="add del">
          <ac:chgData name="123ali7861@gmail.com" userId="c013857b9d93cd70" providerId="LiveId" clId="{B8F968C4-2E3C-4FF7-B6B6-99E7556FF6DB}" dt="2022-01-22T12:46:55.559" v="965" actId="26606"/>
          <ac:spMkLst>
            <pc:docMk/>
            <pc:sldMk cId="765106983" sldId="287"/>
            <ac:spMk id="30" creationId="{9DECDBF4-02B6-4BB4-B65B-B8107AD6A9E8}"/>
          </ac:spMkLst>
        </pc:spChg>
        <pc:spChg chg="add del">
          <ac:chgData name="123ali7861@gmail.com" userId="c013857b9d93cd70" providerId="LiveId" clId="{B8F968C4-2E3C-4FF7-B6B6-99E7556FF6DB}" dt="2022-01-22T12:46:57.978" v="967" actId="26606"/>
          <ac:spMkLst>
            <pc:docMk/>
            <pc:sldMk cId="765106983" sldId="287"/>
            <ac:spMk id="33" creationId="{A4AC5506-6312-4701-8D3C-40187889A947}"/>
          </ac:spMkLst>
        </pc:spChg>
        <pc:spChg chg="add del">
          <ac:chgData name="123ali7861@gmail.com" userId="c013857b9d93cd70" providerId="LiveId" clId="{B8F968C4-2E3C-4FF7-B6B6-99E7556FF6DB}" dt="2022-01-22T12:47:01.391" v="969" actId="26606"/>
          <ac:spMkLst>
            <pc:docMk/>
            <pc:sldMk cId="765106983" sldId="287"/>
            <ac:spMk id="37" creationId="{7F57BEA8-497D-4AA8-8A18-BDCD696B25FE}"/>
          </ac:spMkLst>
        </pc:spChg>
        <pc:spChg chg="add del">
          <ac:chgData name="123ali7861@gmail.com" userId="c013857b9d93cd70" providerId="LiveId" clId="{B8F968C4-2E3C-4FF7-B6B6-99E7556FF6DB}" dt="2022-01-22T12:47:18.998" v="974" actId="26606"/>
          <ac:spMkLst>
            <pc:docMk/>
            <pc:sldMk cId="765106983" sldId="287"/>
            <ac:spMk id="42" creationId="{6D6CDB20-394C-4D51-9C5B-8751E21338DC}"/>
          </ac:spMkLst>
        </pc:spChg>
        <pc:spChg chg="add del">
          <ac:chgData name="123ali7861@gmail.com" userId="c013857b9d93cd70" providerId="LiveId" clId="{B8F968C4-2E3C-4FF7-B6B6-99E7556FF6DB}" dt="2022-01-22T12:47:18.998" v="974" actId="26606"/>
          <ac:spMkLst>
            <pc:docMk/>
            <pc:sldMk cId="765106983" sldId="287"/>
            <ac:spMk id="43" creationId="{46DFD1E0-DCA7-47E6-B78B-6ECDDF873DD6}"/>
          </ac:spMkLst>
        </pc:spChg>
        <pc:spChg chg="add del">
          <ac:chgData name="123ali7861@gmail.com" userId="c013857b9d93cd70" providerId="LiveId" clId="{B8F968C4-2E3C-4FF7-B6B6-99E7556FF6DB}" dt="2022-01-22T12:47:18.998" v="974" actId="26606"/>
          <ac:spMkLst>
            <pc:docMk/>
            <pc:sldMk cId="765106983" sldId="287"/>
            <ac:spMk id="44" creationId="{8AAB0B1E-BB97-40E0-8DCD-D1197A0E1D6A}"/>
          </ac:spMkLst>
        </pc:spChg>
        <pc:spChg chg="add del">
          <ac:chgData name="123ali7861@gmail.com" userId="c013857b9d93cd70" providerId="LiveId" clId="{B8F968C4-2E3C-4FF7-B6B6-99E7556FF6DB}" dt="2022-01-22T12:47:41.437" v="977" actId="26606"/>
          <ac:spMkLst>
            <pc:docMk/>
            <pc:sldMk cId="765106983" sldId="287"/>
            <ac:spMk id="50" creationId="{96918796-2918-40D6-BE3A-4600C47FCD42}"/>
          </ac:spMkLst>
        </pc:spChg>
        <pc:spChg chg="add del">
          <ac:chgData name="123ali7861@gmail.com" userId="c013857b9d93cd70" providerId="LiveId" clId="{B8F968C4-2E3C-4FF7-B6B6-99E7556FF6DB}" dt="2022-01-22T12:48:25.182" v="985" actId="26606"/>
          <ac:spMkLst>
            <pc:docMk/>
            <pc:sldMk cId="765106983" sldId="287"/>
            <ac:spMk id="55" creationId="{6D6CDB20-394C-4D51-9C5B-8751E21338DC}"/>
          </ac:spMkLst>
        </pc:spChg>
        <pc:spChg chg="add del">
          <ac:chgData name="123ali7861@gmail.com" userId="c013857b9d93cd70" providerId="LiveId" clId="{B8F968C4-2E3C-4FF7-B6B6-99E7556FF6DB}" dt="2022-01-22T12:48:25.182" v="985" actId="26606"/>
          <ac:spMkLst>
            <pc:docMk/>
            <pc:sldMk cId="765106983" sldId="287"/>
            <ac:spMk id="57" creationId="{46DFD1E0-DCA7-47E6-B78B-6ECDDF873DD6}"/>
          </ac:spMkLst>
        </pc:spChg>
        <pc:spChg chg="add del">
          <ac:chgData name="123ali7861@gmail.com" userId="c013857b9d93cd70" providerId="LiveId" clId="{B8F968C4-2E3C-4FF7-B6B6-99E7556FF6DB}" dt="2022-01-22T12:48:25.182" v="985" actId="26606"/>
          <ac:spMkLst>
            <pc:docMk/>
            <pc:sldMk cId="765106983" sldId="287"/>
            <ac:spMk id="59" creationId="{8AAB0B1E-BB97-40E0-8DCD-D1197A0E1D6A}"/>
          </ac:spMkLst>
        </pc:spChg>
        <pc:spChg chg="add del">
          <ac:chgData name="123ali7861@gmail.com" userId="c013857b9d93cd70" providerId="LiveId" clId="{B8F968C4-2E3C-4FF7-B6B6-99E7556FF6DB}" dt="2022-01-22T16:27:47.050" v="1185" actId="26606"/>
          <ac:spMkLst>
            <pc:docMk/>
            <pc:sldMk cId="765106983" sldId="287"/>
            <ac:spMk id="64" creationId="{96918796-2918-40D6-BE3A-4600C47FCD42}"/>
          </ac:spMkLst>
        </pc:spChg>
        <pc:spChg chg="add del">
          <ac:chgData name="123ali7861@gmail.com" userId="c013857b9d93cd70" providerId="LiveId" clId="{B8F968C4-2E3C-4FF7-B6B6-99E7556FF6DB}" dt="2022-01-22T16:27:47.001" v="1184" actId="26606"/>
          <ac:spMkLst>
            <pc:docMk/>
            <pc:sldMk cId="765106983" sldId="287"/>
            <ac:spMk id="69" creationId="{DB66F6E8-4D4A-4907-940A-774703A2D0FE}"/>
          </ac:spMkLst>
        </pc:spChg>
        <pc:spChg chg="add del">
          <ac:chgData name="123ali7861@gmail.com" userId="c013857b9d93cd70" providerId="LiveId" clId="{B8F968C4-2E3C-4FF7-B6B6-99E7556FF6DB}" dt="2022-01-22T16:27:47.001" v="1184" actId="26606"/>
          <ac:spMkLst>
            <pc:docMk/>
            <pc:sldMk cId="765106983" sldId="287"/>
            <ac:spMk id="71" creationId="{8F1F5A56-E82B-4FD5-9025-B72896FFBB6D}"/>
          </ac:spMkLst>
        </pc:spChg>
        <pc:spChg chg="add del">
          <ac:chgData name="123ali7861@gmail.com" userId="c013857b9d93cd70" providerId="LiveId" clId="{B8F968C4-2E3C-4FF7-B6B6-99E7556FF6DB}" dt="2022-01-22T16:31:55.283" v="1214" actId="26606"/>
          <ac:spMkLst>
            <pc:docMk/>
            <pc:sldMk cId="765106983" sldId="287"/>
            <ac:spMk id="73" creationId="{D2EFF34B-7B1A-4F9D-8CEE-A40962BC7C21}"/>
          </ac:spMkLst>
        </pc:spChg>
        <pc:spChg chg="add del">
          <ac:chgData name="123ali7861@gmail.com" userId="c013857b9d93cd70" providerId="LiveId" clId="{B8F968C4-2E3C-4FF7-B6B6-99E7556FF6DB}" dt="2022-01-22T16:31:55.283" v="1214" actId="26606"/>
          <ac:spMkLst>
            <pc:docMk/>
            <pc:sldMk cId="765106983" sldId="287"/>
            <ac:spMk id="74" creationId="{876248C8-0720-48AB-91BA-5F530BB41E5E}"/>
          </ac:spMkLst>
        </pc:spChg>
        <pc:spChg chg="add del">
          <ac:chgData name="123ali7861@gmail.com" userId="c013857b9d93cd70" providerId="LiveId" clId="{B8F968C4-2E3C-4FF7-B6B6-99E7556FF6DB}" dt="2022-01-22T16:31:55.283" v="1214" actId="26606"/>
          <ac:spMkLst>
            <pc:docMk/>
            <pc:sldMk cId="765106983" sldId="287"/>
            <ac:spMk id="75" creationId="{523BEDA7-D0B8-4802-8168-92452653BC9F}"/>
          </ac:spMkLst>
        </pc:spChg>
        <pc:spChg chg="add del">
          <ac:chgData name="123ali7861@gmail.com" userId="c013857b9d93cd70" providerId="LiveId" clId="{B8F968C4-2E3C-4FF7-B6B6-99E7556FF6DB}" dt="2022-01-22T16:31:31.160" v="1207" actId="26606"/>
          <ac:spMkLst>
            <pc:docMk/>
            <pc:sldMk cId="765106983" sldId="287"/>
            <ac:spMk id="80" creationId="{F812110C-454D-45D4-A43C-D268FC305665}"/>
          </ac:spMkLst>
        </pc:spChg>
        <pc:spChg chg="add del">
          <ac:chgData name="123ali7861@gmail.com" userId="c013857b9d93cd70" providerId="LiveId" clId="{B8F968C4-2E3C-4FF7-B6B6-99E7556FF6DB}" dt="2022-01-22T16:31:31.160" v="1207" actId="26606"/>
          <ac:spMkLst>
            <pc:docMk/>
            <pc:sldMk cId="765106983" sldId="287"/>
            <ac:spMk id="82" creationId="{A3663F10-4AEF-432D-B195-513FD3539145}"/>
          </ac:spMkLst>
        </pc:spChg>
        <pc:spChg chg="add del">
          <ac:chgData name="123ali7861@gmail.com" userId="c013857b9d93cd70" providerId="LiveId" clId="{B8F968C4-2E3C-4FF7-B6B6-99E7556FF6DB}" dt="2022-01-22T16:31:31.160" v="1207" actId="26606"/>
          <ac:spMkLst>
            <pc:docMk/>
            <pc:sldMk cId="765106983" sldId="287"/>
            <ac:spMk id="84" creationId="{E8AEFC5D-4625-4A90-904B-81C44B4AF2F8}"/>
          </ac:spMkLst>
        </pc:spChg>
        <pc:spChg chg="add del">
          <ac:chgData name="123ali7861@gmail.com" userId="c013857b9d93cd70" providerId="LiveId" clId="{B8F968C4-2E3C-4FF7-B6B6-99E7556FF6DB}" dt="2022-01-22T16:31:35.579" v="1209" actId="26606"/>
          <ac:spMkLst>
            <pc:docMk/>
            <pc:sldMk cId="765106983" sldId="287"/>
            <ac:spMk id="86" creationId="{F170E346-B98B-43A6-A4DA-D36FF63284B3}"/>
          </ac:spMkLst>
        </pc:spChg>
        <pc:spChg chg="add del">
          <ac:chgData name="123ali7861@gmail.com" userId="c013857b9d93cd70" providerId="LiveId" clId="{B8F968C4-2E3C-4FF7-B6B6-99E7556FF6DB}" dt="2022-01-22T16:31:48.622" v="1211" actId="26606"/>
          <ac:spMkLst>
            <pc:docMk/>
            <pc:sldMk cId="765106983" sldId="287"/>
            <ac:spMk id="88" creationId="{B775CD93-9DF2-48CB-9F57-1BCA9A46C7FA}"/>
          </ac:spMkLst>
        </pc:spChg>
        <pc:spChg chg="add del">
          <ac:chgData name="123ali7861@gmail.com" userId="c013857b9d93cd70" providerId="LiveId" clId="{B8F968C4-2E3C-4FF7-B6B6-99E7556FF6DB}" dt="2022-01-22T16:31:48.622" v="1211" actId="26606"/>
          <ac:spMkLst>
            <pc:docMk/>
            <pc:sldMk cId="765106983" sldId="287"/>
            <ac:spMk id="89" creationId="{1C091803-41C2-48E0-9228-5148460C7479}"/>
          </ac:spMkLst>
        </pc:spChg>
        <pc:spChg chg="add del">
          <ac:chgData name="123ali7861@gmail.com" userId="c013857b9d93cd70" providerId="LiveId" clId="{B8F968C4-2E3C-4FF7-B6B6-99E7556FF6DB}" dt="2022-01-22T16:31:48.622" v="1211" actId="26606"/>
          <ac:spMkLst>
            <pc:docMk/>
            <pc:sldMk cId="765106983" sldId="287"/>
            <ac:spMk id="90" creationId="{E186B68C-84BC-4A6E-99D1-EE87483C1349}"/>
          </ac:spMkLst>
        </pc:spChg>
        <pc:spChg chg="add del">
          <ac:chgData name="123ali7861@gmail.com" userId="c013857b9d93cd70" providerId="LiveId" clId="{B8F968C4-2E3C-4FF7-B6B6-99E7556FF6DB}" dt="2022-01-22T16:31:48.622" v="1211" actId="26606"/>
          <ac:spMkLst>
            <pc:docMk/>
            <pc:sldMk cId="765106983" sldId="287"/>
            <ac:spMk id="91" creationId="{6166C6D1-23AC-49C4-BA07-238E4E9F8CEB}"/>
          </ac:spMkLst>
        </pc:spChg>
        <pc:spChg chg="add del">
          <ac:chgData name="123ali7861@gmail.com" userId="c013857b9d93cd70" providerId="LiveId" clId="{B8F968C4-2E3C-4FF7-B6B6-99E7556FF6DB}" dt="2022-01-22T16:31:55.229" v="1213" actId="26606"/>
          <ac:spMkLst>
            <pc:docMk/>
            <pc:sldMk cId="765106983" sldId="287"/>
            <ac:spMk id="93" creationId="{0465601C-04B5-4AE0-8300-C95A72ECD27F}"/>
          </ac:spMkLst>
        </pc:spChg>
        <pc:spChg chg="add del">
          <ac:chgData name="123ali7861@gmail.com" userId="c013857b9d93cd70" providerId="LiveId" clId="{B8F968C4-2E3C-4FF7-B6B6-99E7556FF6DB}" dt="2022-01-22T16:34:03.894" v="1228" actId="26606"/>
          <ac:spMkLst>
            <pc:docMk/>
            <pc:sldMk cId="765106983" sldId="287"/>
            <ac:spMk id="95" creationId="{576152AB-DB4E-43E1-BE8B-9E2B5DE4CA12}"/>
          </ac:spMkLst>
        </pc:spChg>
        <pc:spChg chg="add del">
          <ac:chgData name="123ali7861@gmail.com" userId="c013857b9d93cd70" providerId="LiveId" clId="{B8F968C4-2E3C-4FF7-B6B6-99E7556FF6DB}" dt="2022-01-22T16:34:03.894" v="1228" actId="26606"/>
          <ac:spMkLst>
            <pc:docMk/>
            <pc:sldMk cId="765106983" sldId="287"/>
            <ac:spMk id="96" creationId="{92544CF4-9B52-4A7B-A4B3-88C72729B77D}"/>
          </ac:spMkLst>
        </pc:spChg>
        <pc:spChg chg="add del">
          <ac:chgData name="123ali7861@gmail.com" userId="c013857b9d93cd70" providerId="LiveId" clId="{B8F968C4-2E3C-4FF7-B6B6-99E7556FF6DB}" dt="2022-01-22T16:34:03.894" v="1228" actId="26606"/>
          <ac:spMkLst>
            <pc:docMk/>
            <pc:sldMk cId="765106983" sldId="287"/>
            <ac:spMk id="97" creationId="{E75862C5-5C00-4421-BC7B-9B7B86DBC80D}"/>
          </ac:spMkLst>
        </pc:spChg>
        <pc:spChg chg="add del">
          <ac:chgData name="123ali7861@gmail.com" userId="c013857b9d93cd70" providerId="LiveId" clId="{B8F968C4-2E3C-4FF7-B6B6-99E7556FF6DB}" dt="2022-01-22T16:34:03.894" v="1228" actId="26606"/>
          <ac:spMkLst>
            <pc:docMk/>
            <pc:sldMk cId="765106983" sldId="287"/>
            <ac:spMk id="98" creationId="{089440EF-9BE9-4AE9-8C28-00B02296CDB6}"/>
          </ac:spMkLst>
        </pc:spChg>
        <pc:spChg chg="add del">
          <ac:chgData name="123ali7861@gmail.com" userId="c013857b9d93cd70" providerId="LiveId" clId="{B8F968C4-2E3C-4FF7-B6B6-99E7556FF6DB}" dt="2022-01-22T16:32:56.345" v="1219" actId="26606"/>
          <ac:spMkLst>
            <pc:docMk/>
            <pc:sldMk cId="765106983" sldId="287"/>
            <ac:spMk id="103" creationId="{B990C069-2073-4270-B4A1-EC1FAE80BBC6}"/>
          </ac:spMkLst>
        </pc:spChg>
        <pc:spChg chg="add del">
          <ac:chgData name="123ali7861@gmail.com" userId="c013857b9d93cd70" providerId="LiveId" clId="{B8F968C4-2E3C-4FF7-B6B6-99E7556FF6DB}" dt="2022-01-22T16:34:03.883" v="1227" actId="26606"/>
          <ac:spMkLst>
            <pc:docMk/>
            <pc:sldMk cId="765106983" sldId="287"/>
            <ac:spMk id="105" creationId="{B775CD93-9DF2-48CB-9F57-1BCA9A46C7FA}"/>
          </ac:spMkLst>
        </pc:spChg>
        <pc:spChg chg="add del">
          <ac:chgData name="123ali7861@gmail.com" userId="c013857b9d93cd70" providerId="LiveId" clId="{B8F968C4-2E3C-4FF7-B6B6-99E7556FF6DB}" dt="2022-01-22T16:32:56.345" v="1219" actId="26606"/>
          <ac:spMkLst>
            <pc:docMk/>
            <pc:sldMk cId="765106983" sldId="287"/>
            <ac:spMk id="106" creationId="{32AEEBC8-9D30-42EF-95F2-386C2653FBF0}"/>
          </ac:spMkLst>
        </pc:spChg>
        <pc:spChg chg="add del">
          <ac:chgData name="123ali7861@gmail.com" userId="c013857b9d93cd70" providerId="LiveId" clId="{B8F968C4-2E3C-4FF7-B6B6-99E7556FF6DB}" dt="2022-01-22T16:34:03.883" v="1227" actId="26606"/>
          <ac:spMkLst>
            <pc:docMk/>
            <pc:sldMk cId="765106983" sldId="287"/>
            <ac:spMk id="107" creationId="{E186B68C-84BC-4A6E-99D1-EE87483C1349}"/>
          </ac:spMkLst>
        </pc:spChg>
        <pc:spChg chg="add del">
          <ac:chgData name="123ali7861@gmail.com" userId="c013857b9d93cd70" providerId="LiveId" clId="{B8F968C4-2E3C-4FF7-B6B6-99E7556FF6DB}" dt="2022-01-22T16:32:56.345" v="1219" actId="26606"/>
          <ac:spMkLst>
            <pc:docMk/>
            <pc:sldMk cId="765106983" sldId="287"/>
            <ac:spMk id="108" creationId="{2E92FA66-67D7-4CB4-94D3-E643A9AD4757}"/>
          </ac:spMkLst>
        </pc:spChg>
        <pc:spChg chg="add del">
          <ac:chgData name="123ali7861@gmail.com" userId="c013857b9d93cd70" providerId="LiveId" clId="{B8F968C4-2E3C-4FF7-B6B6-99E7556FF6DB}" dt="2022-01-22T16:34:03.883" v="1227" actId="26606"/>
          <ac:spMkLst>
            <pc:docMk/>
            <pc:sldMk cId="765106983" sldId="287"/>
            <ac:spMk id="109" creationId="{1C091803-41C2-48E0-9228-5148460C7479}"/>
          </ac:spMkLst>
        </pc:spChg>
        <pc:spChg chg="add del">
          <ac:chgData name="123ali7861@gmail.com" userId="c013857b9d93cd70" providerId="LiveId" clId="{B8F968C4-2E3C-4FF7-B6B6-99E7556FF6DB}" dt="2022-01-22T16:33:05.433" v="1225" actId="26606"/>
          <ac:spMkLst>
            <pc:docMk/>
            <pc:sldMk cId="765106983" sldId="287"/>
            <ac:spMk id="114" creationId="{A4AC5506-6312-4701-8D3C-40187889A947}"/>
          </ac:spMkLst>
        </pc:spChg>
        <pc:spChg chg="add del">
          <ac:chgData name="123ali7861@gmail.com" userId="c013857b9d93cd70" providerId="LiveId" clId="{B8F968C4-2E3C-4FF7-B6B6-99E7556FF6DB}" dt="2022-01-22T16:34:03.883" v="1227" actId="26606"/>
          <ac:spMkLst>
            <pc:docMk/>
            <pc:sldMk cId="765106983" sldId="287"/>
            <ac:spMk id="117" creationId="{6166C6D1-23AC-49C4-BA07-238E4E9F8CEB}"/>
          </ac:spMkLst>
        </pc:spChg>
        <pc:spChg chg="add del">
          <ac:chgData name="123ali7861@gmail.com" userId="c013857b9d93cd70" providerId="LiveId" clId="{B8F968C4-2E3C-4FF7-B6B6-99E7556FF6DB}" dt="2022-01-22T16:34:52.499" v="1229" actId="26606"/>
          <ac:spMkLst>
            <pc:docMk/>
            <pc:sldMk cId="765106983" sldId="287"/>
            <ac:spMk id="120" creationId="{73DE2CFE-42F2-48F0-8706-5264E012B10C}"/>
          </ac:spMkLst>
        </pc:spChg>
        <pc:spChg chg="add del">
          <ac:chgData name="123ali7861@gmail.com" userId="c013857b9d93cd70" providerId="LiveId" clId="{B8F968C4-2E3C-4FF7-B6B6-99E7556FF6DB}" dt="2022-01-22T16:35:52.488" v="1241" actId="26606"/>
          <ac:spMkLst>
            <pc:docMk/>
            <pc:sldMk cId="765106983" sldId="287"/>
            <ac:spMk id="126" creationId="{576152AB-DB4E-43E1-BE8B-9E2B5DE4CA12}"/>
          </ac:spMkLst>
        </pc:spChg>
        <pc:spChg chg="add del">
          <ac:chgData name="123ali7861@gmail.com" userId="c013857b9d93cd70" providerId="LiveId" clId="{B8F968C4-2E3C-4FF7-B6B6-99E7556FF6DB}" dt="2022-01-22T16:35:52.488" v="1241" actId="26606"/>
          <ac:spMkLst>
            <pc:docMk/>
            <pc:sldMk cId="765106983" sldId="287"/>
            <ac:spMk id="128" creationId="{92544CF4-9B52-4A7B-A4B3-88C72729B77D}"/>
          </ac:spMkLst>
        </pc:spChg>
        <pc:spChg chg="add del">
          <ac:chgData name="123ali7861@gmail.com" userId="c013857b9d93cd70" providerId="LiveId" clId="{B8F968C4-2E3C-4FF7-B6B6-99E7556FF6DB}" dt="2022-01-22T16:35:52.488" v="1241" actId="26606"/>
          <ac:spMkLst>
            <pc:docMk/>
            <pc:sldMk cId="765106983" sldId="287"/>
            <ac:spMk id="130" creationId="{E75862C5-5C00-4421-BC7B-9B7B86DBC80D}"/>
          </ac:spMkLst>
        </pc:spChg>
        <pc:spChg chg="add del">
          <ac:chgData name="123ali7861@gmail.com" userId="c013857b9d93cd70" providerId="LiveId" clId="{B8F968C4-2E3C-4FF7-B6B6-99E7556FF6DB}" dt="2022-01-22T16:35:52.488" v="1241" actId="26606"/>
          <ac:spMkLst>
            <pc:docMk/>
            <pc:sldMk cId="765106983" sldId="287"/>
            <ac:spMk id="132" creationId="{089440EF-9BE9-4AE9-8C28-00B02296CDB6}"/>
          </ac:spMkLst>
        </pc:spChg>
        <pc:spChg chg="add del">
          <ac:chgData name="123ali7861@gmail.com" userId="c013857b9d93cd70" providerId="LiveId" clId="{B8F968C4-2E3C-4FF7-B6B6-99E7556FF6DB}" dt="2022-01-22T16:35:52.441" v="1240" actId="26606"/>
          <ac:spMkLst>
            <pc:docMk/>
            <pc:sldMk cId="765106983" sldId="287"/>
            <ac:spMk id="137" creationId="{B775CD93-9DF2-48CB-9F57-1BCA9A46C7FA}"/>
          </ac:spMkLst>
        </pc:spChg>
        <pc:spChg chg="add del">
          <ac:chgData name="123ali7861@gmail.com" userId="c013857b9d93cd70" providerId="LiveId" clId="{B8F968C4-2E3C-4FF7-B6B6-99E7556FF6DB}" dt="2022-01-22T16:35:52.441" v="1240" actId="26606"/>
          <ac:spMkLst>
            <pc:docMk/>
            <pc:sldMk cId="765106983" sldId="287"/>
            <ac:spMk id="139" creationId="{1C091803-41C2-48E0-9228-5148460C7479}"/>
          </ac:spMkLst>
        </pc:spChg>
        <pc:spChg chg="add del">
          <ac:chgData name="123ali7861@gmail.com" userId="c013857b9d93cd70" providerId="LiveId" clId="{B8F968C4-2E3C-4FF7-B6B6-99E7556FF6DB}" dt="2022-01-22T16:35:52.441" v="1240" actId="26606"/>
          <ac:spMkLst>
            <pc:docMk/>
            <pc:sldMk cId="765106983" sldId="287"/>
            <ac:spMk id="141" creationId="{E186B68C-84BC-4A6E-99D1-EE87483C1349}"/>
          </ac:spMkLst>
        </pc:spChg>
        <pc:spChg chg="add del">
          <ac:chgData name="123ali7861@gmail.com" userId="c013857b9d93cd70" providerId="LiveId" clId="{B8F968C4-2E3C-4FF7-B6B6-99E7556FF6DB}" dt="2022-01-22T16:35:52.441" v="1240" actId="26606"/>
          <ac:spMkLst>
            <pc:docMk/>
            <pc:sldMk cId="765106983" sldId="287"/>
            <ac:spMk id="143" creationId="{6166C6D1-23AC-49C4-BA07-238E4E9F8CEB}"/>
          </ac:spMkLst>
        </pc:spChg>
        <pc:spChg chg="add del">
          <ac:chgData name="123ali7861@gmail.com" userId="c013857b9d93cd70" providerId="LiveId" clId="{B8F968C4-2E3C-4FF7-B6B6-99E7556FF6DB}" dt="2022-01-22T16:37:17.522" v="1257" actId="26606"/>
          <ac:spMkLst>
            <pc:docMk/>
            <pc:sldMk cId="765106983" sldId="287"/>
            <ac:spMk id="145" creationId="{DB66F6E8-4D4A-4907-940A-774703A2D0FE}"/>
          </ac:spMkLst>
        </pc:spChg>
        <pc:spChg chg="add del">
          <ac:chgData name="123ali7861@gmail.com" userId="c013857b9d93cd70" providerId="LiveId" clId="{B8F968C4-2E3C-4FF7-B6B6-99E7556FF6DB}" dt="2022-01-22T16:37:17.522" v="1257" actId="26606"/>
          <ac:spMkLst>
            <pc:docMk/>
            <pc:sldMk cId="765106983" sldId="287"/>
            <ac:spMk id="146" creationId="{8F1F5A56-E82B-4FD5-9025-B72896FFBB6D}"/>
          </ac:spMkLst>
        </pc:spChg>
        <pc:spChg chg="add del">
          <ac:chgData name="123ali7861@gmail.com" userId="c013857b9d93cd70" providerId="LiveId" clId="{B8F968C4-2E3C-4FF7-B6B6-99E7556FF6DB}" dt="2022-01-22T16:37:17.462" v="1256" actId="26606"/>
          <ac:spMkLst>
            <pc:docMk/>
            <pc:sldMk cId="765106983" sldId="287"/>
            <ac:spMk id="151" creationId="{A4AC5506-6312-4701-8D3C-40187889A947}"/>
          </ac:spMkLst>
        </pc:spChg>
        <pc:spChg chg="add">
          <ac:chgData name="123ali7861@gmail.com" userId="c013857b9d93cd70" providerId="LiveId" clId="{B8F968C4-2E3C-4FF7-B6B6-99E7556FF6DB}" dt="2022-01-22T16:37:17.522" v="1257" actId="26606"/>
          <ac:spMkLst>
            <pc:docMk/>
            <pc:sldMk cId="765106983" sldId="287"/>
            <ac:spMk id="153" creationId="{65C9B8F0-FF66-4C15-BD05-E86B87331846}"/>
          </ac:spMkLst>
        </pc:spChg>
        <pc:spChg chg="add">
          <ac:chgData name="123ali7861@gmail.com" userId="c013857b9d93cd70" providerId="LiveId" clId="{B8F968C4-2E3C-4FF7-B6B6-99E7556FF6DB}" dt="2022-01-22T16:37:17.522" v="1257" actId="26606"/>
          <ac:spMkLst>
            <pc:docMk/>
            <pc:sldMk cId="765106983" sldId="287"/>
            <ac:spMk id="154" creationId="{E4505C23-674B-4195-81D6-0C127FEAE3F8}"/>
          </ac:spMkLst>
        </pc:spChg>
        <pc:graphicFrameChg chg="add del mod ord modGraphic">
          <ac:chgData name="123ali7861@gmail.com" userId="c013857b9d93cd70" providerId="LiveId" clId="{B8F968C4-2E3C-4FF7-B6B6-99E7556FF6DB}" dt="2022-01-22T12:47:01.406" v="970" actId="26606"/>
          <ac:graphicFrameMkLst>
            <pc:docMk/>
            <pc:sldMk cId="765106983" sldId="287"/>
            <ac:graphicFrameMk id="4" creationId="{5F1A63CB-0D15-45BD-B5B3-D6CD9EB65287}"/>
          </ac:graphicFrameMkLst>
        </pc:graphicFrameChg>
        <pc:graphicFrameChg chg="add del">
          <ac:chgData name="123ali7861@gmail.com" userId="c013857b9d93cd70" providerId="LiveId" clId="{B8F968C4-2E3C-4FF7-B6B6-99E7556FF6DB}" dt="2022-01-22T12:46:38.386" v="959" actId="26606"/>
          <ac:graphicFrameMkLst>
            <pc:docMk/>
            <pc:sldMk cId="765106983" sldId="287"/>
            <ac:graphicFrameMk id="12" creationId="{5F1A63CB-0D15-45BD-B5B3-D6CD9EB65287}"/>
          </ac:graphicFrameMkLst>
        </pc:graphicFrameChg>
        <pc:graphicFrameChg chg="add del">
          <ac:chgData name="123ali7861@gmail.com" userId="c013857b9d93cd70" providerId="LiveId" clId="{B8F968C4-2E3C-4FF7-B6B6-99E7556FF6DB}" dt="2022-01-22T12:46:44.582" v="961" actId="26606"/>
          <ac:graphicFrameMkLst>
            <pc:docMk/>
            <pc:sldMk cId="765106983" sldId="287"/>
            <ac:graphicFrameMk id="23" creationId="{5F1A63CB-0D15-45BD-B5B3-D6CD9EB65287}"/>
          </ac:graphicFrameMkLst>
        </pc:graphicFrameChg>
        <pc:graphicFrameChg chg="add del">
          <ac:chgData name="123ali7861@gmail.com" userId="c013857b9d93cd70" providerId="LiveId" clId="{B8F968C4-2E3C-4FF7-B6B6-99E7556FF6DB}" dt="2022-01-22T12:46:49.248" v="963" actId="26606"/>
          <ac:graphicFrameMkLst>
            <pc:docMk/>
            <pc:sldMk cId="765106983" sldId="287"/>
            <ac:graphicFrameMk id="26" creationId="{5F1A63CB-0D15-45BD-B5B3-D6CD9EB65287}"/>
          </ac:graphicFrameMkLst>
        </pc:graphicFrameChg>
        <pc:graphicFrameChg chg="add del">
          <ac:chgData name="123ali7861@gmail.com" userId="c013857b9d93cd70" providerId="LiveId" clId="{B8F968C4-2E3C-4FF7-B6B6-99E7556FF6DB}" dt="2022-01-22T12:46:55.559" v="965" actId="26606"/>
          <ac:graphicFrameMkLst>
            <pc:docMk/>
            <pc:sldMk cId="765106983" sldId="287"/>
            <ac:graphicFrameMk id="31" creationId="{5F1A63CB-0D15-45BD-B5B3-D6CD9EB65287}"/>
          </ac:graphicFrameMkLst>
        </pc:graphicFrameChg>
        <pc:graphicFrameChg chg="add del">
          <ac:chgData name="123ali7861@gmail.com" userId="c013857b9d93cd70" providerId="LiveId" clId="{B8F968C4-2E3C-4FF7-B6B6-99E7556FF6DB}" dt="2022-01-22T12:46:57.978" v="967" actId="26606"/>
          <ac:graphicFrameMkLst>
            <pc:docMk/>
            <pc:sldMk cId="765106983" sldId="287"/>
            <ac:graphicFrameMk id="34" creationId="{5F1A63CB-0D15-45BD-B5B3-D6CD9EB65287}"/>
          </ac:graphicFrameMkLst>
        </pc:graphicFrameChg>
        <pc:graphicFrameChg chg="add del">
          <ac:chgData name="123ali7861@gmail.com" userId="c013857b9d93cd70" providerId="LiveId" clId="{B8F968C4-2E3C-4FF7-B6B6-99E7556FF6DB}" dt="2022-01-22T12:47:01.391" v="969" actId="26606"/>
          <ac:graphicFrameMkLst>
            <pc:docMk/>
            <pc:sldMk cId="765106983" sldId="287"/>
            <ac:graphicFrameMk id="40" creationId="{5F1A63CB-0D15-45BD-B5B3-D6CD9EB65287}"/>
          </ac:graphicFrameMkLst>
        </pc:graphicFrameChg>
        <pc:graphicFrameChg chg="add del mod modGraphic">
          <ac:chgData name="123ali7861@gmail.com" userId="c013857b9d93cd70" providerId="LiveId" clId="{B8F968C4-2E3C-4FF7-B6B6-99E7556FF6DB}" dt="2022-01-22T16:34:03.894" v="1228" actId="26606"/>
          <ac:graphicFrameMkLst>
            <pc:docMk/>
            <pc:sldMk cId="765106983" sldId="287"/>
            <ac:graphicFrameMk id="45" creationId="{5F1A63CB-0D15-45BD-B5B3-D6CD9EB65287}"/>
          </ac:graphicFrameMkLst>
        </pc:graphicFrameChg>
        <pc:graphicFrameChg chg="add del">
          <ac:chgData name="123ali7861@gmail.com" userId="c013857b9d93cd70" providerId="LiveId" clId="{B8F968C4-2E3C-4FF7-B6B6-99E7556FF6DB}" dt="2022-01-22T16:32:56.345" v="1219" actId="26606"/>
          <ac:graphicFrameMkLst>
            <pc:docMk/>
            <pc:sldMk cId="765106983" sldId="287"/>
            <ac:graphicFrameMk id="101" creationId="{5F1A63CB-0D15-45BD-B5B3-D6CD9EB65287}"/>
          </ac:graphicFrameMkLst>
        </pc:graphicFrameChg>
        <pc:graphicFrameChg chg="add del">
          <ac:chgData name="123ali7861@gmail.com" userId="c013857b9d93cd70" providerId="LiveId" clId="{B8F968C4-2E3C-4FF7-B6B6-99E7556FF6DB}" dt="2022-01-22T16:32:57.979" v="1221" actId="26606"/>
          <ac:graphicFrameMkLst>
            <pc:docMk/>
            <pc:sldMk cId="765106983" sldId="287"/>
            <ac:graphicFrameMk id="110" creationId="{5F1A63CB-0D15-45BD-B5B3-D6CD9EB65287}"/>
          </ac:graphicFrameMkLst>
        </pc:graphicFrameChg>
        <pc:graphicFrameChg chg="add del">
          <ac:chgData name="123ali7861@gmail.com" userId="c013857b9d93cd70" providerId="LiveId" clId="{B8F968C4-2E3C-4FF7-B6B6-99E7556FF6DB}" dt="2022-01-22T16:33:02.909" v="1223" actId="26606"/>
          <ac:graphicFrameMkLst>
            <pc:docMk/>
            <pc:sldMk cId="765106983" sldId="287"/>
            <ac:graphicFrameMk id="112" creationId="{5F1A63CB-0D15-45BD-B5B3-D6CD9EB65287}"/>
          </ac:graphicFrameMkLst>
        </pc:graphicFrameChg>
        <pc:graphicFrameChg chg="add del">
          <ac:chgData name="123ali7861@gmail.com" userId="c013857b9d93cd70" providerId="LiveId" clId="{B8F968C4-2E3C-4FF7-B6B6-99E7556FF6DB}" dt="2022-01-22T16:33:05.433" v="1225" actId="26606"/>
          <ac:graphicFrameMkLst>
            <pc:docMk/>
            <pc:sldMk cId="765106983" sldId="287"/>
            <ac:graphicFrameMk id="115" creationId="{5F1A63CB-0D15-45BD-B5B3-D6CD9EB65287}"/>
          </ac:graphicFrameMkLst>
        </pc:graphicFrameChg>
        <pc:graphicFrameChg chg="add del">
          <ac:chgData name="123ali7861@gmail.com" userId="c013857b9d93cd70" providerId="LiveId" clId="{B8F968C4-2E3C-4FF7-B6B6-99E7556FF6DB}" dt="2022-01-22T16:34:03.883" v="1227" actId="26606"/>
          <ac:graphicFrameMkLst>
            <pc:docMk/>
            <pc:sldMk cId="765106983" sldId="287"/>
            <ac:graphicFrameMk id="118" creationId="{5F1A63CB-0D15-45BD-B5B3-D6CD9EB65287}"/>
          </ac:graphicFrameMkLst>
        </pc:graphicFrameChg>
        <pc:graphicFrameChg chg="add mod modGraphic">
          <ac:chgData name="123ali7861@gmail.com" userId="c013857b9d93cd70" providerId="LiveId" clId="{B8F968C4-2E3C-4FF7-B6B6-99E7556FF6DB}" dt="2022-01-22T16:38:41.126" v="1267" actId="14100"/>
          <ac:graphicFrameMkLst>
            <pc:docMk/>
            <pc:sldMk cId="765106983" sldId="287"/>
            <ac:graphicFrameMk id="121" creationId="{5F1A63CB-0D15-45BD-B5B3-D6CD9EB65287}"/>
          </ac:graphicFrameMkLst>
        </pc:graphicFrameChg>
        <pc:cxnChg chg="add del">
          <ac:chgData name="123ali7861@gmail.com" userId="c013857b9d93cd70" providerId="LiveId" clId="{B8F968C4-2E3C-4FF7-B6B6-99E7556FF6DB}" dt="2022-01-22T12:47:01.391" v="969" actId="26606"/>
          <ac:cxnSpMkLst>
            <pc:docMk/>
            <pc:sldMk cId="765106983" sldId="287"/>
            <ac:cxnSpMk id="36" creationId="{D2E961F1-4A28-4A5F-BBD4-6E400E5E6C75}"/>
          </ac:cxnSpMkLst>
        </pc:cxnChg>
        <pc:cxnChg chg="add del">
          <ac:chgData name="123ali7861@gmail.com" userId="c013857b9d93cd70" providerId="LiveId" clId="{B8F968C4-2E3C-4FF7-B6B6-99E7556FF6DB}" dt="2022-01-22T12:47:01.391" v="969" actId="26606"/>
          <ac:cxnSpMkLst>
            <pc:docMk/>
            <pc:sldMk cId="765106983" sldId="287"/>
            <ac:cxnSpMk id="38" creationId="{A82415D3-DDE5-4D63-8CB3-23A5EC581B27}"/>
          </ac:cxnSpMkLst>
        </pc:cxnChg>
        <pc:cxnChg chg="add del">
          <ac:chgData name="123ali7861@gmail.com" userId="c013857b9d93cd70" providerId="LiveId" clId="{B8F968C4-2E3C-4FF7-B6B6-99E7556FF6DB}" dt="2022-01-22T12:47:01.391" v="969" actId="26606"/>
          <ac:cxnSpMkLst>
            <pc:docMk/>
            <pc:sldMk cId="765106983" sldId="287"/>
            <ac:cxnSpMk id="39" creationId="{AD7193FB-6AE6-4B3B-8F89-56B55DD63B4D}"/>
          </ac:cxnSpMkLst>
        </pc:cxnChg>
      </pc:sldChg>
      <pc:sldChg chg="addSp delSp modSp new mod setBg">
        <pc:chgData name="123ali7861@gmail.com" userId="c013857b9d93cd70" providerId="LiveId" clId="{B8F968C4-2E3C-4FF7-B6B6-99E7556FF6DB}" dt="2022-01-25T15:29:54.812" v="1572" actId="403"/>
        <pc:sldMkLst>
          <pc:docMk/>
          <pc:sldMk cId="1972117990" sldId="288"/>
        </pc:sldMkLst>
        <pc:spChg chg="mod ord">
          <ac:chgData name="123ali7861@gmail.com" userId="c013857b9d93cd70" providerId="LiveId" clId="{B8F968C4-2E3C-4FF7-B6B6-99E7556FF6DB}" dt="2022-01-25T15:29:36.479" v="1566" actId="26606"/>
          <ac:spMkLst>
            <pc:docMk/>
            <pc:sldMk cId="1972117990" sldId="288"/>
            <ac:spMk id="2" creationId="{5C94FFB1-7E6C-4CF7-9273-9D106D427543}"/>
          </ac:spMkLst>
        </pc:spChg>
        <pc:spChg chg="mod">
          <ac:chgData name="123ali7861@gmail.com" userId="c013857b9d93cd70" providerId="LiveId" clId="{B8F968C4-2E3C-4FF7-B6B6-99E7556FF6DB}" dt="2022-01-25T15:29:54.812" v="1572" actId="403"/>
          <ac:spMkLst>
            <pc:docMk/>
            <pc:sldMk cId="1972117990" sldId="288"/>
            <ac:spMk id="3" creationId="{8CF7C958-E0C4-4BAD-8B07-4CBF4D75E85F}"/>
          </ac:spMkLst>
        </pc:spChg>
        <pc:spChg chg="add del">
          <ac:chgData name="123ali7861@gmail.com" userId="c013857b9d93cd70" providerId="LiveId" clId="{B8F968C4-2E3C-4FF7-B6B6-99E7556FF6DB}" dt="2022-01-25T15:28:59.479" v="1562" actId="26606"/>
          <ac:spMkLst>
            <pc:docMk/>
            <pc:sldMk cId="1972117990" sldId="288"/>
            <ac:spMk id="9" creationId="{2C61293E-6EBE-43EF-A52C-9BEBFD7679D4}"/>
          </ac:spMkLst>
        </pc:spChg>
        <pc:spChg chg="add del">
          <ac:chgData name="123ali7861@gmail.com" userId="c013857b9d93cd70" providerId="LiveId" clId="{B8F968C4-2E3C-4FF7-B6B6-99E7556FF6DB}" dt="2022-01-25T15:28:59.479" v="1562" actId="26606"/>
          <ac:spMkLst>
            <pc:docMk/>
            <pc:sldMk cId="1972117990" sldId="288"/>
            <ac:spMk id="11" creationId="{21540236-BFD5-4A9D-8840-4703E7F76825}"/>
          </ac:spMkLst>
        </pc:spChg>
        <pc:spChg chg="add del">
          <ac:chgData name="123ali7861@gmail.com" userId="c013857b9d93cd70" providerId="LiveId" clId="{B8F968C4-2E3C-4FF7-B6B6-99E7556FF6DB}" dt="2022-01-25T15:28:39.913" v="1555" actId="26606"/>
          <ac:spMkLst>
            <pc:docMk/>
            <pc:sldMk cId="1972117990" sldId="288"/>
            <ac:spMk id="16" creationId="{86C7B4A1-154A-4DF0-AC46-F88D75A2E0FD}"/>
          </ac:spMkLst>
        </pc:spChg>
        <pc:spChg chg="add del">
          <ac:chgData name="123ali7861@gmail.com" userId="c013857b9d93cd70" providerId="LiveId" clId="{B8F968C4-2E3C-4FF7-B6B6-99E7556FF6DB}" dt="2022-01-25T15:28:52.301" v="1557" actId="26606"/>
          <ac:spMkLst>
            <pc:docMk/>
            <pc:sldMk cId="1972117990" sldId="288"/>
            <ac:spMk id="18" creationId="{2B1D4F77-A17C-43D7-B7FA-545148E4E93D}"/>
          </ac:spMkLst>
        </pc:spChg>
        <pc:spChg chg="add del">
          <ac:chgData name="123ali7861@gmail.com" userId="c013857b9d93cd70" providerId="LiveId" clId="{B8F968C4-2E3C-4FF7-B6B6-99E7556FF6DB}" dt="2022-01-25T15:28:57.500" v="1559" actId="26606"/>
          <ac:spMkLst>
            <pc:docMk/>
            <pc:sldMk cId="1972117990" sldId="288"/>
            <ac:spMk id="20" creationId="{CEB41C5C-0F34-4DDA-9D7C-5E717F35F60C}"/>
          </ac:spMkLst>
        </pc:spChg>
        <pc:spChg chg="add del">
          <ac:chgData name="123ali7861@gmail.com" userId="c013857b9d93cd70" providerId="LiveId" clId="{B8F968C4-2E3C-4FF7-B6B6-99E7556FF6DB}" dt="2022-01-25T15:28:59.464" v="1561" actId="26606"/>
          <ac:spMkLst>
            <pc:docMk/>
            <pc:sldMk cId="1972117990" sldId="288"/>
            <ac:spMk id="22" creationId="{5E39A796-BE83-48B1-B33F-35C4A32AAB57}"/>
          </ac:spMkLst>
        </pc:spChg>
        <pc:spChg chg="add del">
          <ac:chgData name="123ali7861@gmail.com" userId="c013857b9d93cd70" providerId="LiveId" clId="{B8F968C4-2E3C-4FF7-B6B6-99E7556FF6DB}" dt="2022-01-25T15:28:59.464" v="1561" actId="26606"/>
          <ac:spMkLst>
            <pc:docMk/>
            <pc:sldMk cId="1972117990" sldId="288"/>
            <ac:spMk id="23" creationId="{72F84B47-E267-4194-8194-831DB7B5547F}"/>
          </ac:spMkLst>
        </pc:spChg>
        <pc:spChg chg="add del">
          <ac:chgData name="123ali7861@gmail.com" userId="c013857b9d93cd70" providerId="LiveId" clId="{B8F968C4-2E3C-4FF7-B6B6-99E7556FF6DB}" dt="2022-01-25T15:29:36.479" v="1566" actId="26606"/>
          <ac:spMkLst>
            <pc:docMk/>
            <pc:sldMk cId="1972117990" sldId="288"/>
            <ac:spMk id="25" creationId="{CEB41C5C-0F34-4DDA-9D7C-5E717F35F60C}"/>
          </ac:spMkLst>
        </pc:spChg>
        <pc:spChg chg="add del">
          <ac:chgData name="123ali7861@gmail.com" userId="c013857b9d93cd70" providerId="LiveId" clId="{B8F968C4-2E3C-4FF7-B6B6-99E7556FF6DB}" dt="2022-01-25T15:29:36.465" v="1565" actId="26606"/>
          <ac:spMkLst>
            <pc:docMk/>
            <pc:sldMk cId="1972117990" sldId="288"/>
            <ac:spMk id="30" creationId="{4AC6B390-BC59-4F1D-A0EE-D71A92F0A0B2}"/>
          </ac:spMkLst>
        </pc:spChg>
        <pc:spChg chg="add del">
          <ac:chgData name="123ali7861@gmail.com" userId="c013857b9d93cd70" providerId="LiveId" clId="{B8F968C4-2E3C-4FF7-B6B6-99E7556FF6DB}" dt="2022-01-25T15:29:36.465" v="1565" actId="26606"/>
          <ac:spMkLst>
            <pc:docMk/>
            <pc:sldMk cId="1972117990" sldId="288"/>
            <ac:spMk id="32" creationId="{B6C60D79-16F1-4C4B-B7E3-7634E7069CDE}"/>
          </ac:spMkLst>
        </pc:spChg>
        <pc:spChg chg="add del">
          <ac:chgData name="123ali7861@gmail.com" userId="c013857b9d93cd70" providerId="LiveId" clId="{B8F968C4-2E3C-4FF7-B6B6-99E7556FF6DB}" dt="2022-01-25T15:29:36.465" v="1565" actId="26606"/>
          <ac:spMkLst>
            <pc:docMk/>
            <pc:sldMk cId="1972117990" sldId="288"/>
            <ac:spMk id="34" creationId="{426B127E-6498-4C77-9C9D-4553A5113B80}"/>
          </ac:spMkLst>
        </pc:spChg>
        <pc:spChg chg="add">
          <ac:chgData name="123ali7861@gmail.com" userId="c013857b9d93cd70" providerId="LiveId" clId="{B8F968C4-2E3C-4FF7-B6B6-99E7556FF6DB}" dt="2022-01-25T15:29:36.479" v="1566" actId="26606"/>
          <ac:spMkLst>
            <pc:docMk/>
            <pc:sldMk cId="1972117990" sldId="288"/>
            <ac:spMk id="36" creationId="{2B1D4F77-A17C-43D7-B7FA-545148E4E93D}"/>
          </ac:spMkLst>
        </pc:spChg>
        <pc:picChg chg="add mod ord">
          <ac:chgData name="123ali7861@gmail.com" userId="c013857b9d93cd70" providerId="LiveId" clId="{B8F968C4-2E3C-4FF7-B6B6-99E7556FF6DB}" dt="2022-01-25T15:29:36.479" v="1566" actId="26606"/>
          <ac:picMkLst>
            <pc:docMk/>
            <pc:sldMk cId="1972117990" sldId="288"/>
            <ac:picMk id="5" creationId="{7A87968D-BB43-430E-8746-348628CD4B5A}"/>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8FF6A-73FE-43E4-94DE-52302D1EE40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FABAD28C-450A-4A45-B03B-E5714AD3B7C2}">
      <dgm:prSet/>
      <dgm:spPr/>
      <dgm:t>
        <a:bodyPr/>
        <a:lstStyle/>
        <a:p>
          <a:r>
            <a:rPr lang="en-US" dirty="0"/>
            <a:t>Maryam Rehman   </a:t>
          </a:r>
        </a:p>
        <a:p>
          <a:r>
            <a:rPr lang="en-US" dirty="0"/>
            <a:t>20-NTU-CS-1154</a:t>
          </a:r>
        </a:p>
      </dgm:t>
    </dgm:pt>
    <dgm:pt modelId="{09759A8C-7485-4750-9BEC-9C14CF200B22}" type="parTrans" cxnId="{42705DEB-8E88-4504-ACB2-8107DC84C576}">
      <dgm:prSet/>
      <dgm:spPr/>
      <dgm:t>
        <a:bodyPr/>
        <a:lstStyle/>
        <a:p>
          <a:endParaRPr lang="en-US"/>
        </a:p>
      </dgm:t>
    </dgm:pt>
    <dgm:pt modelId="{104A3C8A-BCE7-4DCB-B947-4DAD6B5957B9}" type="sibTrans" cxnId="{42705DEB-8E88-4504-ACB2-8107DC84C576}">
      <dgm:prSet/>
      <dgm:spPr/>
      <dgm:t>
        <a:bodyPr/>
        <a:lstStyle/>
        <a:p>
          <a:endParaRPr lang="en-US"/>
        </a:p>
      </dgm:t>
    </dgm:pt>
    <dgm:pt modelId="{6F8331F3-704E-48B3-ADE7-DE3F13612216}">
      <dgm:prSet/>
      <dgm:spPr/>
      <dgm:t>
        <a:bodyPr/>
        <a:lstStyle/>
        <a:p>
          <a:r>
            <a:rPr lang="en-US" dirty="0" err="1"/>
            <a:t>Meerat</a:t>
          </a:r>
          <a:r>
            <a:rPr lang="en-US" dirty="0"/>
            <a:t> Ijaz 	</a:t>
          </a:r>
        </a:p>
        <a:p>
          <a:r>
            <a:rPr lang="en-US" dirty="0"/>
            <a:t>20-NTU-CS-1155</a:t>
          </a:r>
        </a:p>
      </dgm:t>
    </dgm:pt>
    <dgm:pt modelId="{AF88BA13-5B42-48AF-BFBD-A837253A4043}" type="parTrans" cxnId="{B49EED48-D5BD-4CF9-97F5-2D2302B43944}">
      <dgm:prSet/>
      <dgm:spPr/>
      <dgm:t>
        <a:bodyPr/>
        <a:lstStyle/>
        <a:p>
          <a:endParaRPr lang="en-US"/>
        </a:p>
      </dgm:t>
    </dgm:pt>
    <dgm:pt modelId="{FDE3F565-D72E-46E9-8CAA-304E3F8460CE}" type="sibTrans" cxnId="{B49EED48-D5BD-4CF9-97F5-2D2302B43944}">
      <dgm:prSet/>
      <dgm:spPr/>
      <dgm:t>
        <a:bodyPr/>
        <a:lstStyle/>
        <a:p>
          <a:endParaRPr lang="en-US"/>
        </a:p>
      </dgm:t>
    </dgm:pt>
    <dgm:pt modelId="{99BD057D-D6FC-4732-9B5A-335D3A05E151}">
      <dgm:prSet/>
      <dgm:spPr/>
      <dgm:t>
        <a:bodyPr/>
        <a:lstStyle/>
        <a:p>
          <a:r>
            <a:rPr lang="en-US" dirty="0"/>
            <a:t>Sahar Sajjad 	   </a:t>
          </a:r>
        </a:p>
        <a:p>
          <a:r>
            <a:rPr lang="en-US" dirty="0"/>
            <a:t>20-NTU-CS-1180</a:t>
          </a:r>
        </a:p>
      </dgm:t>
    </dgm:pt>
    <dgm:pt modelId="{D415FBD2-63A0-428F-8EA2-EFFD1FD9EE22}" type="parTrans" cxnId="{EECD1566-E69C-4398-8479-751555C10ABD}">
      <dgm:prSet/>
      <dgm:spPr/>
      <dgm:t>
        <a:bodyPr/>
        <a:lstStyle/>
        <a:p>
          <a:endParaRPr lang="en-US"/>
        </a:p>
      </dgm:t>
    </dgm:pt>
    <dgm:pt modelId="{37CFF33F-72AD-4F84-BD82-1B7694FEFD5A}" type="sibTrans" cxnId="{EECD1566-E69C-4398-8479-751555C10ABD}">
      <dgm:prSet/>
      <dgm:spPr/>
      <dgm:t>
        <a:bodyPr/>
        <a:lstStyle/>
        <a:p>
          <a:endParaRPr lang="en-US"/>
        </a:p>
      </dgm:t>
    </dgm:pt>
    <dgm:pt modelId="{83F5DAD4-3A8C-408B-BA84-EF28A4D0FF6C}" type="pres">
      <dgm:prSet presAssocID="{DFD8FF6A-73FE-43E4-94DE-52302D1EE401}" presName="vert0" presStyleCnt="0">
        <dgm:presLayoutVars>
          <dgm:dir/>
          <dgm:animOne val="branch"/>
          <dgm:animLvl val="lvl"/>
        </dgm:presLayoutVars>
      </dgm:prSet>
      <dgm:spPr/>
    </dgm:pt>
    <dgm:pt modelId="{D6EEAFC4-A877-4050-8E9A-E1E35C5E6A87}" type="pres">
      <dgm:prSet presAssocID="{FABAD28C-450A-4A45-B03B-E5714AD3B7C2}" presName="thickLine" presStyleLbl="alignNode1" presStyleIdx="0" presStyleCnt="3"/>
      <dgm:spPr/>
    </dgm:pt>
    <dgm:pt modelId="{8CD21AB1-C065-4142-A3B5-77BB96FDB5B2}" type="pres">
      <dgm:prSet presAssocID="{FABAD28C-450A-4A45-B03B-E5714AD3B7C2}" presName="horz1" presStyleCnt="0"/>
      <dgm:spPr/>
    </dgm:pt>
    <dgm:pt modelId="{6B6BCB37-68FF-4E18-A1FC-51713C01485C}" type="pres">
      <dgm:prSet presAssocID="{FABAD28C-450A-4A45-B03B-E5714AD3B7C2}" presName="tx1" presStyleLbl="revTx" presStyleIdx="0" presStyleCnt="3"/>
      <dgm:spPr/>
    </dgm:pt>
    <dgm:pt modelId="{DDF146FE-FBAF-4C85-9650-4A58A93B706E}" type="pres">
      <dgm:prSet presAssocID="{FABAD28C-450A-4A45-B03B-E5714AD3B7C2}" presName="vert1" presStyleCnt="0"/>
      <dgm:spPr/>
    </dgm:pt>
    <dgm:pt modelId="{42FCBB46-F6EC-47D6-9C43-AABF4925CEF5}" type="pres">
      <dgm:prSet presAssocID="{6F8331F3-704E-48B3-ADE7-DE3F13612216}" presName="thickLine" presStyleLbl="alignNode1" presStyleIdx="1" presStyleCnt="3"/>
      <dgm:spPr/>
    </dgm:pt>
    <dgm:pt modelId="{ED512867-D3DF-44D0-A553-CB911F25824E}" type="pres">
      <dgm:prSet presAssocID="{6F8331F3-704E-48B3-ADE7-DE3F13612216}" presName="horz1" presStyleCnt="0"/>
      <dgm:spPr/>
    </dgm:pt>
    <dgm:pt modelId="{AF37D7C8-F92C-49E1-9944-D8B8996ADA70}" type="pres">
      <dgm:prSet presAssocID="{6F8331F3-704E-48B3-ADE7-DE3F13612216}" presName="tx1" presStyleLbl="revTx" presStyleIdx="1" presStyleCnt="3"/>
      <dgm:spPr/>
    </dgm:pt>
    <dgm:pt modelId="{8AED707F-0C41-43DD-AB0E-135D9FE627C0}" type="pres">
      <dgm:prSet presAssocID="{6F8331F3-704E-48B3-ADE7-DE3F13612216}" presName="vert1" presStyleCnt="0"/>
      <dgm:spPr/>
    </dgm:pt>
    <dgm:pt modelId="{B0189FC3-7479-4EF6-BE9A-1F56EEE79B51}" type="pres">
      <dgm:prSet presAssocID="{99BD057D-D6FC-4732-9B5A-335D3A05E151}" presName="thickLine" presStyleLbl="alignNode1" presStyleIdx="2" presStyleCnt="3"/>
      <dgm:spPr/>
    </dgm:pt>
    <dgm:pt modelId="{03224896-15E9-488F-9441-EE1C2D1060EE}" type="pres">
      <dgm:prSet presAssocID="{99BD057D-D6FC-4732-9B5A-335D3A05E151}" presName="horz1" presStyleCnt="0"/>
      <dgm:spPr/>
    </dgm:pt>
    <dgm:pt modelId="{CFDB6758-02F4-4D60-A4F5-FCB183E99634}" type="pres">
      <dgm:prSet presAssocID="{99BD057D-D6FC-4732-9B5A-335D3A05E151}" presName="tx1" presStyleLbl="revTx" presStyleIdx="2" presStyleCnt="3"/>
      <dgm:spPr/>
    </dgm:pt>
    <dgm:pt modelId="{11680275-6EFD-4930-B132-3A5CDDF4F002}" type="pres">
      <dgm:prSet presAssocID="{99BD057D-D6FC-4732-9B5A-335D3A05E151}" presName="vert1" presStyleCnt="0"/>
      <dgm:spPr/>
    </dgm:pt>
  </dgm:ptLst>
  <dgm:cxnLst>
    <dgm:cxn modelId="{3BE5C808-E0E4-49A6-9A30-FC4E59CFAEA3}" type="presOf" srcId="{6F8331F3-704E-48B3-ADE7-DE3F13612216}" destId="{AF37D7C8-F92C-49E1-9944-D8B8996ADA70}" srcOrd="0" destOrd="0" presId="urn:microsoft.com/office/officeart/2008/layout/LinedList"/>
    <dgm:cxn modelId="{EECD1566-E69C-4398-8479-751555C10ABD}" srcId="{DFD8FF6A-73FE-43E4-94DE-52302D1EE401}" destId="{99BD057D-D6FC-4732-9B5A-335D3A05E151}" srcOrd="2" destOrd="0" parTransId="{D415FBD2-63A0-428F-8EA2-EFFD1FD9EE22}" sibTransId="{37CFF33F-72AD-4F84-BD82-1B7694FEFD5A}"/>
    <dgm:cxn modelId="{B49EED48-D5BD-4CF9-97F5-2D2302B43944}" srcId="{DFD8FF6A-73FE-43E4-94DE-52302D1EE401}" destId="{6F8331F3-704E-48B3-ADE7-DE3F13612216}" srcOrd="1" destOrd="0" parTransId="{AF88BA13-5B42-48AF-BFBD-A837253A4043}" sibTransId="{FDE3F565-D72E-46E9-8CAA-304E3F8460CE}"/>
    <dgm:cxn modelId="{D1CC1749-0C26-4C6E-A719-E51024E31E38}" type="presOf" srcId="{DFD8FF6A-73FE-43E4-94DE-52302D1EE401}" destId="{83F5DAD4-3A8C-408B-BA84-EF28A4D0FF6C}" srcOrd="0" destOrd="0" presId="urn:microsoft.com/office/officeart/2008/layout/LinedList"/>
    <dgm:cxn modelId="{2BFF1AC4-FA28-4054-B8F1-E3BEEF1EBC4C}" type="presOf" srcId="{FABAD28C-450A-4A45-B03B-E5714AD3B7C2}" destId="{6B6BCB37-68FF-4E18-A1FC-51713C01485C}" srcOrd="0" destOrd="0" presId="urn:microsoft.com/office/officeart/2008/layout/LinedList"/>
    <dgm:cxn modelId="{D13D5EE0-1054-4924-A5AD-D16A27D58DC3}" type="presOf" srcId="{99BD057D-D6FC-4732-9B5A-335D3A05E151}" destId="{CFDB6758-02F4-4D60-A4F5-FCB183E99634}" srcOrd="0" destOrd="0" presId="urn:microsoft.com/office/officeart/2008/layout/LinedList"/>
    <dgm:cxn modelId="{42705DEB-8E88-4504-ACB2-8107DC84C576}" srcId="{DFD8FF6A-73FE-43E4-94DE-52302D1EE401}" destId="{FABAD28C-450A-4A45-B03B-E5714AD3B7C2}" srcOrd="0" destOrd="0" parTransId="{09759A8C-7485-4750-9BEC-9C14CF200B22}" sibTransId="{104A3C8A-BCE7-4DCB-B947-4DAD6B5957B9}"/>
    <dgm:cxn modelId="{5030AA9A-C16B-4C18-B9F5-42E42B8826BD}" type="presParOf" srcId="{83F5DAD4-3A8C-408B-BA84-EF28A4D0FF6C}" destId="{D6EEAFC4-A877-4050-8E9A-E1E35C5E6A87}" srcOrd="0" destOrd="0" presId="urn:microsoft.com/office/officeart/2008/layout/LinedList"/>
    <dgm:cxn modelId="{9A868710-1A73-4E65-922B-9E038E4F6238}" type="presParOf" srcId="{83F5DAD4-3A8C-408B-BA84-EF28A4D0FF6C}" destId="{8CD21AB1-C065-4142-A3B5-77BB96FDB5B2}" srcOrd="1" destOrd="0" presId="urn:microsoft.com/office/officeart/2008/layout/LinedList"/>
    <dgm:cxn modelId="{BAB6FD09-6F87-4678-A9BE-B6BDC49DB343}" type="presParOf" srcId="{8CD21AB1-C065-4142-A3B5-77BB96FDB5B2}" destId="{6B6BCB37-68FF-4E18-A1FC-51713C01485C}" srcOrd="0" destOrd="0" presId="urn:microsoft.com/office/officeart/2008/layout/LinedList"/>
    <dgm:cxn modelId="{149EE5C2-1B50-48BF-A781-0F316A9DD88D}" type="presParOf" srcId="{8CD21AB1-C065-4142-A3B5-77BB96FDB5B2}" destId="{DDF146FE-FBAF-4C85-9650-4A58A93B706E}" srcOrd="1" destOrd="0" presId="urn:microsoft.com/office/officeart/2008/layout/LinedList"/>
    <dgm:cxn modelId="{33BC3EC0-77A8-4295-8673-CC974861009E}" type="presParOf" srcId="{83F5DAD4-3A8C-408B-BA84-EF28A4D0FF6C}" destId="{42FCBB46-F6EC-47D6-9C43-AABF4925CEF5}" srcOrd="2" destOrd="0" presId="urn:microsoft.com/office/officeart/2008/layout/LinedList"/>
    <dgm:cxn modelId="{FACDA1A5-C33D-4ECB-B606-EE7A40721469}" type="presParOf" srcId="{83F5DAD4-3A8C-408B-BA84-EF28A4D0FF6C}" destId="{ED512867-D3DF-44D0-A553-CB911F25824E}" srcOrd="3" destOrd="0" presId="urn:microsoft.com/office/officeart/2008/layout/LinedList"/>
    <dgm:cxn modelId="{11C74C47-749E-4D2F-92CD-F4B5D22AD1D1}" type="presParOf" srcId="{ED512867-D3DF-44D0-A553-CB911F25824E}" destId="{AF37D7C8-F92C-49E1-9944-D8B8996ADA70}" srcOrd="0" destOrd="0" presId="urn:microsoft.com/office/officeart/2008/layout/LinedList"/>
    <dgm:cxn modelId="{1F5057C6-9346-4EC6-AD38-777711ECDD50}" type="presParOf" srcId="{ED512867-D3DF-44D0-A553-CB911F25824E}" destId="{8AED707F-0C41-43DD-AB0E-135D9FE627C0}" srcOrd="1" destOrd="0" presId="urn:microsoft.com/office/officeart/2008/layout/LinedList"/>
    <dgm:cxn modelId="{96A35A0F-C649-457D-A68F-95D10C162EDD}" type="presParOf" srcId="{83F5DAD4-3A8C-408B-BA84-EF28A4D0FF6C}" destId="{B0189FC3-7479-4EF6-BE9A-1F56EEE79B51}" srcOrd="4" destOrd="0" presId="urn:microsoft.com/office/officeart/2008/layout/LinedList"/>
    <dgm:cxn modelId="{66679532-D1A0-4428-824C-8C9075C4DBD7}" type="presParOf" srcId="{83F5DAD4-3A8C-408B-BA84-EF28A4D0FF6C}" destId="{03224896-15E9-488F-9441-EE1C2D1060EE}" srcOrd="5" destOrd="0" presId="urn:microsoft.com/office/officeart/2008/layout/LinedList"/>
    <dgm:cxn modelId="{BA2DA72A-2090-43D0-9AA7-3E79B65B8C70}" type="presParOf" srcId="{03224896-15E9-488F-9441-EE1C2D1060EE}" destId="{CFDB6758-02F4-4D60-A4F5-FCB183E99634}" srcOrd="0" destOrd="0" presId="urn:microsoft.com/office/officeart/2008/layout/LinedList"/>
    <dgm:cxn modelId="{61451B44-0688-4E9B-BE5B-290ED14CD191}" type="presParOf" srcId="{03224896-15E9-488F-9441-EE1C2D1060EE}" destId="{11680275-6EFD-4930-B132-3A5CDDF4F0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83D9FF-A23C-4528-BCBF-A01D6D9FE3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5590B5-0265-42C7-825E-B6C0DAD339AD}">
      <dgm:prSet custT="1"/>
      <dgm:spPr/>
      <dgm:t>
        <a:bodyPr/>
        <a:lstStyle/>
        <a:p>
          <a:r>
            <a:rPr lang="en-US" sz="1600" dirty="0">
              <a:latin typeface="Times New Roman" panose="02020603050405020304" pitchFamily="18" charset="0"/>
              <a:cs typeface="Times New Roman" panose="02020603050405020304" pitchFamily="18" charset="0"/>
            </a:rPr>
            <a:t>Effective team management is crucial for the success of any organization. </a:t>
          </a:r>
        </a:p>
      </dgm:t>
    </dgm:pt>
    <dgm:pt modelId="{FF156B82-58E7-4620-A5FC-8595F666AFD0}" type="parTrans" cxnId="{61907F1E-98EC-4210-825F-943154C7A46B}">
      <dgm:prSet/>
      <dgm:spPr/>
      <dgm:t>
        <a:bodyPr/>
        <a:lstStyle/>
        <a:p>
          <a:endParaRPr lang="en-US"/>
        </a:p>
      </dgm:t>
    </dgm:pt>
    <dgm:pt modelId="{FEBD239E-D4C9-4036-865D-A7B2D670B422}" type="sibTrans" cxnId="{61907F1E-98EC-4210-825F-943154C7A46B}">
      <dgm:prSet/>
      <dgm:spPr/>
      <dgm:t>
        <a:bodyPr/>
        <a:lstStyle/>
        <a:p>
          <a:endParaRPr lang="en-US"/>
        </a:p>
      </dgm:t>
    </dgm:pt>
    <dgm:pt modelId="{95DB0519-6DC1-4FDD-A9AA-2EEBCACBABE0}">
      <dgm:prSet custT="1"/>
      <dgm:spPr/>
      <dgm:t>
        <a:bodyPr/>
        <a:lstStyle/>
        <a:p>
          <a:r>
            <a:rPr lang="en-US" sz="1600" dirty="0">
              <a:latin typeface="Times New Roman" panose="02020603050405020304" pitchFamily="18" charset="0"/>
              <a:cs typeface="Times New Roman" panose="02020603050405020304" pitchFamily="18" charset="0"/>
            </a:rPr>
            <a:t>important to establish clear goals and expectations, communicate openly and honestly, provide regular feedback and recognition, and promote collaboration and teamwork. </a:t>
          </a:r>
        </a:p>
      </dgm:t>
    </dgm:pt>
    <dgm:pt modelId="{69F40546-3A65-4528-B597-0E0677CECE29}" type="parTrans" cxnId="{77D95BBD-E8BA-4F4F-9982-AE805DBD35FA}">
      <dgm:prSet/>
      <dgm:spPr/>
      <dgm:t>
        <a:bodyPr/>
        <a:lstStyle/>
        <a:p>
          <a:endParaRPr lang="en-US"/>
        </a:p>
      </dgm:t>
    </dgm:pt>
    <dgm:pt modelId="{585B9AD3-194C-4A5E-AEA0-0991345D17F9}" type="sibTrans" cxnId="{77D95BBD-E8BA-4F4F-9982-AE805DBD35FA}">
      <dgm:prSet/>
      <dgm:spPr/>
      <dgm:t>
        <a:bodyPr/>
        <a:lstStyle/>
        <a:p>
          <a:endParaRPr lang="en-US"/>
        </a:p>
      </dgm:t>
    </dgm:pt>
    <dgm:pt modelId="{B854CC54-C917-4C78-A762-8614B514D4B5}" type="pres">
      <dgm:prSet presAssocID="{F583D9FF-A23C-4528-BCBF-A01D6D9FE346}" presName="root" presStyleCnt="0">
        <dgm:presLayoutVars>
          <dgm:dir/>
          <dgm:resizeHandles val="exact"/>
        </dgm:presLayoutVars>
      </dgm:prSet>
      <dgm:spPr/>
    </dgm:pt>
    <dgm:pt modelId="{82E604F0-A3B0-4A18-B1EA-BFCDB0AA19EC}" type="pres">
      <dgm:prSet presAssocID="{895590B5-0265-42C7-825E-B6C0DAD339AD}" presName="compNode" presStyleCnt="0"/>
      <dgm:spPr/>
    </dgm:pt>
    <dgm:pt modelId="{B4812712-0E77-420F-B450-4F28CFF6B061}" type="pres">
      <dgm:prSet presAssocID="{895590B5-0265-42C7-825E-B6C0DAD339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D623421E-DC86-4BC4-BB1C-295BF8BD4C88}" type="pres">
      <dgm:prSet presAssocID="{895590B5-0265-42C7-825E-B6C0DAD339AD}" presName="spaceRect" presStyleCnt="0"/>
      <dgm:spPr/>
    </dgm:pt>
    <dgm:pt modelId="{B8AD303C-52CF-4D8B-8053-4251C222F5B1}" type="pres">
      <dgm:prSet presAssocID="{895590B5-0265-42C7-825E-B6C0DAD339AD}" presName="textRect" presStyleLbl="revTx" presStyleIdx="0" presStyleCnt="2">
        <dgm:presLayoutVars>
          <dgm:chMax val="1"/>
          <dgm:chPref val="1"/>
        </dgm:presLayoutVars>
      </dgm:prSet>
      <dgm:spPr/>
    </dgm:pt>
    <dgm:pt modelId="{3DE087B5-EFF9-4F7B-84C4-4F4804CD1415}" type="pres">
      <dgm:prSet presAssocID="{FEBD239E-D4C9-4036-865D-A7B2D670B422}" presName="sibTrans" presStyleCnt="0"/>
      <dgm:spPr/>
    </dgm:pt>
    <dgm:pt modelId="{391B12CD-6F64-4BC9-A374-5AC442F3BA4A}" type="pres">
      <dgm:prSet presAssocID="{95DB0519-6DC1-4FDD-A9AA-2EEBCACBABE0}" presName="compNode" presStyleCnt="0"/>
      <dgm:spPr/>
    </dgm:pt>
    <dgm:pt modelId="{42C415C9-9017-487D-AC7F-81FB5F38E11F}" type="pres">
      <dgm:prSet presAssocID="{95DB0519-6DC1-4FDD-A9AA-2EEBCACBAB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BFD2018C-5D67-42DE-92C5-0E2AC9A2693A}" type="pres">
      <dgm:prSet presAssocID="{95DB0519-6DC1-4FDD-A9AA-2EEBCACBABE0}" presName="spaceRect" presStyleCnt="0"/>
      <dgm:spPr/>
    </dgm:pt>
    <dgm:pt modelId="{264F2688-AA08-4237-86D4-388D58922DA0}" type="pres">
      <dgm:prSet presAssocID="{95DB0519-6DC1-4FDD-A9AA-2EEBCACBABE0}" presName="textRect" presStyleLbl="revTx" presStyleIdx="1" presStyleCnt="2">
        <dgm:presLayoutVars>
          <dgm:chMax val="1"/>
          <dgm:chPref val="1"/>
        </dgm:presLayoutVars>
      </dgm:prSet>
      <dgm:spPr/>
    </dgm:pt>
  </dgm:ptLst>
  <dgm:cxnLst>
    <dgm:cxn modelId="{61907F1E-98EC-4210-825F-943154C7A46B}" srcId="{F583D9FF-A23C-4528-BCBF-A01D6D9FE346}" destId="{895590B5-0265-42C7-825E-B6C0DAD339AD}" srcOrd="0" destOrd="0" parTransId="{FF156B82-58E7-4620-A5FC-8595F666AFD0}" sibTransId="{FEBD239E-D4C9-4036-865D-A7B2D670B422}"/>
    <dgm:cxn modelId="{C391ED32-419B-4708-9AAE-E30D72B098B4}" type="presOf" srcId="{895590B5-0265-42C7-825E-B6C0DAD339AD}" destId="{B8AD303C-52CF-4D8B-8053-4251C222F5B1}" srcOrd="0" destOrd="0" presId="urn:microsoft.com/office/officeart/2018/2/layout/IconLabelList"/>
    <dgm:cxn modelId="{5501F6A2-64A1-4454-B428-36E35D0B2028}" type="presOf" srcId="{F583D9FF-A23C-4528-BCBF-A01D6D9FE346}" destId="{B854CC54-C917-4C78-A762-8614B514D4B5}" srcOrd="0" destOrd="0" presId="urn:microsoft.com/office/officeart/2018/2/layout/IconLabelList"/>
    <dgm:cxn modelId="{77D95BBD-E8BA-4F4F-9982-AE805DBD35FA}" srcId="{F583D9FF-A23C-4528-BCBF-A01D6D9FE346}" destId="{95DB0519-6DC1-4FDD-A9AA-2EEBCACBABE0}" srcOrd="1" destOrd="0" parTransId="{69F40546-3A65-4528-B597-0E0677CECE29}" sibTransId="{585B9AD3-194C-4A5E-AEA0-0991345D17F9}"/>
    <dgm:cxn modelId="{218E31C5-1B57-4386-A841-109B49747927}" type="presOf" srcId="{95DB0519-6DC1-4FDD-A9AA-2EEBCACBABE0}" destId="{264F2688-AA08-4237-86D4-388D58922DA0}" srcOrd="0" destOrd="0" presId="urn:microsoft.com/office/officeart/2018/2/layout/IconLabelList"/>
    <dgm:cxn modelId="{5FF18AF3-2401-4E60-BF5B-79B357065362}" type="presParOf" srcId="{B854CC54-C917-4C78-A762-8614B514D4B5}" destId="{82E604F0-A3B0-4A18-B1EA-BFCDB0AA19EC}" srcOrd="0" destOrd="0" presId="urn:microsoft.com/office/officeart/2018/2/layout/IconLabelList"/>
    <dgm:cxn modelId="{5CE5E61F-0CE2-4228-908D-F5EFBA7D0810}" type="presParOf" srcId="{82E604F0-A3B0-4A18-B1EA-BFCDB0AA19EC}" destId="{B4812712-0E77-420F-B450-4F28CFF6B061}" srcOrd="0" destOrd="0" presId="urn:microsoft.com/office/officeart/2018/2/layout/IconLabelList"/>
    <dgm:cxn modelId="{8B00C8DB-B52C-4159-9225-E688A4227F7E}" type="presParOf" srcId="{82E604F0-A3B0-4A18-B1EA-BFCDB0AA19EC}" destId="{D623421E-DC86-4BC4-BB1C-295BF8BD4C88}" srcOrd="1" destOrd="0" presId="urn:microsoft.com/office/officeart/2018/2/layout/IconLabelList"/>
    <dgm:cxn modelId="{152F6300-F1C0-4E92-AF66-905C48512B23}" type="presParOf" srcId="{82E604F0-A3B0-4A18-B1EA-BFCDB0AA19EC}" destId="{B8AD303C-52CF-4D8B-8053-4251C222F5B1}" srcOrd="2" destOrd="0" presId="urn:microsoft.com/office/officeart/2018/2/layout/IconLabelList"/>
    <dgm:cxn modelId="{EF1C6B10-23AA-4603-841A-B422ED338FFB}" type="presParOf" srcId="{B854CC54-C917-4C78-A762-8614B514D4B5}" destId="{3DE087B5-EFF9-4F7B-84C4-4F4804CD1415}" srcOrd="1" destOrd="0" presId="urn:microsoft.com/office/officeart/2018/2/layout/IconLabelList"/>
    <dgm:cxn modelId="{2E5805DB-8990-4268-9F36-7BCE700168E0}" type="presParOf" srcId="{B854CC54-C917-4C78-A762-8614B514D4B5}" destId="{391B12CD-6F64-4BC9-A374-5AC442F3BA4A}" srcOrd="2" destOrd="0" presId="urn:microsoft.com/office/officeart/2018/2/layout/IconLabelList"/>
    <dgm:cxn modelId="{ED31422B-3052-4E0E-B981-7DBF3F267B44}" type="presParOf" srcId="{391B12CD-6F64-4BC9-A374-5AC442F3BA4A}" destId="{42C415C9-9017-487D-AC7F-81FB5F38E11F}" srcOrd="0" destOrd="0" presId="urn:microsoft.com/office/officeart/2018/2/layout/IconLabelList"/>
    <dgm:cxn modelId="{2C64F7F5-EC77-4FD5-9362-C984ABF581C7}" type="presParOf" srcId="{391B12CD-6F64-4BC9-A374-5AC442F3BA4A}" destId="{BFD2018C-5D67-42DE-92C5-0E2AC9A2693A}" srcOrd="1" destOrd="0" presId="urn:microsoft.com/office/officeart/2018/2/layout/IconLabelList"/>
    <dgm:cxn modelId="{4AF1E7AE-F5FE-47AB-AB2E-DE2276329735}" type="presParOf" srcId="{391B12CD-6F64-4BC9-A374-5AC442F3BA4A}" destId="{264F2688-AA08-4237-86D4-388D58922D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126B0F-BE51-4BA7-9E12-8F7B42DD1D5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9116EA4-A231-4A2E-AE58-B20E600CD667}">
      <dgm:prSet/>
      <dgm:spPr/>
      <dgm:t>
        <a:bodyPr/>
        <a:lstStyle/>
        <a:p>
          <a:pPr>
            <a:lnSpc>
              <a:spcPct val="100000"/>
            </a:lnSpc>
          </a:pPr>
          <a:r>
            <a:rPr lang="en-US" b="1"/>
            <a:t>Clear communication</a:t>
          </a:r>
          <a:endParaRPr lang="en-US"/>
        </a:p>
      </dgm:t>
    </dgm:pt>
    <dgm:pt modelId="{A644F4FC-1A5B-4C3C-B738-04B534E8B713}" type="parTrans" cxnId="{5C3829B1-1B3F-4667-9713-B4E540E281D5}">
      <dgm:prSet/>
      <dgm:spPr/>
      <dgm:t>
        <a:bodyPr/>
        <a:lstStyle/>
        <a:p>
          <a:endParaRPr lang="en-US"/>
        </a:p>
      </dgm:t>
    </dgm:pt>
    <dgm:pt modelId="{D42748A3-8069-459B-A3EB-83D753DFCF34}" type="sibTrans" cxnId="{5C3829B1-1B3F-4667-9713-B4E540E281D5}">
      <dgm:prSet/>
      <dgm:spPr/>
      <dgm:t>
        <a:bodyPr/>
        <a:lstStyle/>
        <a:p>
          <a:endParaRPr lang="en-US"/>
        </a:p>
      </dgm:t>
    </dgm:pt>
    <dgm:pt modelId="{A3976C79-5774-4DB7-B3F0-6BDDD98ECD15}">
      <dgm:prSet/>
      <dgm:spPr/>
      <dgm:t>
        <a:bodyPr/>
        <a:lstStyle/>
        <a:p>
          <a:pPr>
            <a:lnSpc>
              <a:spcPct val="100000"/>
            </a:lnSpc>
          </a:pPr>
          <a:r>
            <a:rPr lang="en-US" b="1"/>
            <a:t>Collaboration</a:t>
          </a:r>
          <a:endParaRPr lang="en-US"/>
        </a:p>
      </dgm:t>
    </dgm:pt>
    <dgm:pt modelId="{599ED1F9-542D-40A9-A59D-425CA12E34E4}" type="parTrans" cxnId="{C950967C-4A18-4E55-8EE3-6472044FC7FE}">
      <dgm:prSet/>
      <dgm:spPr/>
      <dgm:t>
        <a:bodyPr/>
        <a:lstStyle/>
        <a:p>
          <a:endParaRPr lang="en-US"/>
        </a:p>
      </dgm:t>
    </dgm:pt>
    <dgm:pt modelId="{7F4F92F5-9AED-473F-BF02-460C9B1940D8}" type="sibTrans" cxnId="{C950967C-4A18-4E55-8EE3-6472044FC7FE}">
      <dgm:prSet/>
      <dgm:spPr/>
      <dgm:t>
        <a:bodyPr/>
        <a:lstStyle/>
        <a:p>
          <a:endParaRPr lang="en-US"/>
        </a:p>
      </dgm:t>
    </dgm:pt>
    <dgm:pt modelId="{DF1495D8-E049-4386-8CAB-6840C6CEDB6F}">
      <dgm:prSet/>
      <dgm:spPr/>
      <dgm:t>
        <a:bodyPr/>
        <a:lstStyle/>
        <a:p>
          <a:pPr>
            <a:lnSpc>
              <a:spcPct val="100000"/>
            </a:lnSpc>
          </a:pPr>
          <a:r>
            <a:rPr lang="en-US" b="1"/>
            <a:t>Support</a:t>
          </a:r>
          <a:endParaRPr lang="en-US"/>
        </a:p>
      </dgm:t>
    </dgm:pt>
    <dgm:pt modelId="{B3254D68-9223-453E-8654-31A2DB4F5B39}" type="parTrans" cxnId="{793008BC-8A57-4FAE-9FBB-FD82E4977E30}">
      <dgm:prSet/>
      <dgm:spPr/>
      <dgm:t>
        <a:bodyPr/>
        <a:lstStyle/>
        <a:p>
          <a:endParaRPr lang="en-US"/>
        </a:p>
      </dgm:t>
    </dgm:pt>
    <dgm:pt modelId="{F7AE012A-BEC1-4C02-96E3-A97C43DA07B6}" type="sibTrans" cxnId="{793008BC-8A57-4FAE-9FBB-FD82E4977E30}">
      <dgm:prSet/>
      <dgm:spPr/>
      <dgm:t>
        <a:bodyPr/>
        <a:lstStyle/>
        <a:p>
          <a:endParaRPr lang="en-US"/>
        </a:p>
      </dgm:t>
    </dgm:pt>
    <dgm:pt modelId="{0DEE195F-8B1A-424C-BBBE-604478B9BCFB}">
      <dgm:prSet/>
      <dgm:spPr/>
      <dgm:t>
        <a:bodyPr/>
        <a:lstStyle/>
        <a:p>
          <a:pPr>
            <a:lnSpc>
              <a:spcPct val="100000"/>
            </a:lnSpc>
          </a:pPr>
          <a:r>
            <a:rPr lang="en-US" b="1"/>
            <a:t>Feedback</a:t>
          </a:r>
          <a:endParaRPr lang="en-US"/>
        </a:p>
      </dgm:t>
    </dgm:pt>
    <dgm:pt modelId="{42CDB7AB-2AC0-4DD3-92E4-651EE70DA046}" type="parTrans" cxnId="{F8E9B4A6-1736-4D66-9BD8-E64995FFF4EC}">
      <dgm:prSet/>
      <dgm:spPr/>
      <dgm:t>
        <a:bodyPr/>
        <a:lstStyle/>
        <a:p>
          <a:endParaRPr lang="en-US"/>
        </a:p>
      </dgm:t>
    </dgm:pt>
    <dgm:pt modelId="{11EE1666-51A0-46F6-9DD5-A316471C21A7}" type="sibTrans" cxnId="{F8E9B4A6-1736-4D66-9BD8-E64995FFF4EC}">
      <dgm:prSet/>
      <dgm:spPr/>
      <dgm:t>
        <a:bodyPr/>
        <a:lstStyle/>
        <a:p>
          <a:endParaRPr lang="en-US"/>
        </a:p>
      </dgm:t>
    </dgm:pt>
    <dgm:pt modelId="{808F4ECC-1472-4356-86DF-16E792F64487}">
      <dgm:prSet/>
      <dgm:spPr/>
      <dgm:t>
        <a:bodyPr/>
        <a:lstStyle/>
        <a:p>
          <a:pPr>
            <a:lnSpc>
              <a:spcPct val="100000"/>
            </a:lnSpc>
          </a:pPr>
          <a:r>
            <a:rPr lang="en-US" b="1" dirty="0"/>
            <a:t>Conflict resolution</a:t>
          </a:r>
          <a:endParaRPr lang="en-US" dirty="0"/>
        </a:p>
      </dgm:t>
    </dgm:pt>
    <dgm:pt modelId="{7C481C08-069B-4F13-A94B-ACEB229A7630}" type="parTrans" cxnId="{9AB17E27-9E0E-40FC-9289-4093F20159CC}">
      <dgm:prSet/>
      <dgm:spPr/>
      <dgm:t>
        <a:bodyPr/>
        <a:lstStyle/>
        <a:p>
          <a:endParaRPr lang="en-US"/>
        </a:p>
      </dgm:t>
    </dgm:pt>
    <dgm:pt modelId="{BA7A992B-92C1-4C57-9D07-4944438CA6D8}" type="sibTrans" cxnId="{9AB17E27-9E0E-40FC-9289-4093F20159CC}">
      <dgm:prSet/>
      <dgm:spPr/>
      <dgm:t>
        <a:bodyPr/>
        <a:lstStyle/>
        <a:p>
          <a:endParaRPr lang="en-US"/>
        </a:p>
      </dgm:t>
    </dgm:pt>
    <dgm:pt modelId="{27585E69-A10B-4DDC-A3BB-426695047E62}">
      <dgm:prSet/>
      <dgm:spPr/>
      <dgm:t>
        <a:bodyPr/>
        <a:lstStyle/>
        <a:p>
          <a:pPr>
            <a:lnSpc>
              <a:spcPct val="100000"/>
            </a:lnSpc>
          </a:pPr>
          <a:r>
            <a:rPr lang="en-US" b="1"/>
            <a:t>Recognition</a:t>
          </a:r>
          <a:endParaRPr lang="en-US"/>
        </a:p>
      </dgm:t>
    </dgm:pt>
    <dgm:pt modelId="{0644F9A4-CDDB-4042-A88C-CF8709BF5402}" type="parTrans" cxnId="{73F7E770-269E-4661-97BA-564E654E69E6}">
      <dgm:prSet/>
      <dgm:spPr/>
      <dgm:t>
        <a:bodyPr/>
        <a:lstStyle/>
        <a:p>
          <a:endParaRPr lang="en-US"/>
        </a:p>
      </dgm:t>
    </dgm:pt>
    <dgm:pt modelId="{90B8681C-D637-493B-B2C9-9DBE991B8A94}" type="sibTrans" cxnId="{73F7E770-269E-4661-97BA-564E654E69E6}">
      <dgm:prSet/>
      <dgm:spPr/>
      <dgm:t>
        <a:bodyPr/>
        <a:lstStyle/>
        <a:p>
          <a:endParaRPr lang="en-US"/>
        </a:p>
      </dgm:t>
    </dgm:pt>
    <dgm:pt modelId="{78836577-E6D2-4C65-8CD1-5506F5464F66}" type="pres">
      <dgm:prSet presAssocID="{31126B0F-BE51-4BA7-9E12-8F7B42DD1D5A}" presName="root" presStyleCnt="0">
        <dgm:presLayoutVars>
          <dgm:dir/>
          <dgm:resizeHandles val="exact"/>
        </dgm:presLayoutVars>
      </dgm:prSet>
      <dgm:spPr/>
    </dgm:pt>
    <dgm:pt modelId="{9AE67AF3-9B01-4E1B-A287-52EE72292CDF}" type="pres">
      <dgm:prSet presAssocID="{C9116EA4-A231-4A2E-AE58-B20E600CD667}" presName="compNode" presStyleCnt="0"/>
      <dgm:spPr/>
    </dgm:pt>
    <dgm:pt modelId="{6F513034-CAA9-4DA6-B9F6-C6D44CB7E82C}" type="pres">
      <dgm:prSet presAssocID="{C9116EA4-A231-4A2E-AE58-B20E600CD66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F75CF16C-C84D-483C-8059-157F4FD5AE8D}" type="pres">
      <dgm:prSet presAssocID="{C9116EA4-A231-4A2E-AE58-B20E600CD667}" presName="spaceRect" presStyleCnt="0"/>
      <dgm:spPr/>
    </dgm:pt>
    <dgm:pt modelId="{C2DDF232-3F53-4858-A5AD-A97E7A4F8E59}" type="pres">
      <dgm:prSet presAssocID="{C9116EA4-A231-4A2E-AE58-B20E600CD667}" presName="textRect" presStyleLbl="revTx" presStyleIdx="0" presStyleCnt="6">
        <dgm:presLayoutVars>
          <dgm:chMax val="1"/>
          <dgm:chPref val="1"/>
        </dgm:presLayoutVars>
      </dgm:prSet>
      <dgm:spPr/>
    </dgm:pt>
    <dgm:pt modelId="{BBBE60E1-68CD-45BF-9939-DDC28A0243F4}" type="pres">
      <dgm:prSet presAssocID="{D42748A3-8069-459B-A3EB-83D753DFCF34}" presName="sibTrans" presStyleCnt="0"/>
      <dgm:spPr/>
    </dgm:pt>
    <dgm:pt modelId="{E1097794-FC14-4B24-A8A9-2ED830FA5FAB}" type="pres">
      <dgm:prSet presAssocID="{A3976C79-5774-4DB7-B3F0-6BDDD98ECD15}" presName="compNode" presStyleCnt="0"/>
      <dgm:spPr/>
    </dgm:pt>
    <dgm:pt modelId="{558EBFE5-00C8-4A67-B619-8D697E3D3EFE}" type="pres">
      <dgm:prSet presAssocID="{A3976C79-5774-4DB7-B3F0-6BDDD98ECD1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65E59CA4-95A2-4364-A23A-324DAA2E3BB0}" type="pres">
      <dgm:prSet presAssocID="{A3976C79-5774-4DB7-B3F0-6BDDD98ECD15}" presName="spaceRect" presStyleCnt="0"/>
      <dgm:spPr/>
    </dgm:pt>
    <dgm:pt modelId="{8A108E7B-27F8-4EA3-BBF1-3E5421861A4D}" type="pres">
      <dgm:prSet presAssocID="{A3976C79-5774-4DB7-B3F0-6BDDD98ECD15}" presName="textRect" presStyleLbl="revTx" presStyleIdx="1" presStyleCnt="6">
        <dgm:presLayoutVars>
          <dgm:chMax val="1"/>
          <dgm:chPref val="1"/>
        </dgm:presLayoutVars>
      </dgm:prSet>
      <dgm:spPr/>
    </dgm:pt>
    <dgm:pt modelId="{87508D8C-E28E-452C-86CE-6B71E9FE9285}" type="pres">
      <dgm:prSet presAssocID="{7F4F92F5-9AED-473F-BF02-460C9B1940D8}" presName="sibTrans" presStyleCnt="0"/>
      <dgm:spPr/>
    </dgm:pt>
    <dgm:pt modelId="{87F74340-00B1-4EF3-A56D-62E7E4E28780}" type="pres">
      <dgm:prSet presAssocID="{DF1495D8-E049-4386-8CAB-6840C6CEDB6F}" presName="compNode" presStyleCnt="0"/>
      <dgm:spPr/>
    </dgm:pt>
    <dgm:pt modelId="{E225C932-EA7F-4326-B1B8-12DE8C6F96FB}" type="pres">
      <dgm:prSet presAssocID="{DF1495D8-E049-4386-8CAB-6840C6CEDB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Hand"/>
        </a:ext>
      </dgm:extLst>
    </dgm:pt>
    <dgm:pt modelId="{CCD6A725-BC21-403D-B8C7-CC9EC20BFA59}" type="pres">
      <dgm:prSet presAssocID="{DF1495D8-E049-4386-8CAB-6840C6CEDB6F}" presName="spaceRect" presStyleCnt="0"/>
      <dgm:spPr/>
    </dgm:pt>
    <dgm:pt modelId="{C7D740FC-0F70-4C5E-B2F9-743E614900C0}" type="pres">
      <dgm:prSet presAssocID="{DF1495D8-E049-4386-8CAB-6840C6CEDB6F}" presName="textRect" presStyleLbl="revTx" presStyleIdx="2" presStyleCnt="6">
        <dgm:presLayoutVars>
          <dgm:chMax val="1"/>
          <dgm:chPref val="1"/>
        </dgm:presLayoutVars>
      </dgm:prSet>
      <dgm:spPr/>
    </dgm:pt>
    <dgm:pt modelId="{4DE1D443-A818-4BAD-97C2-FD7A2C0F3FB5}" type="pres">
      <dgm:prSet presAssocID="{F7AE012A-BEC1-4C02-96E3-A97C43DA07B6}" presName="sibTrans" presStyleCnt="0"/>
      <dgm:spPr/>
    </dgm:pt>
    <dgm:pt modelId="{08F0695D-C5AB-475A-A795-6896B21E1204}" type="pres">
      <dgm:prSet presAssocID="{0DEE195F-8B1A-424C-BBBE-604478B9BCFB}" presName="compNode" presStyleCnt="0"/>
      <dgm:spPr/>
    </dgm:pt>
    <dgm:pt modelId="{F6BB0E48-7ECB-4C44-89B0-DE44B57FED48}" type="pres">
      <dgm:prSet presAssocID="{0DEE195F-8B1A-424C-BBBE-604478B9BCF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iling Face with No Fill"/>
        </a:ext>
      </dgm:extLst>
    </dgm:pt>
    <dgm:pt modelId="{612A64BB-B37E-4001-A746-32A7C835632C}" type="pres">
      <dgm:prSet presAssocID="{0DEE195F-8B1A-424C-BBBE-604478B9BCFB}" presName="spaceRect" presStyleCnt="0"/>
      <dgm:spPr/>
    </dgm:pt>
    <dgm:pt modelId="{658FC288-510A-47E9-A079-C949C7BC3B62}" type="pres">
      <dgm:prSet presAssocID="{0DEE195F-8B1A-424C-BBBE-604478B9BCFB}" presName="textRect" presStyleLbl="revTx" presStyleIdx="3" presStyleCnt="6">
        <dgm:presLayoutVars>
          <dgm:chMax val="1"/>
          <dgm:chPref val="1"/>
        </dgm:presLayoutVars>
      </dgm:prSet>
      <dgm:spPr/>
    </dgm:pt>
    <dgm:pt modelId="{A657492D-D87A-42F4-80C7-395C238B0504}" type="pres">
      <dgm:prSet presAssocID="{11EE1666-51A0-46F6-9DD5-A316471C21A7}" presName="sibTrans" presStyleCnt="0"/>
      <dgm:spPr/>
    </dgm:pt>
    <dgm:pt modelId="{E2FE4F88-9ACB-4891-A020-2567D6BFC78C}" type="pres">
      <dgm:prSet presAssocID="{808F4ECC-1472-4356-86DF-16E792F64487}" presName="compNode" presStyleCnt="0"/>
      <dgm:spPr/>
    </dgm:pt>
    <dgm:pt modelId="{F22B0709-096C-441C-B253-195758D7CF4B}" type="pres">
      <dgm:prSet presAssocID="{808F4ECC-1472-4356-86DF-16E792F6448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F388AA39-0356-41B0-983C-5660D8A0A19E}" type="pres">
      <dgm:prSet presAssocID="{808F4ECC-1472-4356-86DF-16E792F64487}" presName="spaceRect" presStyleCnt="0"/>
      <dgm:spPr/>
    </dgm:pt>
    <dgm:pt modelId="{320E278A-570E-40DC-B67F-8FBD3D069096}" type="pres">
      <dgm:prSet presAssocID="{808F4ECC-1472-4356-86DF-16E792F64487}" presName="textRect" presStyleLbl="revTx" presStyleIdx="4" presStyleCnt="6">
        <dgm:presLayoutVars>
          <dgm:chMax val="1"/>
          <dgm:chPref val="1"/>
        </dgm:presLayoutVars>
      </dgm:prSet>
      <dgm:spPr/>
    </dgm:pt>
    <dgm:pt modelId="{4F500287-B1AC-4971-AB56-12169E3C92A9}" type="pres">
      <dgm:prSet presAssocID="{BA7A992B-92C1-4C57-9D07-4944438CA6D8}" presName="sibTrans" presStyleCnt="0"/>
      <dgm:spPr/>
    </dgm:pt>
    <dgm:pt modelId="{FDE9B440-54EE-45C3-AFBA-CD7B2432AFC5}" type="pres">
      <dgm:prSet presAssocID="{27585E69-A10B-4DDC-A3BB-426695047E62}" presName="compNode" presStyleCnt="0"/>
      <dgm:spPr/>
    </dgm:pt>
    <dgm:pt modelId="{28148493-B770-457C-A458-2D57E1B59426}" type="pres">
      <dgm:prSet presAssocID="{27585E69-A10B-4DDC-A3BB-426695047E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ibbon"/>
        </a:ext>
      </dgm:extLst>
    </dgm:pt>
    <dgm:pt modelId="{466E137A-6EAE-46C7-AD34-24373AA3E4FF}" type="pres">
      <dgm:prSet presAssocID="{27585E69-A10B-4DDC-A3BB-426695047E62}" presName="spaceRect" presStyleCnt="0"/>
      <dgm:spPr/>
    </dgm:pt>
    <dgm:pt modelId="{675CEF44-9E84-41DE-B20E-B148F57A0081}" type="pres">
      <dgm:prSet presAssocID="{27585E69-A10B-4DDC-A3BB-426695047E62}" presName="textRect" presStyleLbl="revTx" presStyleIdx="5" presStyleCnt="6">
        <dgm:presLayoutVars>
          <dgm:chMax val="1"/>
          <dgm:chPref val="1"/>
        </dgm:presLayoutVars>
      </dgm:prSet>
      <dgm:spPr/>
    </dgm:pt>
  </dgm:ptLst>
  <dgm:cxnLst>
    <dgm:cxn modelId="{C7761909-D3CE-4BA8-95B5-27762DFAF405}" type="presOf" srcId="{C9116EA4-A231-4A2E-AE58-B20E600CD667}" destId="{C2DDF232-3F53-4858-A5AD-A97E7A4F8E59}" srcOrd="0" destOrd="0" presId="urn:microsoft.com/office/officeart/2018/2/layout/IconLabelList"/>
    <dgm:cxn modelId="{9AB17E27-9E0E-40FC-9289-4093F20159CC}" srcId="{31126B0F-BE51-4BA7-9E12-8F7B42DD1D5A}" destId="{808F4ECC-1472-4356-86DF-16E792F64487}" srcOrd="4" destOrd="0" parTransId="{7C481C08-069B-4F13-A94B-ACEB229A7630}" sibTransId="{BA7A992B-92C1-4C57-9D07-4944438CA6D8}"/>
    <dgm:cxn modelId="{F086BE44-75EC-432D-A60C-6D3C174EFA98}" type="presOf" srcId="{DF1495D8-E049-4386-8CAB-6840C6CEDB6F}" destId="{C7D740FC-0F70-4C5E-B2F9-743E614900C0}" srcOrd="0" destOrd="0" presId="urn:microsoft.com/office/officeart/2018/2/layout/IconLabelList"/>
    <dgm:cxn modelId="{73F7E770-269E-4661-97BA-564E654E69E6}" srcId="{31126B0F-BE51-4BA7-9E12-8F7B42DD1D5A}" destId="{27585E69-A10B-4DDC-A3BB-426695047E62}" srcOrd="5" destOrd="0" parTransId="{0644F9A4-CDDB-4042-A88C-CF8709BF5402}" sibTransId="{90B8681C-D637-493B-B2C9-9DBE991B8A94}"/>
    <dgm:cxn modelId="{C950967C-4A18-4E55-8EE3-6472044FC7FE}" srcId="{31126B0F-BE51-4BA7-9E12-8F7B42DD1D5A}" destId="{A3976C79-5774-4DB7-B3F0-6BDDD98ECD15}" srcOrd="1" destOrd="0" parTransId="{599ED1F9-542D-40A9-A59D-425CA12E34E4}" sibTransId="{7F4F92F5-9AED-473F-BF02-460C9B1940D8}"/>
    <dgm:cxn modelId="{6353A789-AC2F-4EB4-8CCF-E677A0AD86BE}" type="presOf" srcId="{808F4ECC-1472-4356-86DF-16E792F64487}" destId="{320E278A-570E-40DC-B67F-8FBD3D069096}" srcOrd="0" destOrd="0" presId="urn:microsoft.com/office/officeart/2018/2/layout/IconLabelList"/>
    <dgm:cxn modelId="{4BC50796-2145-4103-BAB2-C4D8CF8E2EAD}" type="presOf" srcId="{31126B0F-BE51-4BA7-9E12-8F7B42DD1D5A}" destId="{78836577-E6D2-4C65-8CD1-5506F5464F66}" srcOrd="0" destOrd="0" presId="urn:microsoft.com/office/officeart/2018/2/layout/IconLabelList"/>
    <dgm:cxn modelId="{F8E9B4A6-1736-4D66-9BD8-E64995FFF4EC}" srcId="{31126B0F-BE51-4BA7-9E12-8F7B42DD1D5A}" destId="{0DEE195F-8B1A-424C-BBBE-604478B9BCFB}" srcOrd="3" destOrd="0" parTransId="{42CDB7AB-2AC0-4DD3-92E4-651EE70DA046}" sibTransId="{11EE1666-51A0-46F6-9DD5-A316471C21A7}"/>
    <dgm:cxn modelId="{500F69AB-D102-4D84-BF22-93AE8B0C1FA5}" type="presOf" srcId="{27585E69-A10B-4DDC-A3BB-426695047E62}" destId="{675CEF44-9E84-41DE-B20E-B148F57A0081}" srcOrd="0" destOrd="0" presId="urn:microsoft.com/office/officeart/2018/2/layout/IconLabelList"/>
    <dgm:cxn modelId="{5C3829B1-1B3F-4667-9713-B4E540E281D5}" srcId="{31126B0F-BE51-4BA7-9E12-8F7B42DD1D5A}" destId="{C9116EA4-A231-4A2E-AE58-B20E600CD667}" srcOrd="0" destOrd="0" parTransId="{A644F4FC-1A5B-4C3C-B738-04B534E8B713}" sibTransId="{D42748A3-8069-459B-A3EB-83D753DFCF34}"/>
    <dgm:cxn modelId="{B603BCB5-2DAA-4DF8-AFAC-C1675725F5BE}" type="presOf" srcId="{A3976C79-5774-4DB7-B3F0-6BDDD98ECD15}" destId="{8A108E7B-27F8-4EA3-BBF1-3E5421861A4D}" srcOrd="0" destOrd="0" presId="urn:microsoft.com/office/officeart/2018/2/layout/IconLabelList"/>
    <dgm:cxn modelId="{793008BC-8A57-4FAE-9FBB-FD82E4977E30}" srcId="{31126B0F-BE51-4BA7-9E12-8F7B42DD1D5A}" destId="{DF1495D8-E049-4386-8CAB-6840C6CEDB6F}" srcOrd="2" destOrd="0" parTransId="{B3254D68-9223-453E-8654-31A2DB4F5B39}" sibTransId="{F7AE012A-BEC1-4C02-96E3-A97C43DA07B6}"/>
    <dgm:cxn modelId="{A30820E8-1978-42CF-82B7-B03200B008AF}" type="presOf" srcId="{0DEE195F-8B1A-424C-BBBE-604478B9BCFB}" destId="{658FC288-510A-47E9-A079-C949C7BC3B62}" srcOrd="0" destOrd="0" presId="urn:microsoft.com/office/officeart/2018/2/layout/IconLabelList"/>
    <dgm:cxn modelId="{7B171A50-2365-4754-8BDB-6BD07D59F0A8}" type="presParOf" srcId="{78836577-E6D2-4C65-8CD1-5506F5464F66}" destId="{9AE67AF3-9B01-4E1B-A287-52EE72292CDF}" srcOrd="0" destOrd="0" presId="urn:microsoft.com/office/officeart/2018/2/layout/IconLabelList"/>
    <dgm:cxn modelId="{52CEBBEA-965E-4941-A665-9CF98B6A6859}" type="presParOf" srcId="{9AE67AF3-9B01-4E1B-A287-52EE72292CDF}" destId="{6F513034-CAA9-4DA6-B9F6-C6D44CB7E82C}" srcOrd="0" destOrd="0" presId="urn:microsoft.com/office/officeart/2018/2/layout/IconLabelList"/>
    <dgm:cxn modelId="{C497511B-16FC-4CC9-8627-947EC386CE93}" type="presParOf" srcId="{9AE67AF3-9B01-4E1B-A287-52EE72292CDF}" destId="{F75CF16C-C84D-483C-8059-157F4FD5AE8D}" srcOrd="1" destOrd="0" presId="urn:microsoft.com/office/officeart/2018/2/layout/IconLabelList"/>
    <dgm:cxn modelId="{E31A467C-5997-4FDF-AFE0-5F0C7FB1BB32}" type="presParOf" srcId="{9AE67AF3-9B01-4E1B-A287-52EE72292CDF}" destId="{C2DDF232-3F53-4858-A5AD-A97E7A4F8E59}" srcOrd="2" destOrd="0" presId="urn:microsoft.com/office/officeart/2018/2/layout/IconLabelList"/>
    <dgm:cxn modelId="{BC9DCEB8-98C8-4D1E-A0DA-CCFE69EDE58E}" type="presParOf" srcId="{78836577-E6D2-4C65-8CD1-5506F5464F66}" destId="{BBBE60E1-68CD-45BF-9939-DDC28A0243F4}" srcOrd="1" destOrd="0" presId="urn:microsoft.com/office/officeart/2018/2/layout/IconLabelList"/>
    <dgm:cxn modelId="{7FFEA7BD-7A34-4621-BFDF-CF4C9C222B71}" type="presParOf" srcId="{78836577-E6D2-4C65-8CD1-5506F5464F66}" destId="{E1097794-FC14-4B24-A8A9-2ED830FA5FAB}" srcOrd="2" destOrd="0" presId="urn:microsoft.com/office/officeart/2018/2/layout/IconLabelList"/>
    <dgm:cxn modelId="{5F44C86F-C62F-4D25-BE75-88335FDCA96E}" type="presParOf" srcId="{E1097794-FC14-4B24-A8A9-2ED830FA5FAB}" destId="{558EBFE5-00C8-4A67-B619-8D697E3D3EFE}" srcOrd="0" destOrd="0" presId="urn:microsoft.com/office/officeart/2018/2/layout/IconLabelList"/>
    <dgm:cxn modelId="{0DB20978-A75C-4FDC-B4ED-6318DFA78CF2}" type="presParOf" srcId="{E1097794-FC14-4B24-A8A9-2ED830FA5FAB}" destId="{65E59CA4-95A2-4364-A23A-324DAA2E3BB0}" srcOrd="1" destOrd="0" presId="urn:microsoft.com/office/officeart/2018/2/layout/IconLabelList"/>
    <dgm:cxn modelId="{7BF474B9-F30E-46D1-A2C5-87D28A5724BD}" type="presParOf" srcId="{E1097794-FC14-4B24-A8A9-2ED830FA5FAB}" destId="{8A108E7B-27F8-4EA3-BBF1-3E5421861A4D}" srcOrd="2" destOrd="0" presId="urn:microsoft.com/office/officeart/2018/2/layout/IconLabelList"/>
    <dgm:cxn modelId="{93DD5BC7-08DA-444E-8D95-5F8806FCCB9D}" type="presParOf" srcId="{78836577-E6D2-4C65-8CD1-5506F5464F66}" destId="{87508D8C-E28E-452C-86CE-6B71E9FE9285}" srcOrd="3" destOrd="0" presId="urn:microsoft.com/office/officeart/2018/2/layout/IconLabelList"/>
    <dgm:cxn modelId="{D83C4D14-EFFF-45B6-B4E4-1999321ACE81}" type="presParOf" srcId="{78836577-E6D2-4C65-8CD1-5506F5464F66}" destId="{87F74340-00B1-4EF3-A56D-62E7E4E28780}" srcOrd="4" destOrd="0" presId="urn:microsoft.com/office/officeart/2018/2/layout/IconLabelList"/>
    <dgm:cxn modelId="{8E41BB5F-EAE2-4A74-93C7-9A3C9336539F}" type="presParOf" srcId="{87F74340-00B1-4EF3-A56D-62E7E4E28780}" destId="{E225C932-EA7F-4326-B1B8-12DE8C6F96FB}" srcOrd="0" destOrd="0" presId="urn:microsoft.com/office/officeart/2018/2/layout/IconLabelList"/>
    <dgm:cxn modelId="{2659B6BF-3E7C-4827-8ED8-4A2A723C57B6}" type="presParOf" srcId="{87F74340-00B1-4EF3-A56D-62E7E4E28780}" destId="{CCD6A725-BC21-403D-B8C7-CC9EC20BFA59}" srcOrd="1" destOrd="0" presId="urn:microsoft.com/office/officeart/2018/2/layout/IconLabelList"/>
    <dgm:cxn modelId="{BDFBFAE0-A73B-4D36-8750-A55470971DA1}" type="presParOf" srcId="{87F74340-00B1-4EF3-A56D-62E7E4E28780}" destId="{C7D740FC-0F70-4C5E-B2F9-743E614900C0}" srcOrd="2" destOrd="0" presId="urn:microsoft.com/office/officeart/2018/2/layout/IconLabelList"/>
    <dgm:cxn modelId="{53037925-22F0-4646-890E-85DE2990AAB2}" type="presParOf" srcId="{78836577-E6D2-4C65-8CD1-5506F5464F66}" destId="{4DE1D443-A818-4BAD-97C2-FD7A2C0F3FB5}" srcOrd="5" destOrd="0" presId="urn:microsoft.com/office/officeart/2018/2/layout/IconLabelList"/>
    <dgm:cxn modelId="{2902117E-BB8A-47B7-AEBD-CA88D2289436}" type="presParOf" srcId="{78836577-E6D2-4C65-8CD1-5506F5464F66}" destId="{08F0695D-C5AB-475A-A795-6896B21E1204}" srcOrd="6" destOrd="0" presId="urn:microsoft.com/office/officeart/2018/2/layout/IconLabelList"/>
    <dgm:cxn modelId="{8BB62DAE-603A-4519-9E62-E2C6D6A86491}" type="presParOf" srcId="{08F0695D-C5AB-475A-A795-6896B21E1204}" destId="{F6BB0E48-7ECB-4C44-89B0-DE44B57FED48}" srcOrd="0" destOrd="0" presId="urn:microsoft.com/office/officeart/2018/2/layout/IconLabelList"/>
    <dgm:cxn modelId="{05A49A16-F60B-4E43-BEB3-47E9C7D7C9FA}" type="presParOf" srcId="{08F0695D-C5AB-475A-A795-6896B21E1204}" destId="{612A64BB-B37E-4001-A746-32A7C835632C}" srcOrd="1" destOrd="0" presId="urn:microsoft.com/office/officeart/2018/2/layout/IconLabelList"/>
    <dgm:cxn modelId="{57169614-0722-4E47-93F9-24BE08EE9556}" type="presParOf" srcId="{08F0695D-C5AB-475A-A795-6896B21E1204}" destId="{658FC288-510A-47E9-A079-C949C7BC3B62}" srcOrd="2" destOrd="0" presId="urn:microsoft.com/office/officeart/2018/2/layout/IconLabelList"/>
    <dgm:cxn modelId="{D33BA94B-CEB0-4917-9748-417B5DB14866}" type="presParOf" srcId="{78836577-E6D2-4C65-8CD1-5506F5464F66}" destId="{A657492D-D87A-42F4-80C7-395C238B0504}" srcOrd="7" destOrd="0" presId="urn:microsoft.com/office/officeart/2018/2/layout/IconLabelList"/>
    <dgm:cxn modelId="{37A08780-1735-4CA7-BDD2-A303CC71B1F2}" type="presParOf" srcId="{78836577-E6D2-4C65-8CD1-5506F5464F66}" destId="{E2FE4F88-9ACB-4891-A020-2567D6BFC78C}" srcOrd="8" destOrd="0" presId="urn:microsoft.com/office/officeart/2018/2/layout/IconLabelList"/>
    <dgm:cxn modelId="{056763D0-86C7-435A-84C8-6CCA7F40DD69}" type="presParOf" srcId="{E2FE4F88-9ACB-4891-A020-2567D6BFC78C}" destId="{F22B0709-096C-441C-B253-195758D7CF4B}" srcOrd="0" destOrd="0" presId="urn:microsoft.com/office/officeart/2018/2/layout/IconLabelList"/>
    <dgm:cxn modelId="{250E5A49-0168-42CF-A2F2-0A79A706BDE6}" type="presParOf" srcId="{E2FE4F88-9ACB-4891-A020-2567D6BFC78C}" destId="{F388AA39-0356-41B0-983C-5660D8A0A19E}" srcOrd="1" destOrd="0" presId="urn:microsoft.com/office/officeart/2018/2/layout/IconLabelList"/>
    <dgm:cxn modelId="{4F45F5E7-9FD3-4EEF-98A0-7596795B201E}" type="presParOf" srcId="{E2FE4F88-9ACB-4891-A020-2567D6BFC78C}" destId="{320E278A-570E-40DC-B67F-8FBD3D069096}" srcOrd="2" destOrd="0" presId="urn:microsoft.com/office/officeart/2018/2/layout/IconLabelList"/>
    <dgm:cxn modelId="{CFB894D4-BE87-41A5-A3A2-0441BDD96CD6}" type="presParOf" srcId="{78836577-E6D2-4C65-8CD1-5506F5464F66}" destId="{4F500287-B1AC-4971-AB56-12169E3C92A9}" srcOrd="9" destOrd="0" presId="urn:microsoft.com/office/officeart/2018/2/layout/IconLabelList"/>
    <dgm:cxn modelId="{B64EB19D-0AFE-4156-9B6C-5F5264E8D952}" type="presParOf" srcId="{78836577-E6D2-4C65-8CD1-5506F5464F66}" destId="{FDE9B440-54EE-45C3-AFBA-CD7B2432AFC5}" srcOrd="10" destOrd="0" presId="urn:microsoft.com/office/officeart/2018/2/layout/IconLabelList"/>
    <dgm:cxn modelId="{2FAE2214-4CC4-4364-9EDC-569D120854BC}" type="presParOf" srcId="{FDE9B440-54EE-45C3-AFBA-CD7B2432AFC5}" destId="{28148493-B770-457C-A458-2D57E1B59426}" srcOrd="0" destOrd="0" presId="urn:microsoft.com/office/officeart/2018/2/layout/IconLabelList"/>
    <dgm:cxn modelId="{84C7F8D6-B3DA-4F4F-9F96-17B951610A8A}" type="presParOf" srcId="{FDE9B440-54EE-45C3-AFBA-CD7B2432AFC5}" destId="{466E137A-6EAE-46C7-AD34-24373AA3E4FF}" srcOrd="1" destOrd="0" presId="urn:microsoft.com/office/officeart/2018/2/layout/IconLabelList"/>
    <dgm:cxn modelId="{C28A6C07-4A34-4F8C-BE8C-105B4C37F2CC}" type="presParOf" srcId="{FDE9B440-54EE-45C3-AFBA-CD7B2432AFC5}" destId="{675CEF44-9E84-41DE-B20E-B148F57A008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793206-9BA6-4D46-B608-E270318E02C5}"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7C8D07C5-934B-451F-948D-E49BC8AB139C}">
      <dgm:prSet/>
      <dgm:spPr/>
      <dgm:t>
        <a:bodyPr/>
        <a:lstStyle/>
        <a:p>
          <a:r>
            <a:rPr lang="en-US"/>
            <a:t>Identify the problem</a:t>
          </a:r>
        </a:p>
      </dgm:t>
    </dgm:pt>
    <dgm:pt modelId="{47731F4A-7F40-4A65-AF9E-64256A36BD62}" type="parTrans" cxnId="{B576633A-6E8A-438A-8E62-E65404E37926}">
      <dgm:prSet/>
      <dgm:spPr/>
      <dgm:t>
        <a:bodyPr/>
        <a:lstStyle/>
        <a:p>
          <a:endParaRPr lang="en-US"/>
        </a:p>
      </dgm:t>
    </dgm:pt>
    <dgm:pt modelId="{F86309D7-E15A-442F-B4E5-83D65E6C7AFE}" type="sibTrans" cxnId="{B576633A-6E8A-438A-8E62-E65404E37926}">
      <dgm:prSet phldrT="1" phldr="0"/>
      <dgm:spPr/>
      <dgm:t>
        <a:bodyPr/>
        <a:lstStyle/>
        <a:p>
          <a:r>
            <a:rPr lang="en-US"/>
            <a:t>1</a:t>
          </a:r>
        </a:p>
      </dgm:t>
    </dgm:pt>
    <dgm:pt modelId="{8D116829-CD5F-4976-BC52-4FECAC17323F}">
      <dgm:prSet/>
      <dgm:spPr/>
      <dgm:t>
        <a:bodyPr/>
        <a:lstStyle/>
        <a:p>
          <a:r>
            <a:rPr lang="en-US" dirty="0"/>
            <a:t>Gather information</a:t>
          </a:r>
        </a:p>
      </dgm:t>
    </dgm:pt>
    <dgm:pt modelId="{DF72C4EB-4278-46B7-AD34-08DB467F6F57}" type="parTrans" cxnId="{0B45F62E-D8E8-41B7-9A11-B688B23206F9}">
      <dgm:prSet/>
      <dgm:spPr/>
      <dgm:t>
        <a:bodyPr/>
        <a:lstStyle/>
        <a:p>
          <a:endParaRPr lang="en-US"/>
        </a:p>
      </dgm:t>
    </dgm:pt>
    <dgm:pt modelId="{32886720-5DB8-4FDE-9B6E-33FFA7E31545}" type="sibTrans" cxnId="{0B45F62E-D8E8-41B7-9A11-B688B23206F9}">
      <dgm:prSet phldrT="2" phldr="0"/>
      <dgm:spPr/>
      <dgm:t>
        <a:bodyPr/>
        <a:lstStyle/>
        <a:p>
          <a:r>
            <a:rPr lang="en-US"/>
            <a:t>2</a:t>
          </a:r>
        </a:p>
      </dgm:t>
    </dgm:pt>
    <dgm:pt modelId="{4BB7C7B3-2B88-4941-B761-273BAB26F2CC}">
      <dgm:prSet/>
      <dgm:spPr/>
      <dgm:t>
        <a:bodyPr/>
        <a:lstStyle/>
        <a:p>
          <a:r>
            <a:rPr lang="en-US"/>
            <a:t>Communicate with the team</a:t>
          </a:r>
        </a:p>
      </dgm:t>
    </dgm:pt>
    <dgm:pt modelId="{A2F961D2-997F-4B59-B4CC-5A31AABFBA6F}" type="parTrans" cxnId="{40D3EBC8-CE79-418A-8682-A81B3077A697}">
      <dgm:prSet/>
      <dgm:spPr/>
      <dgm:t>
        <a:bodyPr/>
        <a:lstStyle/>
        <a:p>
          <a:endParaRPr lang="en-US"/>
        </a:p>
      </dgm:t>
    </dgm:pt>
    <dgm:pt modelId="{479B1E17-8CB8-477E-A7E1-4E03AC78BCA6}" type="sibTrans" cxnId="{40D3EBC8-CE79-418A-8682-A81B3077A697}">
      <dgm:prSet phldrT="3" phldr="0"/>
      <dgm:spPr/>
      <dgm:t>
        <a:bodyPr/>
        <a:lstStyle/>
        <a:p>
          <a:r>
            <a:rPr lang="en-US"/>
            <a:t>3</a:t>
          </a:r>
        </a:p>
      </dgm:t>
    </dgm:pt>
    <dgm:pt modelId="{9DE171A6-14C1-4105-9F52-A2EDD5BB76E5}">
      <dgm:prSet/>
      <dgm:spPr/>
      <dgm:t>
        <a:bodyPr/>
        <a:lstStyle/>
        <a:p>
          <a:r>
            <a:rPr lang="en-US"/>
            <a:t>Develop a plan</a:t>
          </a:r>
        </a:p>
      </dgm:t>
    </dgm:pt>
    <dgm:pt modelId="{C53AB0BB-E0FE-4F9F-867E-A10EF434B8B7}" type="parTrans" cxnId="{4FE35041-FB5F-4CCC-AFC4-111FAF7953A2}">
      <dgm:prSet/>
      <dgm:spPr/>
      <dgm:t>
        <a:bodyPr/>
        <a:lstStyle/>
        <a:p>
          <a:endParaRPr lang="en-US"/>
        </a:p>
      </dgm:t>
    </dgm:pt>
    <dgm:pt modelId="{1E04C287-D72F-4057-B91D-F5DD928876FE}" type="sibTrans" cxnId="{4FE35041-FB5F-4CCC-AFC4-111FAF7953A2}">
      <dgm:prSet phldrT="4" phldr="0"/>
      <dgm:spPr/>
      <dgm:t>
        <a:bodyPr/>
        <a:lstStyle/>
        <a:p>
          <a:r>
            <a:rPr lang="en-US"/>
            <a:t>4</a:t>
          </a:r>
        </a:p>
      </dgm:t>
    </dgm:pt>
    <dgm:pt modelId="{2909E46F-4AC8-42B2-8BF4-5F1FAF91C1DC}">
      <dgm:prSet/>
      <dgm:spPr/>
      <dgm:t>
        <a:bodyPr/>
        <a:lstStyle/>
        <a:p>
          <a:r>
            <a:rPr lang="en-US"/>
            <a:t>Implement the plan</a:t>
          </a:r>
        </a:p>
      </dgm:t>
    </dgm:pt>
    <dgm:pt modelId="{AF8D6727-09DE-43E7-A88D-9FA57558A1EF}" type="parTrans" cxnId="{8D41DD2B-F746-4CE2-B819-1C8B6E91E96C}">
      <dgm:prSet/>
      <dgm:spPr/>
      <dgm:t>
        <a:bodyPr/>
        <a:lstStyle/>
        <a:p>
          <a:endParaRPr lang="en-US"/>
        </a:p>
      </dgm:t>
    </dgm:pt>
    <dgm:pt modelId="{FE4635B7-987D-497C-80E8-01C54CAD0CD2}" type="sibTrans" cxnId="{8D41DD2B-F746-4CE2-B819-1C8B6E91E96C}">
      <dgm:prSet phldrT="5" phldr="0"/>
      <dgm:spPr/>
      <dgm:t>
        <a:bodyPr/>
        <a:lstStyle/>
        <a:p>
          <a:r>
            <a:rPr lang="en-US"/>
            <a:t>5</a:t>
          </a:r>
        </a:p>
      </dgm:t>
    </dgm:pt>
    <dgm:pt modelId="{39C49E8E-2448-4CBF-AE18-4A54A6002BFD}">
      <dgm:prSet/>
      <dgm:spPr/>
      <dgm:t>
        <a:bodyPr/>
        <a:lstStyle/>
        <a:p>
          <a:r>
            <a:rPr lang="en-US"/>
            <a:t>Evaluate the results</a:t>
          </a:r>
        </a:p>
      </dgm:t>
    </dgm:pt>
    <dgm:pt modelId="{EF19907D-5190-411A-B8C3-171CE3214DEB}" type="parTrans" cxnId="{A5B6674F-1B47-43CA-9EA2-28688ECEAAEA}">
      <dgm:prSet/>
      <dgm:spPr/>
      <dgm:t>
        <a:bodyPr/>
        <a:lstStyle/>
        <a:p>
          <a:endParaRPr lang="en-US"/>
        </a:p>
      </dgm:t>
    </dgm:pt>
    <dgm:pt modelId="{7F13FE23-8F34-4BD1-B57B-F25EA3B97D15}" type="sibTrans" cxnId="{A5B6674F-1B47-43CA-9EA2-28688ECEAAEA}">
      <dgm:prSet phldrT="6" phldr="0"/>
      <dgm:spPr/>
      <dgm:t>
        <a:bodyPr/>
        <a:lstStyle/>
        <a:p>
          <a:r>
            <a:rPr lang="en-US"/>
            <a:t>6</a:t>
          </a:r>
        </a:p>
      </dgm:t>
    </dgm:pt>
    <dgm:pt modelId="{B320C473-6E0E-4D81-9156-9E0D57F52E51}" type="pres">
      <dgm:prSet presAssocID="{67793206-9BA6-4D46-B608-E270318E02C5}" presName="Name0" presStyleCnt="0">
        <dgm:presLayoutVars>
          <dgm:animLvl val="lvl"/>
          <dgm:resizeHandles val="exact"/>
        </dgm:presLayoutVars>
      </dgm:prSet>
      <dgm:spPr/>
    </dgm:pt>
    <dgm:pt modelId="{CD5D8B23-8A1D-4728-A3A9-8A914EE7CE43}" type="pres">
      <dgm:prSet presAssocID="{7C8D07C5-934B-451F-948D-E49BC8AB139C}" presName="compositeNode" presStyleCnt="0">
        <dgm:presLayoutVars>
          <dgm:bulletEnabled val="1"/>
        </dgm:presLayoutVars>
      </dgm:prSet>
      <dgm:spPr/>
    </dgm:pt>
    <dgm:pt modelId="{AA4AE1A3-ADC2-4F32-9786-97BB1DA78CA6}" type="pres">
      <dgm:prSet presAssocID="{7C8D07C5-934B-451F-948D-E49BC8AB139C}" presName="bgRect" presStyleLbl="bgAccFollowNode1" presStyleIdx="0" presStyleCnt="6"/>
      <dgm:spPr/>
    </dgm:pt>
    <dgm:pt modelId="{B8B8AD61-310D-489C-B52F-5046C0547E35}" type="pres">
      <dgm:prSet presAssocID="{F86309D7-E15A-442F-B4E5-83D65E6C7AFE}" presName="sibTransNodeCircle" presStyleLbl="alignNode1" presStyleIdx="0" presStyleCnt="12">
        <dgm:presLayoutVars>
          <dgm:chMax val="0"/>
          <dgm:bulletEnabled/>
        </dgm:presLayoutVars>
      </dgm:prSet>
      <dgm:spPr/>
    </dgm:pt>
    <dgm:pt modelId="{C91F72C3-6AC7-4FD3-855A-E989AC0381A7}" type="pres">
      <dgm:prSet presAssocID="{7C8D07C5-934B-451F-948D-E49BC8AB139C}" presName="bottomLine" presStyleLbl="alignNode1" presStyleIdx="1" presStyleCnt="12">
        <dgm:presLayoutVars/>
      </dgm:prSet>
      <dgm:spPr/>
    </dgm:pt>
    <dgm:pt modelId="{F18701D6-0C56-4089-BAAA-3DE76B26C3DD}" type="pres">
      <dgm:prSet presAssocID="{7C8D07C5-934B-451F-948D-E49BC8AB139C}" presName="nodeText" presStyleLbl="bgAccFollowNode1" presStyleIdx="0" presStyleCnt="6">
        <dgm:presLayoutVars>
          <dgm:bulletEnabled val="1"/>
        </dgm:presLayoutVars>
      </dgm:prSet>
      <dgm:spPr/>
    </dgm:pt>
    <dgm:pt modelId="{683B98ED-D349-4FD4-9CDE-17544A94E3B6}" type="pres">
      <dgm:prSet presAssocID="{F86309D7-E15A-442F-B4E5-83D65E6C7AFE}" presName="sibTrans" presStyleCnt="0"/>
      <dgm:spPr/>
    </dgm:pt>
    <dgm:pt modelId="{CC3B03A5-1325-4FD3-87FC-C1B67C79B278}" type="pres">
      <dgm:prSet presAssocID="{8D116829-CD5F-4976-BC52-4FECAC17323F}" presName="compositeNode" presStyleCnt="0">
        <dgm:presLayoutVars>
          <dgm:bulletEnabled val="1"/>
        </dgm:presLayoutVars>
      </dgm:prSet>
      <dgm:spPr/>
    </dgm:pt>
    <dgm:pt modelId="{070A19DD-1F06-4A79-8928-AB02A7BB6F0F}" type="pres">
      <dgm:prSet presAssocID="{8D116829-CD5F-4976-BC52-4FECAC17323F}" presName="bgRect" presStyleLbl="bgAccFollowNode1" presStyleIdx="1" presStyleCnt="6"/>
      <dgm:spPr/>
    </dgm:pt>
    <dgm:pt modelId="{BD6EBC03-9341-454B-92FB-2EDA2C63E220}" type="pres">
      <dgm:prSet presAssocID="{32886720-5DB8-4FDE-9B6E-33FFA7E31545}" presName="sibTransNodeCircle" presStyleLbl="alignNode1" presStyleIdx="2" presStyleCnt="12">
        <dgm:presLayoutVars>
          <dgm:chMax val="0"/>
          <dgm:bulletEnabled/>
        </dgm:presLayoutVars>
      </dgm:prSet>
      <dgm:spPr/>
    </dgm:pt>
    <dgm:pt modelId="{D97ED9C5-78C7-417F-A381-FE00B2B3916C}" type="pres">
      <dgm:prSet presAssocID="{8D116829-CD5F-4976-BC52-4FECAC17323F}" presName="bottomLine" presStyleLbl="alignNode1" presStyleIdx="3" presStyleCnt="12">
        <dgm:presLayoutVars/>
      </dgm:prSet>
      <dgm:spPr/>
    </dgm:pt>
    <dgm:pt modelId="{D005BC3B-A941-4A60-BABB-97C560E22A9B}" type="pres">
      <dgm:prSet presAssocID="{8D116829-CD5F-4976-BC52-4FECAC17323F}" presName="nodeText" presStyleLbl="bgAccFollowNode1" presStyleIdx="1" presStyleCnt="6">
        <dgm:presLayoutVars>
          <dgm:bulletEnabled val="1"/>
        </dgm:presLayoutVars>
      </dgm:prSet>
      <dgm:spPr/>
    </dgm:pt>
    <dgm:pt modelId="{70DCFFFA-CF16-4182-8093-D3B941CA6914}" type="pres">
      <dgm:prSet presAssocID="{32886720-5DB8-4FDE-9B6E-33FFA7E31545}" presName="sibTrans" presStyleCnt="0"/>
      <dgm:spPr/>
    </dgm:pt>
    <dgm:pt modelId="{7B63D635-45BC-44D1-8C33-11CD6A1B3FAB}" type="pres">
      <dgm:prSet presAssocID="{4BB7C7B3-2B88-4941-B761-273BAB26F2CC}" presName="compositeNode" presStyleCnt="0">
        <dgm:presLayoutVars>
          <dgm:bulletEnabled val="1"/>
        </dgm:presLayoutVars>
      </dgm:prSet>
      <dgm:spPr/>
    </dgm:pt>
    <dgm:pt modelId="{1BE73A37-7B0F-4B88-A481-AD377DFE1E38}" type="pres">
      <dgm:prSet presAssocID="{4BB7C7B3-2B88-4941-B761-273BAB26F2CC}" presName="bgRect" presStyleLbl="bgAccFollowNode1" presStyleIdx="2" presStyleCnt="6"/>
      <dgm:spPr/>
    </dgm:pt>
    <dgm:pt modelId="{614E3B9B-8A79-48CB-B414-6E8928886E1A}" type="pres">
      <dgm:prSet presAssocID="{479B1E17-8CB8-477E-A7E1-4E03AC78BCA6}" presName="sibTransNodeCircle" presStyleLbl="alignNode1" presStyleIdx="4" presStyleCnt="12">
        <dgm:presLayoutVars>
          <dgm:chMax val="0"/>
          <dgm:bulletEnabled/>
        </dgm:presLayoutVars>
      </dgm:prSet>
      <dgm:spPr/>
    </dgm:pt>
    <dgm:pt modelId="{307D7F26-99AD-4B28-9F65-D4F89D5ECBA2}" type="pres">
      <dgm:prSet presAssocID="{4BB7C7B3-2B88-4941-B761-273BAB26F2CC}" presName="bottomLine" presStyleLbl="alignNode1" presStyleIdx="5" presStyleCnt="12">
        <dgm:presLayoutVars/>
      </dgm:prSet>
      <dgm:spPr/>
    </dgm:pt>
    <dgm:pt modelId="{C93EE809-56BA-4E61-A12A-73E1D9C8E4FF}" type="pres">
      <dgm:prSet presAssocID="{4BB7C7B3-2B88-4941-B761-273BAB26F2CC}" presName="nodeText" presStyleLbl="bgAccFollowNode1" presStyleIdx="2" presStyleCnt="6">
        <dgm:presLayoutVars>
          <dgm:bulletEnabled val="1"/>
        </dgm:presLayoutVars>
      </dgm:prSet>
      <dgm:spPr/>
    </dgm:pt>
    <dgm:pt modelId="{1639856D-E321-4F80-8792-A339086C51DF}" type="pres">
      <dgm:prSet presAssocID="{479B1E17-8CB8-477E-A7E1-4E03AC78BCA6}" presName="sibTrans" presStyleCnt="0"/>
      <dgm:spPr/>
    </dgm:pt>
    <dgm:pt modelId="{28A40BEC-912B-4AC7-94EB-EB1096C9FA50}" type="pres">
      <dgm:prSet presAssocID="{9DE171A6-14C1-4105-9F52-A2EDD5BB76E5}" presName="compositeNode" presStyleCnt="0">
        <dgm:presLayoutVars>
          <dgm:bulletEnabled val="1"/>
        </dgm:presLayoutVars>
      </dgm:prSet>
      <dgm:spPr/>
    </dgm:pt>
    <dgm:pt modelId="{7E472B47-C1D0-4F67-9809-63D52169EF7C}" type="pres">
      <dgm:prSet presAssocID="{9DE171A6-14C1-4105-9F52-A2EDD5BB76E5}" presName="bgRect" presStyleLbl="bgAccFollowNode1" presStyleIdx="3" presStyleCnt="6"/>
      <dgm:spPr/>
    </dgm:pt>
    <dgm:pt modelId="{DB36B246-85BB-4BC6-B10C-41D5D4AC8230}" type="pres">
      <dgm:prSet presAssocID="{1E04C287-D72F-4057-B91D-F5DD928876FE}" presName="sibTransNodeCircle" presStyleLbl="alignNode1" presStyleIdx="6" presStyleCnt="12">
        <dgm:presLayoutVars>
          <dgm:chMax val="0"/>
          <dgm:bulletEnabled/>
        </dgm:presLayoutVars>
      </dgm:prSet>
      <dgm:spPr/>
    </dgm:pt>
    <dgm:pt modelId="{CCE08D41-F61F-47DF-A647-5E00D0DCBE0F}" type="pres">
      <dgm:prSet presAssocID="{9DE171A6-14C1-4105-9F52-A2EDD5BB76E5}" presName="bottomLine" presStyleLbl="alignNode1" presStyleIdx="7" presStyleCnt="12">
        <dgm:presLayoutVars/>
      </dgm:prSet>
      <dgm:spPr/>
    </dgm:pt>
    <dgm:pt modelId="{0AB9D0FA-08DD-4C2F-8639-BDEE366EC7EC}" type="pres">
      <dgm:prSet presAssocID="{9DE171A6-14C1-4105-9F52-A2EDD5BB76E5}" presName="nodeText" presStyleLbl="bgAccFollowNode1" presStyleIdx="3" presStyleCnt="6">
        <dgm:presLayoutVars>
          <dgm:bulletEnabled val="1"/>
        </dgm:presLayoutVars>
      </dgm:prSet>
      <dgm:spPr/>
    </dgm:pt>
    <dgm:pt modelId="{BAB4522C-EEFC-413A-B0D8-13B29CF90EA1}" type="pres">
      <dgm:prSet presAssocID="{1E04C287-D72F-4057-B91D-F5DD928876FE}" presName="sibTrans" presStyleCnt="0"/>
      <dgm:spPr/>
    </dgm:pt>
    <dgm:pt modelId="{C8FA2502-3E2A-42C8-823D-862ECD42181B}" type="pres">
      <dgm:prSet presAssocID="{2909E46F-4AC8-42B2-8BF4-5F1FAF91C1DC}" presName="compositeNode" presStyleCnt="0">
        <dgm:presLayoutVars>
          <dgm:bulletEnabled val="1"/>
        </dgm:presLayoutVars>
      </dgm:prSet>
      <dgm:spPr/>
    </dgm:pt>
    <dgm:pt modelId="{F5E82361-A8ED-459C-9D44-A845A85BB105}" type="pres">
      <dgm:prSet presAssocID="{2909E46F-4AC8-42B2-8BF4-5F1FAF91C1DC}" presName="bgRect" presStyleLbl="bgAccFollowNode1" presStyleIdx="4" presStyleCnt="6"/>
      <dgm:spPr/>
    </dgm:pt>
    <dgm:pt modelId="{A8DE3367-7287-413A-8449-FC8011176D38}" type="pres">
      <dgm:prSet presAssocID="{FE4635B7-987D-497C-80E8-01C54CAD0CD2}" presName="sibTransNodeCircle" presStyleLbl="alignNode1" presStyleIdx="8" presStyleCnt="12">
        <dgm:presLayoutVars>
          <dgm:chMax val="0"/>
          <dgm:bulletEnabled/>
        </dgm:presLayoutVars>
      </dgm:prSet>
      <dgm:spPr/>
    </dgm:pt>
    <dgm:pt modelId="{DDBDF2D1-BFD9-4F37-8CD6-96C41AFDFD31}" type="pres">
      <dgm:prSet presAssocID="{2909E46F-4AC8-42B2-8BF4-5F1FAF91C1DC}" presName="bottomLine" presStyleLbl="alignNode1" presStyleIdx="9" presStyleCnt="12">
        <dgm:presLayoutVars/>
      </dgm:prSet>
      <dgm:spPr/>
    </dgm:pt>
    <dgm:pt modelId="{8DDE9170-0F33-4E46-B40B-F37F44F19075}" type="pres">
      <dgm:prSet presAssocID="{2909E46F-4AC8-42B2-8BF4-5F1FAF91C1DC}" presName="nodeText" presStyleLbl="bgAccFollowNode1" presStyleIdx="4" presStyleCnt="6">
        <dgm:presLayoutVars>
          <dgm:bulletEnabled val="1"/>
        </dgm:presLayoutVars>
      </dgm:prSet>
      <dgm:spPr/>
    </dgm:pt>
    <dgm:pt modelId="{D428C381-2286-42F3-8113-73C6DEC57E71}" type="pres">
      <dgm:prSet presAssocID="{FE4635B7-987D-497C-80E8-01C54CAD0CD2}" presName="sibTrans" presStyleCnt="0"/>
      <dgm:spPr/>
    </dgm:pt>
    <dgm:pt modelId="{9CF420EE-0BE3-40D1-84B3-9EFD5426742C}" type="pres">
      <dgm:prSet presAssocID="{39C49E8E-2448-4CBF-AE18-4A54A6002BFD}" presName="compositeNode" presStyleCnt="0">
        <dgm:presLayoutVars>
          <dgm:bulletEnabled val="1"/>
        </dgm:presLayoutVars>
      </dgm:prSet>
      <dgm:spPr/>
    </dgm:pt>
    <dgm:pt modelId="{46E6407A-047B-4C7F-842D-A22A58E880F0}" type="pres">
      <dgm:prSet presAssocID="{39C49E8E-2448-4CBF-AE18-4A54A6002BFD}" presName="bgRect" presStyleLbl="bgAccFollowNode1" presStyleIdx="5" presStyleCnt="6"/>
      <dgm:spPr/>
    </dgm:pt>
    <dgm:pt modelId="{CA548BBF-CDC7-4B7F-A24E-52EF54FB1647}" type="pres">
      <dgm:prSet presAssocID="{7F13FE23-8F34-4BD1-B57B-F25EA3B97D15}" presName="sibTransNodeCircle" presStyleLbl="alignNode1" presStyleIdx="10" presStyleCnt="12">
        <dgm:presLayoutVars>
          <dgm:chMax val="0"/>
          <dgm:bulletEnabled/>
        </dgm:presLayoutVars>
      </dgm:prSet>
      <dgm:spPr/>
    </dgm:pt>
    <dgm:pt modelId="{E224CD87-D37E-41CA-A556-792BD0882619}" type="pres">
      <dgm:prSet presAssocID="{39C49E8E-2448-4CBF-AE18-4A54A6002BFD}" presName="bottomLine" presStyleLbl="alignNode1" presStyleIdx="11" presStyleCnt="12">
        <dgm:presLayoutVars/>
      </dgm:prSet>
      <dgm:spPr/>
    </dgm:pt>
    <dgm:pt modelId="{E23BF5C0-02D4-44E0-BDFB-DD8D21C91954}" type="pres">
      <dgm:prSet presAssocID="{39C49E8E-2448-4CBF-AE18-4A54A6002BFD}" presName="nodeText" presStyleLbl="bgAccFollowNode1" presStyleIdx="5" presStyleCnt="6">
        <dgm:presLayoutVars>
          <dgm:bulletEnabled val="1"/>
        </dgm:presLayoutVars>
      </dgm:prSet>
      <dgm:spPr/>
    </dgm:pt>
  </dgm:ptLst>
  <dgm:cxnLst>
    <dgm:cxn modelId="{B0D83E0B-07C3-447F-842B-5FB2BC5264F1}" type="presOf" srcId="{F86309D7-E15A-442F-B4E5-83D65E6C7AFE}" destId="{B8B8AD61-310D-489C-B52F-5046C0547E35}" srcOrd="0" destOrd="0" presId="urn:microsoft.com/office/officeart/2016/7/layout/BasicLinearProcessNumbered"/>
    <dgm:cxn modelId="{6B93A80B-DD74-4CE9-BD23-5F96E44ED6AE}" type="presOf" srcId="{7C8D07C5-934B-451F-948D-E49BC8AB139C}" destId="{AA4AE1A3-ADC2-4F32-9786-97BB1DA78CA6}" srcOrd="0" destOrd="0" presId="urn:microsoft.com/office/officeart/2016/7/layout/BasicLinearProcessNumbered"/>
    <dgm:cxn modelId="{2BC14C26-F988-43CB-A64B-DA1729579A3A}" type="presOf" srcId="{1E04C287-D72F-4057-B91D-F5DD928876FE}" destId="{DB36B246-85BB-4BC6-B10C-41D5D4AC8230}" srcOrd="0" destOrd="0" presId="urn:microsoft.com/office/officeart/2016/7/layout/BasicLinearProcessNumbered"/>
    <dgm:cxn modelId="{8D41DD2B-F746-4CE2-B819-1C8B6E91E96C}" srcId="{67793206-9BA6-4D46-B608-E270318E02C5}" destId="{2909E46F-4AC8-42B2-8BF4-5F1FAF91C1DC}" srcOrd="4" destOrd="0" parTransId="{AF8D6727-09DE-43E7-A88D-9FA57558A1EF}" sibTransId="{FE4635B7-987D-497C-80E8-01C54CAD0CD2}"/>
    <dgm:cxn modelId="{0B45F62E-D8E8-41B7-9A11-B688B23206F9}" srcId="{67793206-9BA6-4D46-B608-E270318E02C5}" destId="{8D116829-CD5F-4976-BC52-4FECAC17323F}" srcOrd="1" destOrd="0" parTransId="{DF72C4EB-4278-46B7-AD34-08DB467F6F57}" sibTransId="{32886720-5DB8-4FDE-9B6E-33FFA7E31545}"/>
    <dgm:cxn modelId="{C1701236-9B73-4143-B9E5-DBC949440666}" type="presOf" srcId="{39C49E8E-2448-4CBF-AE18-4A54A6002BFD}" destId="{46E6407A-047B-4C7F-842D-A22A58E880F0}" srcOrd="0" destOrd="0" presId="urn:microsoft.com/office/officeart/2016/7/layout/BasicLinearProcessNumbered"/>
    <dgm:cxn modelId="{B576633A-6E8A-438A-8E62-E65404E37926}" srcId="{67793206-9BA6-4D46-B608-E270318E02C5}" destId="{7C8D07C5-934B-451F-948D-E49BC8AB139C}" srcOrd="0" destOrd="0" parTransId="{47731F4A-7F40-4A65-AF9E-64256A36BD62}" sibTransId="{F86309D7-E15A-442F-B4E5-83D65E6C7AFE}"/>
    <dgm:cxn modelId="{4F86ED3D-284B-4667-9632-BC094621B426}" type="presOf" srcId="{9DE171A6-14C1-4105-9F52-A2EDD5BB76E5}" destId="{7E472B47-C1D0-4F67-9809-63D52169EF7C}" srcOrd="0" destOrd="0" presId="urn:microsoft.com/office/officeart/2016/7/layout/BasicLinearProcessNumbered"/>
    <dgm:cxn modelId="{0B284661-A6C1-4277-8B34-A844D40A33B2}" type="presOf" srcId="{9DE171A6-14C1-4105-9F52-A2EDD5BB76E5}" destId="{0AB9D0FA-08DD-4C2F-8639-BDEE366EC7EC}" srcOrd="1" destOrd="0" presId="urn:microsoft.com/office/officeart/2016/7/layout/BasicLinearProcessNumbered"/>
    <dgm:cxn modelId="{4FE35041-FB5F-4CCC-AFC4-111FAF7953A2}" srcId="{67793206-9BA6-4D46-B608-E270318E02C5}" destId="{9DE171A6-14C1-4105-9F52-A2EDD5BB76E5}" srcOrd="3" destOrd="0" parTransId="{C53AB0BB-E0FE-4F9F-867E-A10EF434B8B7}" sibTransId="{1E04C287-D72F-4057-B91D-F5DD928876FE}"/>
    <dgm:cxn modelId="{895C1D69-1520-413F-AD89-E576D0D8E25D}" type="presOf" srcId="{67793206-9BA6-4D46-B608-E270318E02C5}" destId="{B320C473-6E0E-4D81-9156-9E0D57F52E51}" srcOrd="0" destOrd="0" presId="urn:microsoft.com/office/officeart/2016/7/layout/BasicLinearProcessNumbered"/>
    <dgm:cxn modelId="{A5B6674F-1B47-43CA-9EA2-28688ECEAAEA}" srcId="{67793206-9BA6-4D46-B608-E270318E02C5}" destId="{39C49E8E-2448-4CBF-AE18-4A54A6002BFD}" srcOrd="5" destOrd="0" parTransId="{EF19907D-5190-411A-B8C3-171CE3214DEB}" sibTransId="{7F13FE23-8F34-4BD1-B57B-F25EA3B97D15}"/>
    <dgm:cxn modelId="{986B7E71-B079-4CA9-A473-EECF6BFFA2FA}" type="presOf" srcId="{FE4635B7-987D-497C-80E8-01C54CAD0CD2}" destId="{A8DE3367-7287-413A-8449-FC8011176D38}" srcOrd="0" destOrd="0" presId="urn:microsoft.com/office/officeart/2016/7/layout/BasicLinearProcessNumbered"/>
    <dgm:cxn modelId="{D2928854-478B-4691-A664-D0E8A7155A66}" type="presOf" srcId="{39C49E8E-2448-4CBF-AE18-4A54A6002BFD}" destId="{E23BF5C0-02D4-44E0-BDFB-DD8D21C91954}" srcOrd="1" destOrd="0" presId="urn:microsoft.com/office/officeart/2016/7/layout/BasicLinearProcessNumbered"/>
    <dgm:cxn modelId="{188FAA85-692A-43F3-8FC7-471ECEDCB4AF}" type="presOf" srcId="{7C8D07C5-934B-451F-948D-E49BC8AB139C}" destId="{F18701D6-0C56-4089-BAAA-3DE76B26C3DD}" srcOrd="1" destOrd="0" presId="urn:microsoft.com/office/officeart/2016/7/layout/BasicLinearProcessNumbered"/>
    <dgm:cxn modelId="{82AED394-CEE8-4567-9BB6-D6B1E2400CCB}" type="presOf" srcId="{8D116829-CD5F-4976-BC52-4FECAC17323F}" destId="{D005BC3B-A941-4A60-BABB-97C560E22A9B}" srcOrd="1" destOrd="0" presId="urn:microsoft.com/office/officeart/2016/7/layout/BasicLinearProcessNumbered"/>
    <dgm:cxn modelId="{B684B9A9-9F4B-4DA8-91CA-B128F5C48BB0}" type="presOf" srcId="{2909E46F-4AC8-42B2-8BF4-5F1FAF91C1DC}" destId="{8DDE9170-0F33-4E46-B40B-F37F44F19075}" srcOrd="1" destOrd="0" presId="urn:microsoft.com/office/officeart/2016/7/layout/BasicLinearProcessNumbered"/>
    <dgm:cxn modelId="{B9E723AD-F336-40AD-8DBD-639B8131557B}" type="presOf" srcId="{2909E46F-4AC8-42B2-8BF4-5F1FAF91C1DC}" destId="{F5E82361-A8ED-459C-9D44-A845A85BB105}" srcOrd="0" destOrd="0" presId="urn:microsoft.com/office/officeart/2016/7/layout/BasicLinearProcessNumbered"/>
    <dgm:cxn modelId="{49CE64AD-FC6D-4779-85FA-735820D9828F}" type="presOf" srcId="{32886720-5DB8-4FDE-9B6E-33FFA7E31545}" destId="{BD6EBC03-9341-454B-92FB-2EDA2C63E220}" srcOrd="0" destOrd="0" presId="urn:microsoft.com/office/officeart/2016/7/layout/BasicLinearProcessNumbered"/>
    <dgm:cxn modelId="{3FD2BAB0-0503-494F-898E-B8E0A679D5DD}" type="presOf" srcId="{7F13FE23-8F34-4BD1-B57B-F25EA3B97D15}" destId="{CA548BBF-CDC7-4B7F-A24E-52EF54FB1647}" srcOrd="0" destOrd="0" presId="urn:microsoft.com/office/officeart/2016/7/layout/BasicLinearProcessNumbered"/>
    <dgm:cxn modelId="{C5CDF9B9-73F0-4A87-BB3F-0AE1C0B4AC0E}" type="presOf" srcId="{4BB7C7B3-2B88-4941-B761-273BAB26F2CC}" destId="{1BE73A37-7B0F-4B88-A481-AD377DFE1E38}" srcOrd="0" destOrd="0" presId="urn:microsoft.com/office/officeart/2016/7/layout/BasicLinearProcessNumbered"/>
    <dgm:cxn modelId="{A2B51CC1-08F8-4593-8662-C0E54EA56F0C}" type="presOf" srcId="{479B1E17-8CB8-477E-A7E1-4E03AC78BCA6}" destId="{614E3B9B-8A79-48CB-B414-6E8928886E1A}" srcOrd="0" destOrd="0" presId="urn:microsoft.com/office/officeart/2016/7/layout/BasicLinearProcessNumbered"/>
    <dgm:cxn modelId="{40D3EBC8-CE79-418A-8682-A81B3077A697}" srcId="{67793206-9BA6-4D46-B608-E270318E02C5}" destId="{4BB7C7B3-2B88-4941-B761-273BAB26F2CC}" srcOrd="2" destOrd="0" parTransId="{A2F961D2-997F-4B59-B4CC-5A31AABFBA6F}" sibTransId="{479B1E17-8CB8-477E-A7E1-4E03AC78BCA6}"/>
    <dgm:cxn modelId="{84C00FF0-B8DF-4B17-8B3F-BAFA018666A3}" type="presOf" srcId="{8D116829-CD5F-4976-BC52-4FECAC17323F}" destId="{070A19DD-1F06-4A79-8928-AB02A7BB6F0F}" srcOrd="0" destOrd="0" presId="urn:microsoft.com/office/officeart/2016/7/layout/BasicLinearProcessNumbered"/>
    <dgm:cxn modelId="{A4D52BF3-23D1-456B-A77C-7B137ADE6E77}" type="presOf" srcId="{4BB7C7B3-2B88-4941-B761-273BAB26F2CC}" destId="{C93EE809-56BA-4E61-A12A-73E1D9C8E4FF}" srcOrd="1" destOrd="0" presId="urn:microsoft.com/office/officeart/2016/7/layout/BasicLinearProcessNumbered"/>
    <dgm:cxn modelId="{39C92369-8158-4ED3-8B4A-95708F605649}" type="presParOf" srcId="{B320C473-6E0E-4D81-9156-9E0D57F52E51}" destId="{CD5D8B23-8A1D-4728-A3A9-8A914EE7CE43}" srcOrd="0" destOrd="0" presId="urn:microsoft.com/office/officeart/2016/7/layout/BasicLinearProcessNumbered"/>
    <dgm:cxn modelId="{48F07982-647D-4A8F-B973-72A0E38D868E}" type="presParOf" srcId="{CD5D8B23-8A1D-4728-A3A9-8A914EE7CE43}" destId="{AA4AE1A3-ADC2-4F32-9786-97BB1DA78CA6}" srcOrd="0" destOrd="0" presId="urn:microsoft.com/office/officeart/2016/7/layout/BasicLinearProcessNumbered"/>
    <dgm:cxn modelId="{F0C04D27-EFBF-4FE3-B4EE-07E99D739E97}" type="presParOf" srcId="{CD5D8B23-8A1D-4728-A3A9-8A914EE7CE43}" destId="{B8B8AD61-310D-489C-B52F-5046C0547E35}" srcOrd="1" destOrd="0" presId="urn:microsoft.com/office/officeart/2016/7/layout/BasicLinearProcessNumbered"/>
    <dgm:cxn modelId="{4A390066-AAE7-4E3B-A05A-954DEC1C8806}" type="presParOf" srcId="{CD5D8B23-8A1D-4728-A3A9-8A914EE7CE43}" destId="{C91F72C3-6AC7-4FD3-855A-E989AC0381A7}" srcOrd="2" destOrd="0" presId="urn:microsoft.com/office/officeart/2016/7/layout/BasicLinearProcessNumbered"/>
    <dgm:cxn modelId="{9CB83A89-592F-4889-BABF-606575EFEC63}" type="presParOf" srcId="{CD5D8B23-8A1D-4728-A3A9-8A914EE7CE43}" destId="{F18701D6-0C56-4089-BAAA-3DE76B26C3DD}" srcOrd="3" destOrd="0" presId="urn:microsoft.com/office/officeart/2016/7/layout/BasicLinearProcessNumbered"/>
    <dgm:cxn modelId="{094FFD3D-9667-47FD-89DA-8624BC00BE6A}" type="presParOf" srcId="{B320C473-6E0E-4D81-9156-9E0D57F52E51}" destId="{683B98ED-D349-4FD4-9CDE-17544A94E3B6}" srcOrd="1" destOrd="0" presId="urn:microsoft.com/office/officeart/2016/7/layout/BasicLinearProcessNumbered"/>
    <dgm:cxn modelId="{1E9FDBD0-2632-4B50-A38E-0EF06B579F0B}" type="presParOf" srcId="{B320C473-6E0E-4D81-9156-9E0D57F52E51}" destId="{CC3B03A5-1325-4FD3-87FC-C1B67C79B278}" srcOrd="2" destOrd="0" presId="urn:microsoft.com/office/officeart/2016/7/layout/BasicLinearProcessNumbered"/>
    <dgm:cxn modelId="{56294D7E-2BA5-4BF6-B08A-6392A6AB1EFB}" type="presParOf" srcId="{CC3B03A5-1325-4FD3-87FC-C1B67C79B278}" destId="{070A19DD-1F06-4A79-8928-AB02A7BB6F0F}" srcOrd="0" destOrd="0" presId="urn:microsoft.com/office/officeart/2016/7/layout/BasicLinearProcessNumbered"/>
    <dgm:cxn modelId="{669824CC-8045-4935-97D9-B15A1CBD9436}" type="presParOf" srcId="{CC3B03A5-1325-4FD3-87FC-C1B67C79B278}" destId="{BD6EBC03-9341-454B-92FB-2EDA2C63E220}" srcOrd="1" destOrd="0" presId="urn:microsoft.com/office/officeart/2016/7/layout/BasicLinearProcessNumbered"/>
    <dgm:cxn modelId="{53381CF2-1D42-44E7-8D86-EF691F6D8793}" type="presParOf" srcId="{CC3B03A5-1325-4FD3-87FC-C1B67C79B278}" destId="{D97ED9C5-78C7-417F-A381-FE00B2B3916C}" srcOrd="2" destOrd="0" presId="urn:microsoft.com/office/officeart/2016/7/layout/BasicLinearProcessNumbered"/>
    <dgm:cxn modelId="{5F1F427F-D6A5-406E-AA08-6B271834F45A}" type="presParOf" srcId="{CC3B03A5-1325-4FD3-87FC-C1B67C79B278}" destId="{D005BC3B-A941-4A60-BABB-97C560E22A9B}" srcOrd="3" destOrd="0" presId="urn:microsoft.com/office/officeart/2016/7/layout/BasicLinearProcessNumbered"/>
    <dgm:cxn modelId="{A23AB0C6-7986-4A3D-A9D7-0268A14CCEC2}" type="presParOf" srcId="{B320C473-6E0E-4D81-9156-9E0D57F52E51}" destId="{70DCFFFA-CF16-4182-8093-D3B941CA6914}" srcOrd="3" destOrd="0" presId="urn:microsoft.com/office/officeart/2016/7/layout/BasicLinearProcessNumbered"/>
    <dgm:cxn modelId="{3869A64D-ECE7-45FF-9AB7-61F4A2856CBD}" type="presParOf" srcId="{B320C473-6E0E-4D81-9156-9E0D57F52E51}" destId="{7B63D635-45BC-44D1-8C33-11CD6A1B3FAB}" srcOrd="4" destOrd="0" presId="urn:microsoft.com/office/officeart/2016/7/layout/BasicLinearProcessNumbered"/>
    <dgm:cxn modelId="{2E43DA49-8582-47E9-A13D-934A6FE9C9D8}" type="presParOf" srcId="{7B63D635-45BC-44D1-8C33-11CD6A1B3FAB}" destId="{1BE73A37-7B0F-4B88-A481-AD377DFE1E38}" srcOrd="0" destOrd="0" presId="urn:microsoft.com/office/officeart/2016/7/layout/BasicLinearProcessNumbered"/>
    <dgm:cxn modelId="{A2675065-2942-42EA-A17B-DFA546852FBA}" type="presParOf" srcId="{7B63D635-45BC-44D1-8C33-11CD6A1B3FAB}" destId="{614E3B9B-8A79-48CB-B414-6E8928886E1A}" srcOrd="1" destOrd="0" presId="urn:microsoft.com/office/officeart/2016/7/layout/BasicLinearProcessNumbered"/>
    <dgm:cxn modelId="{A8D0CF80-ED1C-4B9D-9F71-C67D385C1E8A}" type="presParOf" srcId="{7B63D635-45BC-44D1-8C33-11CD6A1B3FAB}" destId="{307D7F26-99AD-4B28-9F65-D4F89D5ECBA2}" srcOrd="2" destOrd="0" presId="urn:microsoft.com/office/officeart/2016/7/layout/BasicLinearProcessNumbered"/>
    <dgm:cxn modelId="{8CA8B2BF-A365-41A7-A061-F8298A8F3164}" type="presParOf" srcId="{7B63D635-45BC-44D1-8C33-11CD6A1B3FAB}" destId="{C93EE809-56BA-4E61-A12A-73E1D9C8E4FF}" srcOrd="3" destOrd="0" presId="urn:microsoft.com/office/officeart/2016/7/layout/BasicLinearProcessNumbered"/>
    <dgm:cxn modelId="{605237D4-12A3-4A37-8874-1F9378AA936E}" type="presParOf" srcId="{B320C473-6E0E-4D81-9156-9E0D57F52E51}" destId="{1639856D-E321-4F80-8792-A339086C51DF}" srcOrd="5" destOrd="0" presId="urn:microsoft.com/office/officeart/2016/7/layout/BasicLinearProcessNumbered"/>
    <dgm:cxn modelId="{0626EAF8-5742-47B5-912D-A4981F1C6269}" type="presParOf" srcId="{B320C473-6E0E-4D81-9156-9E0D57F52E51}" destId="{28A40BEC-912B-4AC7-94EB-EB1096C9FA50}" srcOrd="6" destOrd="0" presId="urn:microsoft.com/office/officeart/2016/7/layout/BasicLinearProcessNumbered"/>
    <dgm:cxn modelId="{46C0F5A4-2F4D-42FA-8119-74F7EB431D4D}" type="presParOf" srcId="{28A40BEC-912B-4AC7-94EB-EB1096C9FA50}" destId="{7E472B47-C1D0-4F67-9809-63D52169EF7C}" srcOrd="0" destOrd="0" presId="urn:microsoft.com/office/officeart/2016/7/layout/BasicLinearProcessNumbered"/>
    <dgm:cxn modelId="{3D588D3B-BF66-4D98-B60F-3D2EF0BC03BB}" type="presParOf" srcId="{28A40BEC-912B-4AC7-94EB-EB1096C9FA50}" destId="{DB36B246-85BB-4BC6-B10C-41D5D4AC8230}" srcOrd="1" destOrd="0" presId="urn:microsoft.com/office/officeart/2016/7/layout/BasicLinearProcessNumbered"/>
    <dgm:cxn modelId="{CA1F0E6F-E15D-4AD3-B4D4-EDDC30995EEC}" type="presParOf" srcId="{28A40BEC-912B-4AC7-94EB-EB1096C9FA50}" destId="{CCE08D41-F61F-47DF-A647-5E00D0DCBE0F}" srcOrd="2" destOrd="0" presId="urn:microsoft.com/office/officeart/2016/7/layout/BasicLinearProcessNumbered"/>
    <dgm:cxn modelId="{7FEC9A42-A79D-4690-B1A1-2869425D54FD}" type="presParOf" srcId="{28A40BEC-912B-4AC7-94EB-EB1096C9FA50}" destId="{0AB9D0FA-08DD-4C2F-8639-BDEE366EC7EC}" srcOrd="3" destOrd="0" presId="urn:microsoft.com/office/officeart/2016/7/layout/BasicLinearProcessNumbered"/>
    <dgm:cxn modelId="{70B3F763-0E7C-472F-8224-65D5B413876C}" type="presParOf" srcId="{B320C473-6E0E-4D81-9156-9E0D57F52E51}" destId="{BAB4522C-EEFC-413A-B0D8-13B29CF90EA1}" srcOrd="7" destOrd="0" presId="urn:microsoft.com/office/officeart/2016/7/layout/BasicLinearProcessNumbered"/>
    <dgm:cxn modelId="{874A19EF-E5FB-4FB0-BD6C-7293580BCE26}" type="presParOf" srcId="{B320C473-6E0E-4D81-9156-9E0D57F52E51}" destId="{C8FA2502-3E2A-42C8-823D-862ECD42181B}" srcOrd="8" destOrd="0" presId="urn:microsoft.com/office/officeart/2016/7/layout/BasicLinearProcessNumbered"/>
    <dgm:cxn modelId="{40DD6E06-6CC0-4593-9893-75B08FAA8F6C}" type="presParOf" srcId="{C8FA2502-3E2A-42C8-823D-862ECD42181B}" destId="{F5E82361-A8ED-459C-9D44-A845A85BB105}" srcOrd="0" destOrd="0" presId="urn:microsoft.com/office/officeart/2016/7/layout/BasicLinearProcessNumbered"/>
    <dgm:cxn modelId="{7E074E9F-FC5D-46BA-8E0A-3EE326DC4F11}" type="presParOf" srcId="{C8FA2502-3E2A-42C8-823D-862ECD42181B}" destId="{A8DE3367-7287-413A-8449-FC8011176D38}" srcOrd="1" destOrd="0" presId="urn:microsoft.com/office/officeart/2016/7/layout/BasicLinearProcessNumbered"/>
    <dgm:cxn modelId="{48D36A48-DEB9-451B-9993-A19E5DFB6BE9}" type="presParOf" srcId="{C8FA2502-3E2A-42C8-823D-862ECD42181B}" destId="{DDBDF2D1-BFD9-4F37-8CD6-96C41AFDFD31}" srcOrd="2" destOrd="0" presId="urn:microsoft.com/office/officeart/2016/7/layout/BasicLinearProcessNumbered"/>
    <dgm:cxn modelId="{D60E21E2-7F9D-4614-9A91-A7F2AB1857EA}" type="presParOf" srcId="{C8FA2502-3E2A-42C8-823D-862ECD42181B}" destId="{8DDE9170-0F33-4E46-B40B-F37F44F19075}" srcOrd="3" destOrd="0" presId="urn:microsoft.com/office/officeart/2016/7/layout/BasicLinearProcessNumbered"/>
    <dgm:cxn modelId="{A13D136E-C9CA-4CCD-B18D-D298B49366D4}" type="presParOf" srcId="{B320C473-6E0E-4D81-9156-9E0D57F52E51}" destId="{D428C381-2286-42F3-8113-73C6DEC57E71}" srcOrd="9" destOrd="0" presId="urn:microsoft.com/office/officeart/2016/7/layout/BasicLinearProcessNumbered"/>
    <dgm:cxn modelId="{EC05885B-DA6C-4BD1-AB0C-E4DBA972A5B6}" type="presParOf" srcId="{B320C473-6E0E-4D81-9156-9E0D57F52E51}" destId="{9CF420EE-0BE3-40D1-84B3-9EFD5426742C}" srcOrd="10" destOrd="0" presId="urn:microsoft.com/office/officeart/2016/7/layout/BasicLinearProcessNumbered"/>
    <dgm:cxn modelId="{64D125AA-942A-44C5-822C-9222751B4C95}" type="presParOf" srcId="{9CF420EE-0BE3-40D1-84B3-9EFD5426742C}" destId="{46E6407A-047B-4C7F-842D-A22A58E880F0}" srcOrd="0" destOrd="0" presId="urn:microsoft.com/office/officeart/2016/7/layout/BasicLinearProcessNumbered"/>
    <dgm:cxn modelId="{C5DFE876-236E-4448-9513-AD9AF20BA9E0}" type="presParOf" srcId="{9CF420EE-0BE3-40D1-84B3-9EFD5426742C}" destId="{CA548BBF-CDC7-4B7F-A24E-52EF54FB1647}" srcOrd="1" destOrd="0" presId="urn:microsoft.com/office/officeart/2016/7/layout/BasicLinearProcessNumbered"/>
    <dgm:cxn modelId="{61DB7D40-4428-4DDD-85C3-83BF1F54F240}" type="presParOf" srcId="{9CF420EE-0BE3-40D1-84B3-9EFD5426742C}" destId="{E224CD87-D37E-41CA-A556-792BD0882619}" srcOrd="2" destOrd="0" presId="urn:microsoft.com/office/officeart/2016/7/layout/BasicLinearProcessNumbered"/>
    <dgm:cxn modelId="{7525847F-7132-4FDE-BDB2-15630ACE9870}" type="presParOf" srcId="{9CF420EE-0BE3-40D1-84B3-9EFD5426742C}" destId="{E23BF5C0-02D4-44E0-BDFB-DD8D21C9195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142E6D-B240-48F0-A12F-D3639DAFD8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8C8C596-83FF-47EA-809B-614023DE27DA}">
      <dgm:prSet/>
      <dgm:spPr/>
      <dgm:t>
        <a:bodyPr/>
        <a:lstStyle/>
        <a:p>
          <a:pPr>
            <a:lnSpc>
              <a:spcPct val="100000"/>
            </a:lnSpc>
          </a:pPr>
          <a:r>
            <a:rPr lang="en-US" dirty="0"/>
            <a:t>Effective team management in psychology is e</a:t>
          </a:r>
          <a:r>
            <a:rPr lang="en-US" b="1" dirty="0"/>
            <a:t>ssential</a:t>
          </a:r>
          <a:r>
            <a:rPr lang="en-US" dirty="0"/>
            <a:t> for the success of any organization.</a:t>
          </a:r>
        </a:p>
      </dgm:t>
    </dgm:pt>
    <dgm:pt modelId="{337335B3-DF81-427A-9B8B-195820513B85}" type="parTrans" cxnId="{C3281603-DDA1-4861-8FBE-5ACF1883D337}">
      <dgm:prSet/>
      <dgm:spPr/>
      <dgm:t>
        <a:bodyPr/>
        <a:lstStyle/>
        <a:p>
          <a:endParaRPr lang="en-US"/>
        </a:p>
      </dgm:t>
    </dgm:pt>
    <dgm:pt modelId="{DA310622-DC83-4277-8114-4A1B663534C6}" type="sibTrans" cxnId="{C3281603-DDA1-4861-8FBE-5ACF1883D337}">
      <dgm:prSet/>
      <dgm:spPr/>
      <dgm:t>
        <a:bodyPr/>
        <a:lstStyle/>
        <a:p>
          <a:endParaRPr lang="en-US"/>
        </a:p>
      </dgm:t>
    </dgm:pt>
    <dgm:pt modelId="{FC64E19E-A2E6-4A87-8877-D308C0854D0C}">
      <dgm:prSet/>
      <dgm:spPr/>
      <dgm:t>
        <a:bodyPr/>
        <a:lstStyle/>
        <a:p>
          <a:pPr>
            <a:lnSpc>
              <a:spcPct val="100000"/>
            </a:lnSpc>
          </a:pPr>
          <a:r>
            <a:rPr lang="en-US" dirty="0"/>
            <a:t>Involves building </a:t>
          </a:r>
          <a:r>
            <a:rPr lang="en-US" b="1" dirty="0"/>
            <a:t>trust</a:t>
          </a:r>
          <a:r>
            <a:rPr lang="en-US" dirty="0"/>
            <a:t> among team members, </a:t>
          </a:r>
          <a:r>
            <a:rPr lang="en-US" b="1" dirty="0"/>
            <a:t>promoting</a:t>
          </a:r>
          <a:r>
            <a:rPr lang="en-US" dirty="0"/>
            <a:t> effective communication, motivating, and </a:t>
          </a:r>
          <a:r>
            <a:rPr lang="en-US" b="1" dirty="0"/>
            <a:t>inspiring</a:t>
          </a:r>
          <a:r>
            <a:rPr lang="en-US" dirty="0"/>
            <a:t> team members, and handling </a:t>
          </a:r>
          <a:r>
            <a:rPr lang="en-US" b="1" dirty="0"/>
            <a:t>conflict</a:t>
          </a:r>
          <a:r>
            <a:rPr lang="en-US" dirty="0"/>
            <a:t> and difficult situations in a </a:t>
          </a:r>
          <a:r>
            <a:rPr lang="en-US" b="1" dirty="0"/>
            <a:t>positive</a:t>
          </a:r>
          <a:r>
            <a:rPr lang="en-US" dirty="0"/>
            <a:t> and </a:t>
          </a:r>
          <a:r>
            <a:rPr lang="en-US" b="1" dirty="0"/>
            <a:t>constructive</a:t>
          </a:r>
          <a:r>
            <a:rPr lang="en-US" dirty="0"/>
            <a:t> manner.</a:t>
          </a:r>
        </a:p>
      </dgm:t>
    </dgm:pt>
    <dgm:pt modelId="{3C5E1C3F-CA0C-4C00-A2AE-CE94A86F7CA6}" type="parTrans" cxnId="{DC681585-DFAB-4634-B2D2-CF95618FAF01}">
      <dgm:prSet/>
      <dgm:spPr/>
      <dgm:t>
        <a:bodyPr/>
        <a:lstStyle/>
        <a:p>
          <a:endParaRPr lang="en-US"/>
        </a:p>
      </dgm:t>
    </dgm:pt>
    <dgm:pt modelId="{CAA86B70-706E-40B7-A1CC-571668AF4A8B}" type="sibTrans" cxnId="{DC681585-DFAB-4634-B2D2-CF95618FAF01}">
      <dgm:prSet/>
      <dgm:spPr/>
      <dgm:t>
        <a:bodyPr/>
        <a:lstStyle/>
        <a:p>
          <a:endParaRPr lang="en-US"/>
        </a:p>
      </dgm:t>
    </dgm:pt>
    <dgm:pt modelId="{587D0C1A-CC28-46F6-9059-095A40C8F110}">
      <dgm:prSet/>
      <dgm:spPr/>
      <dgm:t>
        <a:bodyPr/>
        <a:lstStyle/>
        <a:p>
          <a:pPr>
            <a:lnSpc>
              <a:spcPct val="100000"/>
            </a:lnSpc>
          </a:pPr>
          <a:r>
            <a:rPr lang="en-US" dirty="0"/>
            <a:t>organizations can create a </a:t>
          </a:r>
          <a:r>
            <a:rPr lang="en-US" b="1" dirty="0"/>
            <a:t>positive</a:t>
          </a:r>
          <a:r>
            <a:rPr lang="en-US" dirty="0"/>
            <a:t> and </a:t>
          </a:r>
          <a:r>
            <a:rPr lang="en-US" b="1" dirty="0"/>
            <a:t>productive</a:t>
          </a:r>
          <a:r>
            <a:rPr lang="en-US" dirty="0"/>
            <a:t> work environment </a:t>
          </a:r>
        </a:p>
      </dgm:t>
    </dgm:pt>
    <dgm:pt modelId="{A8CCE8C5-0D2A-41FE-BED3-47B74B98D8D1}" type="parTrans" cxnId="{EFF22E0C-06E1-404D-9001-FA235776DAD2}">
      <dgm:prSet/>
      <dgm:spPr/>
      <dgm:t>
        <a:bodyPr/>
        <a:lstStyle/>
        <a:p>
          <a:endParaRPr lang="en-US"/>
        </a:p>
      </dgm:t>
    </dgm:pt>
    <dgm:pt modelId="{EA02C38F-6B08-4558-A720-D18C06AAD3A2}" type="sibTrans" cxnId="{EFF22E0C-06E1-404D-9001-FA235776DAD2}">
      <dgm:prSet/>
      <dgm:spPr/>
      <dgm:t>
        <a:bodyPr/>
        <a:lstStyle/>
        <a:p>
          <a:endParaRPr lang="en-US"/>
        </a:p>
      </dgm:t>
    </dgm:pt>
    <dgm:pt modelId="{E5E5C47C-72AF-48D1-8387-FF24911454F2}" type="pres">
      <dgm:prSet presAssocID="{3C142E6D-B240-48F0-A12F-D3639DAFD8F7}" presName="root" presStyleCnt="0">
        <dgm:presLayoutVars>
          <dgm:dir/>
          <dgm:resizeHandles val="exact"/>
        </dgm:presLayoutVars>
      </dgm:prSet>
      <dgm:spPr/>
    </dgm:pt>
    <dgm:pt modelId="{DC5CA718-C856-42B3-B352-D05B4D9DC1BB}" type="pres">
      <dgm:prSet presAssocID="{28C8C596-83FF-47EA-809B-614023DE27DA}" presName="compNode" presStyleCnt="0"/>
      <dgm:spPr/>
    </dgm:pt>
    <dgm:pt modelId="{D37987C0-7250-4E3D-ABC9-17402DB80009}" type="pres">
      <dgm:prSet presAssocID="{28C8C596-83FF-47EA-809B-614023DE27DA}" presName="bgRect" presStyleLbl="bgShp" presStyleIdx="0" presStyleCnt="3"/>
      <dgm:spPr/>
    </dgm:pt>
    <dgm:pt modelId="{FF52423D-80C2-4A88-A715-BBDF6852A1E4}" type="pres">
      <dgm:prSet presAssocID="{28C8C596-83FF-47EA-809B-614023DE27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in head"/>
        </a:ext>
      </dgm:extLst>
    </dgm:pt>
    <dgm:pt modelId="{6057BE29-71EC-4EC7-AA41-60B000CBD20C}" type="pres">
      <dgm:prSet presAssocID="{28C8C596-83FF-47EA-809B-614023DE27DA}" presName="spaceRect" presStyleCnt="0"/>
      <dgm:spPr/>
    </dgm:pt>
    <dgm:pt modelId="{FF7FC2D4-9FB9-4329-8A58-B367C779D0CA}" type="pres">
      <dgm:prSet presAssocID="{28C8C596-83FF-47EA-809B-614023DE27DA}" presName="parTx" presStyleLbl="revTx" presStyleIdx="0" presStyleCnt="3">
        <dgm:presLayoutVars>
          <dgm:chMax val="0"/>
          <dgm:chPref val="0"/>
        </dgm:presLayoutVars>
      </dgm:prSet>
      <dgm:spPr/>
    </dgm:pt>
    <dgm:pt modelId="{A8067560-B94D-49F3-A444-23D9158F85CD}" type="pres">
      <dgm:prSet presAssocID="{DA310622-DC83-4277-8114-4A1B663534C6}" presName="sibTrans" presStyleCnt="0"/>
      <dgm:spPr/>
    </dgm:pt>
    <dgm:pt modelId="{964ACFB3-CD15-49E6-94CD-754F9A9BA647}" type="pres">
      <dgm:prSet presAssocID="{FC64E19E-A2E6-4A87-8877-D308C0854D0C}" presName="compNode" presStyleCnt="0"/>
      <dgm:spPr/>
    </dgm:pt>
    <dgm:pt modelId="{EF3BE371-3223-47BD-9524-EB17B10DD8D3}" type="pres">
      <dgm:prSet presAssocID="{FC64E19E-A2E6-4A87-8877-D308C0854D0C}" presName="bgRect" presStyleLbl="bgShp" presStyleIdx="1" presStyleCnt="3"/>
      <dgm:spPr/>
    </dgm:pt>
    <dgm:pt modelId="{991CE6D8-68DF-4103-90FE-8414F0C1F0D2}" type="pres">
      <dgm:prSet presAssocID="{FC64E19E-A2E6-4A87-8877-D308C0854D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FCDC85B4-56EB-4C40-B2EB-26F03A2FEFD7}" type="pres">
      <dgm:prSet presAssocID="{FC64E19E-A2E6-4A87-8877-D308C0854D0C}" presName="spaceRect" presStyleCnt="0"/>
      <dgm:spPr/>
    </dgm:pt>
    <dgm:pt modelId="{8BA3680E-A726-47B0-B75D-1EE6BA633BB9}" type="pres">
      <dgm:prSet presAssocID="{FC64E19E-A2E6-4A87-8877-D308C0854D0C}" presName="parTx" presStyleLbl="revTx" presStyleIdx="1" presStyleCnt="3">
        <dgm:presLayoutVars>
          <dgm:chMax val="0"/>
          <dgm:chPref val="0"/>
        </dgm:presLayoutVars>
      </dgm:prSet>
      <dgm:spPr/>
    </dgm:pt>
    <dgm:pt modelId="{8671760A-A354-4B2A-922C-52753E8A33EA}" type="pres">
      <dgm:prSet presAssocID="{CAA86B70-706E-40B7-A1CC-571668AF4A8B}" presName="sibTrans" presStyleCnt="0"/>
      <dgm:spPr/>
    </dgm:pt>
    <dgm:pt modelId="{4FC7B518-C7F9-4740-9B13-961E4448037A}" type="pres">
      <dgm:prSet presAssocID="{587D0C1A-CC28-46F6-9059-095A40C8F110}" presName="compNode" presStyleCnt="0"/>
      <dgm:spPr/>
    </dgm:pt>
    <dgm:pt modelId="{DA40468E-26A6-48A8-9F1E-7B902F8D1E29}" type="pres">
      <dgm:prSet presAssocID="{587D0C1A-CC28-46F6-9059-095A40C8F110}" presName="bgRect" presStyleLbl="bgShp" presStyleIdx="2" presStyleCnt="3"/>
      <dgm:spPr/>
    </dgm:pt>
    <dgm:pt modelId="{363855E1-683C-43A2-BCF4-79E5D1EF9223}" type="pres">
      <dgm:prSet presAssocID="{587D0C1A-CC28-46F6-9059-095A40C8F1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22368C4B-F9A0-41A8-B388-54E482CAEE04}" type="pres">
      <dgm:prSet presAssocID="{587D0C1A-CC28-46F6-9059-095A40C8F110}" presName="spaceRect" presStyleCnt="0"/>
      <dgm:spPr/>
    </dgm:pt>
    <dgm:pt modelId="{966E3692-8142-4899-A496-4F8BF1148FF2}" type="pres">
      <dgm:prSet presAssocID="{587D0C1A-CC28-46F6-9059-095A40C8F110}" presName="parTx" presStyleLbl="revTx" presStyleIdx="2" presStyleCnt="3">
        <dgm:presLayoutVars>
          <dgm:chMax val="0"/>
          <dgm:chPref val="0"/>
        </dgm:presLayoutVars>
      </dgm:prSet>
      <dgm:spPr/>
    </dgm:pt>
  </dgm:ptLst>
  <dgm:cxnLst>
    <dgm:cxn modelId="{C3281603-DDA1-4861-8FBE-5ACF1883D337}" srcId="{3C142E6D-B240-48F0-A12F-D3639DAFD8F7}" destId="{28C8C596-83FF-47EA-809B-614023DE27DA}" srcOrd="0" destOrd="0" parTransId="{337335B3-DF81-427A-9B8B-195820513B85}" sibTransId="{DA310622-DC83-4277-8114-4A1B663534C6}"/>
    <dgm:cxn modelId="{EFF22E0C-06E1-404D-9001-FA235776DAD2}" srcId="{3C142E6D-B240-48F0-A12F-D3639DAFD8F7}" destId="{587D0C1A-CC28-46F6-9059-095A40C8F110}" srcOrd="2" destOrd="0" parTransId="{A8CCE8C5-0D2A-41FE-BED3-47B74B98D8D1}" sibTransId="{EA02C38F-6B08-4558-A720-D18C06AAD3A2}"/>
    <dgm:cxn modelId="{027AC111-3CDF-4010-A50E-8C446019DF61}" type="presOf" srcId="{FC64E19E-A2E6-4A87-8877-D308C0854D0C}" destId="{8BA3680E-A726-47B0-B75D-1EE6BA633BB9}" srcOrd="0" destOrd="0" presId="urn:microsoft.com/office/officeart/2018/2/layout/IconVerticalSolidList"/>
    <dgm:cxn modelId="{50204A77-538F-48AC-B318-04CA6D9C7E1D}" type="presOf" srcId="{28C8C596-83FF-47EA-809B-614023DE27DA}" destId="{FF7FC2D4-9FB9-4329-8A58-B367C779D0CA}" srcOrd="0" destOrd="0" presId="urn:microsoft.com/office/officeart/2018/2/layout/IconVerticalSolidList"/>
    <dgm:cxn modelId="{DC681585-DFAB-4634-B2D2-CF95618FAF01}" srcId="{3C142E6D-B240-48F0-A12F-D3639DAFD8F7}" destId="{FC64E19E-A2E6-4A87-8877-D308C0854D0C}" srcOrd="1" destOrd="0" parTransId="{3C5E1C3F-CA0C-4C00-A2AE-CE94A86F7CA6}" sibTransId="{CAA86B70-706E-40B7-A1CC-571668AF4A8B}"/>
    <dgm:cxn modelId="{6E200D9A-8A04-487D-B4B1-2D4B83C47442}" type="presOf" srcId="{587D0C1A-CC28-46F6-9059-095A40C8F110}" destId="{966E3692-8142-4899-A496-4F8BF1148FF2}" srcOrd="0" destOrd="0" presId="urn:microsoft.com/office/officeart/2018/2/layout/IconVerticalSolidList"/>
    <dgm:cxn modelId="{670063B0-3988-41CE-9F79-36DC84C5F144}" type="presOf" srcId="{3C142E6D-B240-48F0-A12F-D3639DAFD8F7}" destId="{E5E5C47C-72AF-48D1-8387-FF24911454F2}" srcOrd="0" destOrd="0" presId="urn:microsoft.com/office/officeart/2018/2/layout/IconVerticalSolidList"/>
    <dgm:cxn modelId="{1BBFB6A1-F725-4B5F-8B19-E7066C5F89C2}" type="presParOf" srcId="{E5E5C47C-72AF-48D1-8387-FF24911454F2}" destId="{DC5CA718-C856-42B3-B352-D05B4D9DC1BB}" srcOrd="0" destOrd="0" presId="urn:microsoft.com/office/officeart/2018/2/layout/IconVerticalSolidList"/>
    <dgm:cxn modelId="{66107C66-94F6-4176-820F-220DDEE62379}" type="presParOf" srcId="{DC5CA718-C856-42B3-B352-D05B4D9DC1BB}" destId="{D37987C0-7250-4E3D-ABC9-17402DB80009}" srcOrd="0" destOrd="0" presId="urn:microsoft.com/office/officeart/2018/2/layout/IconVerticalSolidList"/>
    <dgm:cxn modelId="{CC090426-64D5-4E24-90D4-991523B33366}" type="presParOf" srcId="{DC5CA718-C856-42B3-B352-D05B4D9DC1BB}" destId="{FF52423D-80C2-4A88-A715-BBDF6852A1E4}" srcOrd="1" destOrd="0" presId="urn:microsoft.com/office/officeart/2018/2/layout/IconVerticalSolidList"/>
    <dgm:cxn modelId="{89F6AA7A-0CAE-4061-81C6-2579B5B7D02D}" type="presParOf" srcId="{DC5CA718-C856-42B3-B352-D05B4D9DC1BB}" destId="{6057BE29-71EC-4EC7-AA41-60B000CBD20C}" srcOrd="2" destOrd="0" presId="urn:microsoft.com/office/officeart/2018/2/layout/IconVerticalSolidList"/>
    <dgm:cxn modelId="{788AB652-9785-44D9-9105-1B227E406638}" type="presParOf" srcId="{DC5CA718-C856-42B3-B352-D05B4D9DC1BB}" destId="{FF7FC2D4-9FB9-4329-8A58-B367C779D0CA}" srcOrd="3" destOrd="0" presId="urn:microsoft.com/office/officeart/2018/2/layout/IconVerticalSolidList"/>
    <dgm:cxn modelId="{13D712C8-B84B-45A5-8916-4A314995A77B}" type="presParOf" srcId="{E5E5C47C-72AF-48D1-8387-FF24911454F2}" destId="{A8067560-B94D-49F3-A444-23D9158F85CD}" srcOrd="1" destOrd="0" presId="urn:microsoft.com/office/officeart/2018/2/layout/IconVerticalSolidList"/>
    <dgm:cxn modelId="{33A04E4C-1A92-4E94-BCCB-0D1275E3A429}" type="presParOf" srcId="{E5E5C47C-72AF-48D1-8387-FF24911454F2}" destId="{964ACFB3-CD15-49E6-94CD-754F9A9BA647}" srcOrd="2" destOrd="0" presId="urn:microsoft.com/office/officeart/2018/2/layout/IconVerticalSolidList"/>
    <dgm:cxn modelId="{E897FDF3-90E5-437A-8F46-44DDB40B1EB7}" type="presParOf" srcId="{964ACFB3-CD15-49E6-94CD-754F9A9BA647}" destId="{EF3BE371-3223-47BD-9524-EB17B10DD8D3}" srcOrd="0" destOrd="0" presId="urn:microsoft.com/office/officeart/2018/2/layout/IconVerticalSolidList"/>
    <dgm:cxn modelId="{43DBFF5F-CD40-4296-969F-61CA40354BAD}" type="presParOf" srcId="{964ACFB3-CD15-49E6-94CD-754F9A9BA647}" destId="{991CE6D8-68DF-4103-90FE-8414F0C1F0D2}" srcOrd="1" destOrd="0" presId="urn:microsoft.com/office/officeart/2018/2/layout/IconVerticalSolidList"/>
    <dgm:cxn modelId="{1AAADF44-9040-4ADD-A41F-34F6EBAB372D}" type="presParOf" srcId="{964ACFB3-CD15-49E6-94CD-754F9A9BA647}" destId="{FCDC85B4-56EB-4C40-B2EB-26F03A2FEFD7}" srcOrd="2" destOrd="0" presId="urn:microsoft.com/office/officeart/2018/2/layout/IconVerticalSolidList"/>
    <dgm:cxn modelId="{2B570E8E-0C0E-4EA3-9AB9-B486851D5E04}" type="presParOf" srcId="{964ACFB3-CD15-49E6-94CD-754F9A9BA647}" destId="{8BA3680E-A726-47B0-B75D-1EE6BA633BB9}" srcOrd="3" destOrd="0" presId="urn:microsoft.com/office/officeart/2018/2/layout/IconVerticalSolidList"/>
    <dgm:cxn modelId="{BAB04DD3-2E4A-4636-8433-D55ACA996457}" type="presParOf" srcId="{E5E5C47C-72AF-48D1-8387-FF24911454F2}" destId="{8671760A-A354-4B2A-922C-52753E8A33EA}" srcOrd="3" destOrd="0" presId="urn:microsoft.com/office/officeart/2018/2/layout/IconVerticalSolidList"/>
    <dgm:cxn modelId="{A9BBA1BF-BF61-4DC7-ACBA-C0657195A338}" type="presParOf" srcId="{E5E5C47C-72AF-48D1-8387-FF24911454F2}" destId="{4FC7B518-C7F9-4740-9B13-961E4448037A}" srcOrd="4" destOrd="0" presId="urn:microsoft.com/office/officeart/2018/2/layout/IconVerticalSolidList"/>
    <dgm:cxn modelId="{7A198025-1EF9-42D3-9A19-68B3A4B9315B}" type="presParOf" srcId="{4FC7B518-C7F9-4740-9B13-961E4448037A}" destId="{DA40468E-26A6-48A8-9F1E-7B902F8D1E29}" srcOrd="0" destOrd="0" presId="urn:microsoft.com/office/officeart/2018/2/layout/IconVerticalSolidList"/>
    <dgm:cxn modelId="{404946C7-2980-4DE9-BA31-79F06281A092}" type="presParOf" srcId="{4FC7B518-C7F9-4740-9B13-961E4448037A}" destId="{363855E1-683C-43A2-BCF4-79E5D1EF9223}" srcOrd="1" destOrd="0" presId="urn:microsoft.com/office/officeart/2018/2/layout/IconVerticalSolidList"/>
    <dgm:cxn modelId="{4CD83831-D2A2-4FA4-85FB-279055191268}" type="presParOf" srcId="{4FC7B518-C7F9-4740-9B13-961E4448037A}" destId="{22368C4B-F9A0-41A8-B388-54E482CAEE04}" srcOrd="2" destOrd="0" presId="urn:microsoft.com/office/officeart/2018/2/layout/IconVerticalSolidList"/>
    <dgm:cxn modelId="{567F3363-4531-4094-8B92-99A2B0D02717}" type="presParOf" srcId="{4FC7B518-C7F9-4740-9B13-961E4448037A}" destId="{966E3692-8142-4899-A496-4F8BF1148F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EAFC4-A877-4050-8E9A-E1E35C5E6A87}">
      <dsp:nvSpPr>
        <dsp:cNvPr id="0" name=""/>
        <dsp:cNvSpPr/>
      </dsp:nvSpPr>
      <dsp:spPr>
        <a:xfrm>
          <a:off x="0" y="1777"/>
          <a:ext cx="453089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BCB37-68FF-4E18-A1FC-51713C01485C}">
      <dsp:nvSpPr>
        <dsp:cNvPr id="0" name=""/>
        <dsp:cNvSpPr/>
      </dsp:nvSpPr>
      <dsp:spPr>
        <a:xfrm>
          <a:off x="0" y="1777"/>
          <a:ext cx="4530898" cy="12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Maryam Rehman   </a:t>
          </a:r>
        </a:p>
        <a:p>
          <a:pPr marL="0" lvl="0" indent="0" algn="l" defTabSz="1289050">
            <a:lnSpc>
              <a:spcPct val="90000"/>
            </a:lnSpc>
            <a:spcBef>
              <a:spcPct val="0"/>
            </a:spcBef>
            <a:spcAft>
              <a:spcPct val="35000"/>
            </a:spcAft>
            <a:buNone/>
          </a:pPr>
          <a:r>
            <a:rPr lang="en-US" sz="2900" kern="1200" dirty="0"/>
            <a:t>20-NTU-CS-1154</a:t>
          </a:r>
        </a:p>
      </dsp:txBody>
      <dsp:txXfrm>
        <a:off x="0" y="1777"/>
        <a:ext cx="4530898" cy="1211965"/>
      </dsp:txXfrm>
    </dsp:sp>
    <dsp:sp modelId="{42FCBB46-F6EC-47D6-9C43-AABF4925CEF5}">
      <dsp:nvSpPr>
        <dsp:cNvPr id="0" name=""/>
        <dsp:cNvSpPr/>
      </dsp:nvSpPr>
      <dsp:spPr>
        <a:xfrm>
          <a:off x="0" y="1213742"/>
          <a:ext cx="4530898"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7D7C8-F92C-49E1-9944-D8B8996ADA70}">
      <dsp:nvSpPr>
        <dsp:cNvPr id="0" name=""/>
        <dsp:cNvSpPr/>
      </dsp:nvSpPr>
      <dsp:spPr>
        <a:xfrm>
          <a:off x="0" y="1213742"/>
          <a:ext cx="4530898" cy="12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err="1"/>
            <a:t>Meerat</a:t>
          </a:r>
          <a:r>
            <a:rPr lang="en-US" sz="2900" kern="1200" dirty="0"/>
            <a:t> Ijaz 	</a:t>
          </a:r>
        </a:p>
        <a:p>
          <a:pPr marL="0" lvl="0" indent="0" algn="l" defTabSz="1289050">
            <a:lnSpc>
              <a:spcPct val="90000"/>
            </a:lnSpc>
            <a:spcBef>
              <a:spcPct val="0"/>
            </a:spcBef>
            <a:spcAft>
              <a:spcPct val="35000"/>
            </a:spcAft>
            <a:buNone/>
          </a:pPr>
          <a:r>
            <a:rPr lang="en-US" sz="2900" kern="1200" dirty="0"/>
            <a:t>20-NTU-CS-1155</a:t>
          </a:r>
        </a:p>
      </dsp:txBody>
      <dsp:txXfrm>
        <a:off x="0" y="1213742"/>
        <a:ext cx="4530898" cy="1211965"/>
      </dsp:txXfrm>
    </dsp:sp>
    <dsp:sp modelId="{B0189FC3-7479-4EF6-BE9A-1F56EEE79B51}">
      <dsp:nvSpPr>
        <dsp:cNvPr id="0" name=""/>
        <dsp:cNvSpPr/>
      </dsp:nvSpPr>
      <dsp:spPr>
        <a:xfrm>
          <a:off x="0" y="2425707"/>
          <a:ext cx="4530898"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B6758-02F4-4D60-A4F5-FCB183E99634}">
      <dsp:nvSpPr>
        <dsp:cNvPr id="0" name=""/>
        <dsp:cNvSpPr/>
      </dsp:nvSpPr>
      <dsp:spPr>
        <a:xfrm>
          <a:off x="0" y="2425707"/>
          <a:ext cx="4530898" cy="121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Sahar Sajjad 	   </a:t>
          </a:r>
        </a:p>
        <a:p>
          <a:pPr marL="0" lvl="0" indent="0" algn="l" defTabSz="1289050">
            <a:lnSpc>
              <a:spcPct val="90000"/>
            </a:lnSpc>
            <a:spcBef>
              <a:spcPct val="0"/>
            </a:spcBef>
            <a:spcAft>
              <a:spcPct val="35000"/>
            </a:spcAft>
            <a:buNone/>
          </a:pPr>
          <a:r>
            <a:rPr lang="en-US" sz="2900" kern="1200" dirty="0"/>
            <a:t>20-NTU-CS-1180</a:t>
          </a:r>
        </a:p>
      </dsp:txBody>
      <dsp:txXfrm>
        <a:off x="0" y="2425707"/>
        <a:ext cx="4530898" cy="1211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2712-0E77-420F-B450-4F28CFF6B061}">
      <dsp:nvSpPr>
        <dsp:cNvPr id="0" name=""/>
        <dsp:cNvSpPr/>
      </dsp:nvSpPr>
      <dsp:spPr>
        <a:xfrm>
          <a:off x="1747800" y="52919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AD303C-52CF-4D8B-8053-4251C222F5B1}">
      <dsp:nvSpPr>
        <dsp:cNvPr id="0" name=""/>
        <dsp:cNvSpPr/>
      </dsp:nvSpPr>
      <dsp:spPr>
        <a:xfrm>
          <a:off x="559800" y="2967145"/>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Effective team management is crucial for the success of any organization. </a:t>
          </a:r>
        </a:p>
      </dsp:txBody>
      <dsp:txXfrm>
        <a:off x="559800" y="2967145"/>
        <a:ext cx="4320000" cy="855000"/>
      </dsp:txXfrm>
    </dsp:sp>
    <dsp:sp modelId="{42C415C9-9017-487D-AC7F-81FB5F38E11F}">
      <dsp:nvSpPr>
        <dsp:cNvPr id="0" name=""/>
        <dsp:cNvSpPr/>
      </dsp:nvSpPr>
      <dsp:spPr>
        <a:xfrm>
          <a:off x="6823800" y="52919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4F2688-AA08-4237-86D4-388D58922DA0}">
      <dsp:nvSpPr>
        <dsp:cNvPr id="0" name=""/>
        <dsp:cNvSpPr/>
      </dsp:nvSpPr>
      <dsp:spPr>
        <a:xfrm>
          <a:off x="5635800" y="2967145"/>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important to establish clear goals and expectations, communicate openly and honestly, provide regular feedback and recognition, and promote collaboration and teamwork. </a:t>
          </a:r>
        </a:p>
      </dsp:txBody>
      <dsp:txXfrm>
        <a:off x="5635800" y="2967145"/>
        <a:ext cx="4320000" cy="8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13034-CAA9-4DA6-B9F6-C6D44CB7E82C}">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DDF232-3F53-4858-A5AD-A97E7A4F8E59}">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Clear communication</a:t>
          </a:r>
          <a:endParaRPr lang="en-US" sz="1800" kern="1200"/>
        </a:p>
      </dsp:txBody>
      <dsp:txXfrm>
        <a:off x="841" y="2344441"/>
        <a:ext cx="1529296" cy="611718"/>
      </dsp:txXfrm>
    </dsp:sp>
    <dsp:sp modelId="{558EBFE5-00C8-4A67-B619-8D697E3D3EFE}">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08E7B-27F8-4EA3-BBF1-3E5421861A4D}">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Collaboration</a:t>
          </a:r>
          <a:endParaRPr lang="en-US" sz="1800" kern="1200"/>
        </a:p>
      </dsp:txBody>
      <dsp:txXfrm>
        <a:off x="1797765" y="2344441"/>
        <a:ext cx="1529296" cy="611718"/>
      </dsp:txXfrm>
    </dsp:sp>
    <dsp:sp modelId="{E225C932-EA7F-4326-B1B8-12DE8C6F96FB}">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740FC-0F70-4C5E-B2F9-743E614900C0}">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Support</a:t>
          </a:r>
          <a:endParaRPr lang="en-US" sz="1800" kern="1200"/>
        </a:p>
      </dsp:txBody>
      <dsp:txXfrm>
        <a:off x="3594689" y="2344441"/>
        <a:ext cx="1529296" cy="611718"/>
      </dsp:txXfrm>
    </dsp:sp>
    <dsp:sp modelId="{F6BB0E48-7ECB-4C44-89B0-DE44B57FED48}">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FC288-510A-47E9-A079-C949C7BC3B62}">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Feedback</a:t>
          </a:r>
          <a:endParaRPr lang="en-US" sz="1800" kern="1200"/>
        </a:p>
      </dsp:txBody>
      <dsp:txXfrm>
        <a:off x="5391613" y="2344441"/>
        <a:ext cx="1529296" cy="611718"/>
      </dsp:txXfrm>
    </dsp:sp>
    <dsp:sp modelId="{F22B0709-096C-441C-B253-195758D7CF4B}">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E278A-570E-40DC-B67F-8FBD3D069096}">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Conflict resolution</a:t>
          </a:r>
          <a:endParaRPr lang="en-US" sz="1800" kern="1200" dirty="0"/>
        </a:p>
      </dsp:txBody>
      <dsp:txXfrm>
        <a:off x="7188537" y="2344441"/>
        <a:ext cx="1529296" cy="611718"/>
      </dsp:txXfrm>
    </dsp:sp>
    <dsp:sp modelId="{28148493-B770-457C-A458-2D57E1B59426}">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CEF44-9E84-41DE-B20E-B148F57A0081}">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Recognition</a:t>
          </a:r>
          <a:endParaRPr lang="en-US" sz="1800" kern="1200"/>
        </a:p>
      </dsp:txBody>
      <dsp:txXfrm>
        <a:off x="8985461" y="2344441"/>
        <a:ext cx="1529296" cy="611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AE1A3-ADC2-4F32-9786-97BB1DA78CA6}">
      <dsp:nvSpPr>
        <dsp:cNvPr id="0" name=""/>
        <dsp:cNvSpPr/>
      </dsp:nvSpPr>
      <dsp:spPr>
        <a:xfrm>
          <a:off x="1290" y="939327"/>
          <a:ext cx="1625644" cy="227590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Identify the problem</a:t>
          </a:r>
        </a:p>
      </dsp:txBody>
      <dsp:txXfrm>
        <a:off x="1290" y="1804170"/>
        <a:ext cx="1625644" cy="1365541"/>
      </dsp:txXfrm>
    </dsp:sp>
    <dsp:sp modelId="{B8B8AD61-310D-489C-B52F-5046C0547E35}">
      <dsp:nvSpPr>
        <dsp:cNvPr id="0" name=""/>
        <dsp:cNvSpPr/>
      </dsp:nvSpPr>
      <dsp:spPr>
        <a:xfrm>
          <a:off x="472727" y="1166917"/>
          <a:ext cx="682770" cy="68277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572716" y="1266906"/>
        <a:ext cx="482792" cy="482792"/>
      </dsp:txXfrm>
    </dsp:sp>
    <dsp:sp modelId="{C91F72C3-6AC7-4FD3-855A-E989AC0381A7}">
      <dsp:nvSpPr>
        <dsp:cNvPr id="0" name=""/>
        <dsp:cNvSpPr/>
      </dsp:nvSpPr>
      <dsp:spPr>
        <a:xfrm>
          <a:off x="1290" y="3215157"/>
          <a:ext cx="1625644"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A19DD-1F06-4A79-8928-AB02A7BB6F0F}">
      <dsp:nvSpPr>
        <dsp:cNvPr id="0" name=""/>
        <dsp:cNvSpPr/>
      </dsp:nvSpPr>
      <dsp:spPr>
        <a:xfrm>
          <a:off x="1789499" y="939327"/>
          <a:ext cx="1625644" cy="227590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dirty="0"/>
            <a:t>Gather information</a:t>
          </a:r>
        </a:p>
      </dsp:txBody>
      <dsp:txXfrm>
        <a:off x="1789499" y="1804170"/>
        <a:ext cx="1625644" cy="1365541"/>
      </dsp:txXfrm>
    </dsp:sp>
    <dsp:sp modelId="{BD6EBC03-9341-454B-92FB-2EDA2C63E220}">
      <dsp:nvSpPr>
        <dsp:cNvPr id="0" name=""/>
        <dsp:cNvSpPr/>
      </dsp:nvSpPr>
      <dsp:spPr>
        <a:xfrm>
          <a:off x="2260936" y="1166917"/>
          <a:ext cx="682770" cy="682770"/>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360925" y="1266906"/>
        <a:ext cx="482792" cy="482792"/>
      </dsp:txXfrm>
    </dsp:sp>
    <dsp:sp modelId="{D97ED9C5-78C7-417F-A381-FE00B2B3916C}">
      <dsp:nvSpPr>
        <dsp:cNvPr id="0" name=""/>
        <dsp:cNvSpPr/>
      </dsp:nvSpPr>
      <dsp:spPr>
        <a:xfrm>
          <a:off x="1789499" y="3215157"/>
          <a:ext cx="1625644"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73A37-7B0F-4B88-A481-AD377DFE1E38}">
      <dsp:nvSpPr>
        <dsp:cNvPr id="0" name=""/>
        <dsp:cNvSpPr/>
      </dsp:nvSpPr>
      <dsp:spPr>
        <a:xfrm>
          <a:off x="3577708" y="939327"/>
          <a:ext cx="1625644" cy="227590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Communicate with the team</a:t>
          </a:r>
        </a:p>
      </dsp:txBody>
      <dsp:txXfrm>
        <a:off x="3577708" y="1804170"/>
        <a:ext cx="1625644" cy="1365541"/>
      </dsp:txXfrm>
    </dsp:sp>
    <dsp:sp modelId="{614E3B9B-8A79-48CB-B414-6E8928886E1A}">
      <dsp:nvSpPr>
        <dsp:cNvPr id="0" name=""/>
        <dsp:cNvSpPr/>
      </dsp:nvSpPr>
      <dsp:spPr>
        <a:xfrm>
          <a:off x="4049145" y="1166917"/>
          <a:ext cx="682770" cy="68277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4149134" y="1266906"/>
        <a:ext cx="482792" cy="482792"/>
      </dsp:txXfrm>
    </dsp:sp>
    <dsp:sp modelId="{307D7F26-99AD-4B28-9F65-D4F89D5ECBA2}">
      <dsp:nvSpPr>
        <dsp:cNvPr id="0" name=""/>
        <dsp:cNvSpPr/>
      </dsp:nvSpPr>
      <dsp:spPr>
        <a:xfrm>
          <a:off x="3577708" y="3215157"/>
          <a:ext cx="1625644"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472B47-C1D0-4F67-9809-63D52169EF7C}">
      <dsp:nvSpPr>
        <dsp:cNvPr id="0" name=""/>
        <dsp:cNvSpPr/>
      </dsp:nvSpPr>
      <dsp:spPr>
        <a:xfrm>
          <a:off x="5365918" y="939327"/>
          <a:ext cx="1625644" cy="227590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Develop a plan</a:t>
          </a:r>
        </a:p>
      </dsp:txBody>
      <dsp:txXfrm>
        <a:off x="5365918" y="1804170"/>
        <a:ext cx="1625644" cy="1365541"/>
      </dsp:txXfrm>
    </dsp:sp>
    <dsp:sp modelId="{DB36B246-85BB-4BC6-B10C-41D5D4AC8230}">
      <dsp:nvSpPr>
        <dsp:cNvPr id="0" name=""/>
        <dsp:cNvSpPr/>
      </dsp:nvSpPr>
      <dsp:spPr>
        <a:xfrm>
          <a:off x="5837355" y="1166917"/>
          <a:ext cx="682770" cy="6827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p>
      </dsp:txBody>
      <dsp:txXfrm>
        <a:off x="5937344" y="1266906"/>
        <a:ext cx="482792" cy="482792"/>
      </dsp:txXfrm>
    </dsp:sp>
    <dsp:sp modelId="{CCE08D41-F61F-47DF-A647-5E00D0DCBE0F}">
      <dsp:nvSpPr>
        <dsp:cNvPr id="0" name=""/>
        <dsp:cNvSpPr/>
      </dsp:nvSpPr>
      <dsp:spPr>
        <a:xfrm>
          <a:off x="5365918" y="3215157"/>
          <a:ext cx="1625644"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E82361-A8ED-459C-9D44-A845A85BB105}">
      <dsp:nvSpPr>
        <dsp:cNvPr id="0" name=""/>
        <dsp:cNvSpPr/>
      </dsp:nvSpPr>
      <dsp:spPr>
        <a:xfrm>
          <a:off x="7154127" y="939327"/>
          <a:ext cx="1625644" cy="227590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Implement the plan</a:t>
          </a:r>
        </a:p>
      </dsp:txBody>
      <dsp:txXfrm>
        <a:off x="7154127" y="1804170"/>
        <a:ext cx="1625644" cy="1365541"/>
      </dsp:txXfrm>
    </dsp:sp>
    <dsp:sp modelId="{A8DE3367-7287-413A-8449-FC8011176D38}">
      <dsp:nvSpPr>
        <dsp:cNvPr id="0" name=""/>
        <dsp:cNvSpPr/>
      </dsp:nvSpPr>
      <dsp:spPr>
        <a:xfrm>
          <a:off x="7625564" y="1166917"/>
          <a:ext cx="682770" cy="682770"/>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5</a:t>
          </a:r>
        </a:p>
      </dsp:txBody>
      <dsp:txXfrm>
        <a:off x="7725553" y="1266906"/>
        <a:ext cx="482792" cy="482792"/>
      </dsp:txXfrm>
    </dsp:sp>
    <dsp:sp modelId="{DDBDF2D1-BFD9-4F37-8CD6-96C41AFDFD31}">
      <dsp:nvSpPr>
        <dsp:cNvPr id="0" name=""/>
        <dsp:cNvSpPr/>
      </dsp:nvSpPr>
      <dsp:spPr>
        <a:xfrm>
          <a:off x="7154127" y="3215157"/>
          <a:ext cx="1625644"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407A-047B-4C7F-842D-A22A58E880F0}">
      <dsp:nvSpPr>
        <dsp:cNvPr id="0" name=""/>
        <dsp:cNvSpPr/>
      </dsp:nvSpPr>
      <dsp:spPr>
        <a:xfrm>
          <a:off x="8942336" y="939327"/>
          <a:ext cx="1625644" cy="227590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742" tIns="330200" rIns="126742" bIns="330200" numCol="1" spcCol="1270" anchor="t" anchorCtr="0">
          <a:noAutofit/>
        </a:bodyPr>
        <a:lstStyle/>
        <a:p>
          <a:pPr marL="0" lvl="0" indent="0" algn="l" defTabSz="800100">
            <a:lnSpc>
              <a:spcPct val="90000"/>
            </a:lnSpc>
            <a:spcBef>
              <a:spcPct val="0"/>
            </a:spcBef>
            <a:spcAft>
              <a:spcPct val="35000"/>
            </a:spcAft>
            <a:buNone/>
          </a:pPr>
          <a:r>
            <a:rPr lang="en-US" sz="1800" kern="1200"/>
            <a:t>Evaluate the results</a:t>
          </a:r>
        </a:p>
      </dsp:txBody>
      <dsp:txXfrm>
        <a:off x="8942336" y="1804170"/>
        <a:ext cx="1625644" cy="1365541"/>
      </dsp:txXfrm>
    </dsp:sp>
    <dsp:sp modelId="{CA548BBF-CDC7-4B7F-A24E-52EF54FB1647}">
      <dsp:nvSpPr>
        <dsp:cNvPr id="0" name=""/>
        <dsp:cNvSpPr/>
      </dsp:nvSpPr>
      <dsp:spPr>
        <a:xfrm>
          <a:off x="9413773" y="1166917"/>
          <a:ext cx="682770" cy="68277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231" tIns="12700" rIns="53231" bIns="12700" numCol="1" spcCol="1270" anchor="ctr" anchorCtr="0">
          <a:noAutofit/>
        </a:bodyPr>
        <a:lstStyle/>
        <a:p>
          <a:pPr marL="0" lvl="0" indent="0" algn="ctr" defTabSz="1422400">
            <a:lnSpc>
              <a:spcPct val="90000"/>
            </a:lnSpc>
            <a:spcBef>
              <a:spcPct val="0"/>
            </a:spcBef>
            <a:spcAft>
              <a:spcPct val="35000"/>
            </a:spcAft>
            <a:buNone/>
          </a:pPr>
          <a:r>
            <a:rPr lang="en-US" sz="3200" kern="1200"/>
            <a:t>6</a:t>
          </a:r>
        </a:p>
      </dsp:txBody>
      <dsp:txXfrm>
        <a:off x="9513762" y="1266906"/>
        <a:ext cx="482792" cy="482792"/>
      </dsp:txXfrm>
    </dsp:sp>
    <dsp:sp modelId="{E224CD87-D37E-41CA-A556-792BD0882619}">
      <dsp:nvSpPr>
        <dsp:cNvPr id="0" name=""/>
        <dsp:cNvSpPr/>
      </dsp:nvSpPr>
      <dsp:spPr>
        <a:xfrm>
          <a:off x="8942336" y="3215157"/>
          <a:ext cx="1625644"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987C0-7250-4E3D-ABC9-17402DB80009}">
      <dsp:nvSpPr>
        <dsp:cNvPr id="0" name=""/>
        <dsp:cNvSpPr/>
      </dsp:nvSpPr>
      <dsp:spPr>
        <a:xfrm>
          <a:off x="0" y="660"/>
          <a:ext cx="5586447" cy="15452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2423D-80C2-4A88-A715-BBDF6852A1E4}">
      <dsp:nvSpPr>
        <dsp:cNvPr id="0" name=""/>
        <dsp:cNvSpPr/>
      </dsp:nvSpPr>
      <dsp:spPr>
        <a:xfrm>
          <a:off x="467442" y="348344"/>
          <a:ext cx="849894" cy="849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FC2D4-9FB9-4329-8A58-B367C779D0CA}">
      <dsp:nvSpPr>
        <dsp:cNvPr id="0" name=""/>
        <dsp:cNvSpPr/>
      </dsp:nvSpPr>
      <dsp:spPr>
        <a:xfrm>
          <a:off x="1784779" y="660"/>
          <a:ext cx="3801668" cy="1545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40" tIns="163540" rIns="163540" bIns="163540" numCol="1" spcCol="1270" anchor="ctr" anchorCtr="0">
          <a:noAutofit/>
        </a:bodyPr>
        <a:lstStyle/>
        <a:p>
          <a:pPr marL="0" lvl="0" indent="0" algn="l" defTabSz="622300">
            <a:lnSpc>
              <a:spcPct val="100000"/>
            </a:lnSpc>
            <a:spcBef>
              <a:spcPct val="0"/>
            </a:spcBef>
            <a:spcAft>
              <a:spcPct val="35000"/>
            </a:spcAft>
            <a:buNone/>
          </a:pPr>
          <a:r>
            <a:rPr lang="en-US" sz="1400" kern="1200" dirty="0"/>
            <a:t>Effective team management in psychology is e</a:t>
          </a:r>
          <a:r>
            <a:rPr lang="en-US" sz="1400" b="1" kern="1200" dirty="0"/>
            <a:t>ssential</a:t>
          </a:r>
          <a:r>
            <a:rPr lang="en-US" sz="1400" kern="1200" dirty="0"/>
            <a:t> for the success of any organization.</a:t>
          </a:r>
        </a:p>
      </dsp:txBody>
      <dsp:txXfrm>
        <a:off x="1784779" y="660"/>
        <a:ext cx="3801668" cy="1545263"/>
      </dsp:txXfrm>
    </dsp:sp>
    <dsp:sp modelId="{EF3BE371-3223-47BD-9524-EB17B10DD8D3}">
      <dsp:nvSpPr>
        <dsp:cNvPr id="0" name=""/>
        <dsp:cNvSpPr/>
      </dsp:nvSpPr>
      <dsp:spPr>
        <a:xfrm>
          <a:off x="0" y="1932239"/>
          <a:ext cx="5586447" cy="15452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CE6D8-68DF-4103-90FE-8414F0C1F0D2}">
      <dsp:nvSpPr>
        <dsp:cNvPr id="0" name=""/>
        <dsp:cNvSpPr/>
      </dsp:nvSpPr>
      <dsp:spPr>
        <a:xfrm>
          <a:off x="467442" y="2279924"/>
          <a:ext cx="849894" cy="849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3680E-A726-47B0-B75D-1EE6BA633BB9}">
      <dsp:nvSpPr>
        <dsp:cNvPr id="0" name=""/>
        <dsp:cNvSpPr/>
      </dsp:nvSpPr>
      <dsp:spPr>
        <a:xfrm>
          <a:off x="1784779" y="1932239"/>
          <a:ext cx="3801668" cy="1545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40" tIns="163540" rIns="163540" bIns="163540" numCol="1" spcCol="1270" anchor="ctr" anchorCtr="0">
          <a:noAutofit/>
        </a:bodyPr>
        <a:lstStyle/>
        <a:p>
          <a:pPr marL="0" lvl="0" indent="0" algn="l" defTabSz="622300">
            <a:lnSpc>
              <a:spcPct val="100000"/>
            </a:lnSpc>
            <a:spcBef>
              <a:spcPct val="0"/>
            </a:spcBef>
            <a:spcAft>
              <a:spcPct val="35000"/>
            </a:spcAft>
            <a:buNone/>
          </a:pPr>
          <a:r>
            <a:rPr lang="en-US" sz="1400" kern="1200" dirty="0"/>
            <a:t>Involves building </a:t>
          </a:r>
          <a:r>
            <a:rPr lang="en-US" sz="1400" b="1" kern="1200" dirty="0"/>
            <a:t>trust</a:t>
          </a:r>
          <a:r>
            <a:rPr lang="en-US" sz="1400" kern="1200" dirty="0"/>
            <a:t> among team members, </a:t>
          </a:r>
          <a:r>
            <a:rPr lang="en-US" sz="1400" b="1" kern="1200" dirty="0"/>
            <a:t>promoting</a:t>
          </a:r>
          <a:r>
            <a:rPr lang="en-US" sz="1400" kern="1200" dirty="0"/>
            <a:t> effective communication, motivating, and </a:t>
          </a:r>
          <a:r>
            <a:rPr lang="en-US" sz="1400" b="1" kern="1200" dirty="0"/>
            <a:t>inspiring</a:t>
          </a:r>
          <a:r>
            <a:rPr lang="en-US" sz="1400" kern="1200" dirty="0"/>
            <a:t> team members, and handling </a:t>
          </a:r>
          <a:r>
            <a:rPr lang="en-US" sz="1400" b="1" kern="1200" dirty="0"/>
            <a:t>conflict</a:t>
          </a:r>
          <a:r>
            <a:rPr lang="en-US" sz="1400" kern="1200" dirty="0"/>
            <a:t> and difficult situations in a </a:t>
          </a:r>
          <a:r>
            <a:rPr lang="en-US" sz="1400" b="1" kern="1200" dirty="0"/>
            <a:t>positive</a:t>
          </a:r>
          <a:r>
            <a:rPr lang="en-US" sz="1400" kern="1200" dirty="0"/>
            <a:t> and </a:t>
          </a:r>
          <a:r>
            <a:rPr lang="en-US" sz="1400" b="1" kern="1200" dirty="0"/>
            <a:t>constructive</a:t>
          </a:r>
          <a:r>
            <a:rPr lang="en-US" sz="1400" kern="1200" dirty="0"/>
            <a:t> manner.</a:t>
          </a:r>
        </a:p>
      </dsp:txBody>
      <dsp:txXfrm>
        <a:off x="1784779" y="1932239"/>
        <a:ext cx="3801668" cy="1545263"/>
      </dsp:txXfrm>
    </dsp:sp>
    <dsp:sp modelId="{DA40468E-26A6-48A8-9F1E-7B902F8D1E29}">
      <dsp:nvSpPr>
        <dsp:cNvPr id="0" name=""/>
        <dsp:cNvSpPr/>
      </dsp:nvSpPr>
      <dsp:spPr>
        <a:xfrm>
          <a:off x="0" y="3863819"/>
          <a:ext cx="5586447" cy="15452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855E1-683C-43A2-BCF4-79E5D1EF9223}">
      <dsp:nvSpPr>
        <dsp:cNvPr id="0" name=""/>
        <dsp:cNvSpPr/>
      </dsp:nvSpPr>
      <dsp:spPr>
        <a:xfrm>
          <a:off x="467442" y="4211503"/>
          <a:ext cx="849894" cy="8498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6E3692-8142-4899-A496-4F8BF1148FF2}">
      <dsp:nvSpPr>
        <dsp:cNvPr id="0" name=""/>
        <dsp:cNvSpPr/>
      </dsp:nvSpPr>
      <dsp:spPr>
        <a:xfrm>
          <a:off x="1784779" y="3863819"/>
          <a:ext cx="3801668" cy="1545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40" tIns="163540" rIns="163540" bIns="163540" numCol="1" spcCol="1270" anchor="ctr" anchorCtr="0">
          <a:noAutofit/>
        </a:bodyPr>
        <a:lstStyle/>
        <a:p>
          <a:pPr marL="0" lvl="0" indent="0" algn="l" defTabSz="622300">
            <a:lnSpc>
              <a:spcPct val="100000"/>
            </a:lnSpc>
            <a:spcBef>
              <a:spcPct val="0"/>
            </a:spcBef>
            <a:spcAft>
              <a:spcPct val="35000"/>
            </a:spcAft>
            <a:buNone/>
          </a:pPr>
          <a:r>
            <a:rPr lang="en-US" sz="1400" kern="1200" dirty="0"/>
            <a:t>organizations can create a </a:t>
          </a:r>
          <a:r>
            <a:rPr lang="en-US" sz="1400" b="1" kern="1200" dirty="0"/>
            <a:t>positive</a:t>
          </a:r>
          <a:r>
            <a:rPr lang="en-US" sz="1400" kern="1200" dirty="0"/>
            <a:t> and </a:t>
          </a:r>
          <a:r>
            <a:rPr lang="en-US" sz="1400" b="1" kern="1200" dirty="0"/>
            <a:t>productive</a:t>
          </a:r>
          <a:r>
            <a:rPr lang="en-US" sz="1400" kern="1200" dirty="0"/>
            <a:t> work environment </a:t>
          </a:r>
        </a:p>
      </dsp:txBody>
      <dsp:txXfrm>
        <a:off x="1784779" y="3863819"/>
        <a:ext cx="3801668" cy="15452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B3FE69-1879-483F-B50D-5836C53E629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38160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3FE69-1879-483F-B50D-5836C53E629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73847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3FE69-1879-483F-B50D-5836C53E629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16324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3FE69-1879-483F-B50D-5836C53E629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0964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3FE69-1879-483F-B50D-5836C53E6290}"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1100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B3FE69-1879-483F-B50D-5836C53E6290}"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40077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3FE69-1879-483F-B50D-5836C53E6290}"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54369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3FE69-1879-483F-B50D-5836C53E6290}"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46483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3FE69-1879-483F-B50D-5836C53E6290}"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359180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3FE69-1879-483F-B50D-5836C53E6290}"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81282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3FE69-1879-483F-B50D-5836C53E6290}"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9096E-9BDE-445C-829A-7F801577A4CB}" type="slidenum">
              <a:rPr lang="en-US" smtClean="0"/>
              <a:t>‹#›</a:t>
            </a:fld>
            <a:endParaRPr lang="en-US"/>
          </a:p>
        </p:txBody>
      </p:sp>
    </p:spTree>
    <p:extLst>
      <p:ext uri="{BB962C8B-B14F-4D97-AF65-F5344CB8AC3E}">
        <p14:creationId xmlns:p14="http://schemas.microsoft.com/office/powerpoint/2010/main" val="15216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3FE69-1879-483F-B50D-5836C53E6290}" type="datetimeFigureOut">
              <a:rPr lang="en-US" smtClean="0"/>
              <a:t>4/6/2023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9096E-9BDE-445C-829A-7F801577A4CB}" type="slidenum">
              <a:rPr lang="en-US" smtClean="0"/>
              <a:t>‹#›</a:t>
            </a:fld>
            <a:endParaRPr lang="en-US"/>
          </a:p>
        </p:txBody>
      </p:sp>
    </p:spTree>
    <p:extLst>
      <p:ext uri="{BB962C8B-B14F-4D97-AF65-F5344CB8AC3E}">
        <p14:creationId xmlns:p14="http://schemas.microsoft.com/office/powerpoint/2010/main" val="974904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0.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620878-51DC-7033-972E-024EC8352591}"/>
              </a:ext>
            </a:extLst>
          </p:cNvPr>
          <p:cNvSpPr txBox="1"/>
          <p:nvPr/>
        </p:nvSpPr>
        <p:spPr>
          <a:xfrm>
            <a:off x="838200" y="557188"/>
            <a:ext cx="4862848" cy="556929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Group Members</a:t>
            </a:r>
          </a:p>
        </p:txBody>
      </p:sp>
      <p:sp>
        <p:nvSpPr>
          <p:cNvPr id="26" name="Rectangle 2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3CA61BE-86D3-FED3-6814-65A1905B839E}"/>
              </a:ext>
            </a:extLst>
          </p:cNvPr>
          <p:cNvGraphicFramePr>
            <a:graphicFrameLocks noGrp="1"/>
          </p:cNvGraphicFramePr>
          <p:nvPr>
            <p:ph idx="1"/>
            <p:extLst>
              <p:ext uri="{D42A27DB-BD31-4B8C-83A1-F6EECF244321}">
                <p14:modId xmlns:p14="http://schemas.microsoft.com/office/powerpoint/2010/main" val="2705887809"/>
              </p:ext>
            </p:extLst>
          </p:nvPr>
        </p:nvGraphicFramePr>
        <p:xfrm>
          <a:off x="6406429" y="2599509"/>
          <a:ext cx="4530898" cy="363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832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9C71E-3BD7-D567-312F-B5EE9B4386E7}"/>
              </a:ext>
            </a:extLst>
          </p:cNvPr>
          <p:cNvSpPr>
            <a:spLocks noGrp="1"/>
          </p:cNvSpPr>
          <p:nvPr>
            <p:ph type="title"/>
          </p:nvPr>
        </p:nvSpPr>
        <p:spPr>
          <a:xfrm>
            <a:off x="6513788" y="365125"/>
            <a:ext cx="4840010" cy="1807305"/>
          </a:xfrm>
        </p:spPr>
        <p:txBody>
          <a:bodyPr>
            <a:normAutofit/>
          </a:bodyPr>
          <a:lstStyle/>
          <a:p>
            <a:r>
              <a:rPr lang="en-US" b="1" dirty="0">
                <a:latin typeface="Times New Roman" panose="02020603050405020304" pitchFamily="18" charset="0"/>
                <a:cs typeface="Times New Roman" panose="02020603050405020304" pitchFamily="18" charset="0"/>
              </a:rPr>
              <a:t>Building a Strong Team </a:t>
            </a:r>
          </a:p>
        </p:txBody>
      </p:sp>
      <p:pic>
        <p:nvPicPr>
          <p:cNvPr id="5" name="Picture 4" descr="Hands-on top of each other">
            <a:extLst>
              <a:ext uri="{FF2B5EF4-FFF2-40B4-BE49-F238E27FC236}">
                <a16:creationId xmlns:a16="http://schemas.microsoft.com/office/drawing/2014/main" id="{69EF1AC6-6D78-C710-F231-0DB00EE518ED}"/>
              </a:ext>
            </a:extLst>
          </p:cNvPr>
          <p:cNvPicPr>
            <a:picLocks noChangeAspect="1"/>
          </p:cNvPicPr>
          <p:nvPr/>
        </p:nvPicPr>
        <p:blipFill rotWithShape="1">
          <a:blip r:embed="rId2"/>
          <a:srcRect l="51840" r="914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80A939F-2301-3843-348F-2D2F222C443D}"/>
              </a:ext>
            </a:extLst>
          </p:cNvPr>
          <p:cNvSpPr>
            <a:spLocks noGrp="1"/>
          </p:cNvSpPr>
          <p:nvPr>
            <p:ph idx="1"/>
          </p:nvPr>
        </p:nvSpPr>
        <p:spPr>
          <a:xfrm>
            <a:off x="6513788" y="2333297"/>
            <a:ext cx="4840010" cy="3843666"/>
          </a:xfrm>
        </p:spPr>
        <p:txBody>
          <a:bodyPr>
            <a:normAutofit/>
          </a:bodyPr>
          <a:lstStyle/>
          <a:p>
            <a:r>
              <a:rPr lang="en-US" sz="1800" dirty="0">
                <a:effectLst/>
                <a:latin typeface="Times New Roman" panose="02020603050405020304" pitchFamily="18" charset="0"/>
                <a:ea typeface="Times New Roman" panose="02020603050405020304" pitchFamily="18" charset="0"/>
              </a:rPr>
              <a:t>Hiring the right people</a:t>
            </a:r>
          </a:p>
          <a:p>
            <a:r>
              <a:rPr lang="en-US" sz="1800" dirty="0">
                <a:effectLst/>
                <a:latin typeface="Times New Roman" panose="02020603050405020304" pitchFamily="18" charset="0"/>
                <a:ea typeface="Times New Roman" panose="02020603050405020304" pitchFamily="18" charset="0"/>
              </a:rPr>
              <a:t>Invest time and resources into developing their skills</a:t>
            </a:r>
          </a:p>
          <a:p>
            <a:r>
              <a:rPr lang="en-US" sz="1800" dirty="0">
                <a:effectLst/>
                <a:latin typeface="Times New Roman" panose="02020603050405020304" pitchFamily="18" charset="0"/>
                <a:ea typeface="Times New Roman" panose="02020603050405020304" pitchFamily="18" charset="0"/>
              </a:rPr>
              <a:t>Provide knowledge through training and development programs</a:t>
            </a:r>
          </a:p>
          <a:p>
            <a:r>
              <a:rPr lang="en-US" sz="1700" dirty="0"/>
              <a:t>Encourage open communication</a:t>
            </a:r>
          </a:p>
          <a:p>
            <a:r>
              <a:rPr lang="en-US" sz="1700" dirty="0"/>
              <a:t>Recognize and rewards achievement</a:t>
            </a:r>
          </a:p>
          <a:p>
            <a:r>
              <a:rPr lang="en-US" sz="1700" dirty="0"/>
              <a:t>Provide opportunities to build relationships outside of work</a:t>
            </a:r>
          </a:p>
        </p:txBody>
      </p:sp>
    </p:spTree>
    <p:extLst>
      <p:ext uri="{BB962C8B-B14F-4D97-AF65-F5344CB8AC3E}">
        <p14:creationId xmlns:p14="http://schemas.microsoft.com/office/powerpoint/2010/main" val="181193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9B825EC6-681C-EE9B-7D6A-06F8A10B4E41}"/>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1A57EF-B154-BF46-B236-4AB5C71988AF}"/>
              </a:ext>
            </a:extLst>
          </p:cNvPr>
          <p:cNvSpPr>
            <a:spLocks noGrp="1"/>
          </p:cNvSpPr>
          <p:nvPr>
            <p:ph type="title"/>
          </p:nvPr>
        </p:nvSpPr>
        <p:spPr>
          <a:xfrm>
            <a:off x="7150430" y="681037"/>
            <a:ext cx="4977114" cy="1583999"/>
          </a:xfrm>
        </p:spPr>
        <p:txBody>
          <a:bodyPr>
            <a:normAutofit/>
          </a:bodyPr>
          <a:lstStyle/>
          <a:p>
            <a:r>
              <a:rPr lang="en-US" b="1" dirty="0">
                <a:latin typeface="Times New Roman" panose="02020603050405020304" pitchFamily="18" charset="0"/>
                <a:cs typeface="Times New Roman" panose="02020603050405020304" pitchFamily="18" charset="0"/>
              </a:rPr>
              <a:t>Effective Manager </a:t>
            </a:r>
          </a:p>
        </p:txBody>
      </p:sp>
      <p:sp>
        <p:nvSpPr>
          <p:cNvPr id="3" name="Content Placeholder 2">
            <a:extLst>
              <a:ext uri="{FF2B5EF4-FFF2-40B4-BE49-F238E27FC236}">
                <a16:creationId xmlns:a16="http://schemas.microsoft.com/office/drawing/2014/main" id="{01409259-2CB2-F0C5-7BC9-631CCC2B2DFD}"/>
              </a:ext>
            </a:extLst>
          </p:cNvPr>
          <p:cNvSpPr>
            <a:spLocks noGrp="1"/>
          </p:cNvSpPr>
          <p:nvPr>
            <p:ph idx="1"/>
          </p:nvPr>
        </p:nvSpPr>
        <p:spPr>
          <a:xfrm>
            <a:off x="7531610" y="2434201"/>
            <a:ext cx="3822189" cy="3742762"/>
          </a:xfrm>
        </p:spPr>
        <p:txBody>
          <a:bodyPr>
            <a:normAutofit/>
          </a:bodyPr>
          <a:lstStyle/>
          <a:p>
            <a:r>
              <a:rPr lang="en-US" sz="2400" dirty="0"/>
              <a:t>Expectation management</a:t>
            </a:r>
          </a:p>
          <a:p>
            <a:r>
              <a:rPr lang="en-US" sz="2400" dirty="0"/>
              <a:t>Providing tool</a:t>
            </a:r>
          </a:p>
          <a:p>
            <a:r>
              <a:rPr lang="en-US" sz="2400" dirty="0"/>
              <a:t>Removing hurdles</a:t>
            </a:r>
          </a:p>
          <a:p>
            <a:r>
              <a:rPr lang="en-US" sz="2400" dirty="0"/>
              <a:t>Ownership Management</a:t>
            </a:r>
          </a:p>
          <a:p>
            <a:r>
              <a:rPr lang="en-US" sz="2400" dirty="0"/>
              <a:t>Continuous Improvement</a:t>
            </a:r>
          </a:p>
          <a:p>
            <a:r>
              <a:rPr lang="en-US" sz="2400" dirty="0"/>
              <a:t>Team motivation</a:t>
            </a:r>
          </a:p>
          <a:p>
            <a:r>
              <a:rPr lang="en-US" sz="2400" dirty="0"/>
              <a:t>Mentoring </a:t>
            </a:r>
          </a:p>
          <a:p>
            <a:endParaRPr lang="en-US" sz="2400" dirty="0"/>
          </a:p>
        </p:txBody>
      </p:sp>
    </p:spTree>
    <p:extLst>
      <p:ext uri="{BB962C8B-B14F-4D97-AF65-F5344CB8AC3E}">
        <p14:creationId xmlns:p14="http://schemas.microsoft.com/office/powerpoint/2010/main" val="256333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F2EE12-28DE-F3D6-2DE5-AF43E03F73C7}"/>
              </a:ext>
            </a:extLst>
          </p:cNvPr>
          <p:cNvSpPr>
            <a:spLocks noGrp="1"/>
          </p:cNvSpPr>
          <p:nvPr>
            <p:ph type="title"/>
          </p:nvPr>
        </p:nvSpPr>
        <p:spPr>
          <a:xfrm>
            <a:off x="6657715" y="467271"/>
            <a:ext cx="4195674" cy="2052522"/>
          </a:xfrm>
        </p:spPr>
        <p:txBody>
          <a:bodyPr anchor="b">
            <a:normAutofit fontScale="90000"/>
          </a:bodyPr>
          <a:lstStyle/>
          <a:p>
            <a:r>
              <a:rPr lang="en-US" sz="4800" b="1" dirty="0">
                <a:latin typeface="Times New Roman" panose="02020603050405020304" pitchFamily="18" charset="0"/>
                <a:cs typeface="Times New Roman" panose="02020603050405020304" pitchFamily="18" charset="0"/>
              </a:rPr>
              <a:t>Effective Communication </a:t>
            </a:r>
          </a:p>
        </p:txBody>
      </p:sp>
      <p:sp>
        <p:nvSpPr>
          <p:cNvPr id="17"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DA6B66-AF14-6352-392C-5181709013A3}"/>
              </a:ext>
            </a:extLst>
          </p:cNvPr>
          <p:cNvPicPr>
            <a:picLocks noChangeAspect="1"/>
          </p:cNvPicPr>
          <p:nvPr/>
        </p:nvPicPr>
        <p:blipFill rotWithShape="1">
          <a:blip r:embed="rId2">
            <a:extLst>
              <a:ext uri="{28A0092B-C50C-407E-A947-70E740481C1C}">
                <a14:useLocalDpi xmlns:a14="http://schemas.microsoft.com/office/drawing/2010/main" val="0"/>
              </a:ext>
            </a:extLst>
          </a:blip>
          <a:srcRect l="14375" r="17611"/>
          <a:stretch/>
        </p:blipFill>
        <p:spPr>
          <a:xfrm>
            <a:off x="50892" y="561659"/>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508C8D4-F6A7-8B93-1B00-63FD226CDDFC}"/>
              </a:ext>
            </a:extLst>
          </p:cNvPr>
          <p:cNvSpPr>
            <a:spLocks noGrp="1"/>
          </p:cNvSpPr>
          <p:nvPr>
            <p:ph idx="1"/>
          </p:nvPr>
        </p:nvSpPr>
        <p:spPr>
          <a:xfrm>
            <a:off x="6657715" y="2990818"/>
            <a:ext cx="4195673" cy="2913872"/>
          </a:xfrm>
        </p:spPr>
        <p:txBody>
          <a:bodyPr anchor="t">
            <a:normAutofit/>
          </a:bodyPr>
          <a:lstStyle/>
          <a:p>
            <a:pPr marL="0" indent="0">
              <a:buNone/>
            </a:pPr>
            <a:r>
              <a:rPr lang="en-US" sz="2000" dirty="0">
                <a:solidFill>
                  <a:schemeClr val="tx1">
                    <a:alpha val="80000"/>
                  </a:schemeClr>
                </a:solidFill>
                <a:effectLst/>
                <a:latin typeface="Times New Roman" panose="02020603050405020304" pitchFamily="18" charset="0"/>
                <a:ea typeface="Times New Roman" panose="02020603050405020304" pitchFamily="18" charset="0"/>
              </a:rPr>
              <a:t>Effective communication is essential for successful team management. Clear and concise communication helps ensure that everyone is on the same page and working towards the same goals. </a:t>
            </a:r>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05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46D5-90F1-AA82-B294-D2E0E08A2746}"/>
              </a:ext>
            </a:extLst>
          </p:cNvPr>
          <p:cNvSpPr>
            <a:spLocks noGrp="1"/>
          </p:cNvSpPr>
          <p:nvPr>
            <p:ph type="title"/>
          </p:nvPr>
        </p:nvSpPr>
        <p:spPr>
          <a:xfrm>
            <a:off x="481013" y="3752849"/>
            <a:ext cx="3290887" cy="2452687"/>
          </a:xfrm>
        </p:spPr>
        <p:txBody>
          <a:bodyPr anchor="ctr">
            <a:normAutofit/>
          </a:bodyPr>
          <a:lstStyle/>
          <a:p>
            <a:r>
              <a:rPr lang="en-US" sz="3600" b="1" dirty="0">
                <a:latin typeface="Times New Roman" panose="02020603050405020304" pitchFamily="18" charset="0"/>
                <a:cs typeface="Times New Roman" panose="02020603050405020304" pitchFamily="18" charset="0"/>
              </a:rPr>
              <a:t>Motivating and Engaging Team </a:t>
            </a:r>
          </a:p>
        </p:txBody>
      </p:sp>
      <p:pic>
        <p:nvPicPr>
          <p:cNvPr id="5" name="Picture 4" descr="A picture containing text&#10;&#10;Description automatically generated">
            <a:extLst>
              <a:ext uri="{FF2B5EF4-FFF2-40B4-BE49-F238E27FC236}">
                <a16:creationId xmlns:a16="http://schemas.microsoft.com/office/drawing/2014/main" id="{579EBD1C-8F19-7DE2-3DEC-418F19A4C41D}"/>
              </a:ext>
            </a:extLst>
          </p:cNvPr>
          <p:cNvPicPr>
            <a:picLocks noChangeAspect="1"/>
          </p:cNvPicPr>
          <p:nvPr/>
        </p:nvPicPr>
        <p:blipFill rotWithShape="1">
          <a:blip r:embed="rId2">
            <a:extLst>
              <a:ext uri="{28A0092B-C50C-407E-A947-70E740481C1C}">
                <a14:useLocalDpi xmlns:a14="http://schemas.microsoft.com/office/drawing/2010/main" val="0"/>
              </a:ext>
            </a:extLst>
          </a:blip>
          <a:srcRect t="21014" b="21015"/>
          <a:stretch/>
        </p:blipFill>
        <p:spPr>
          <a:xfrm>
            <a:off x="0" y="0"/>
            <a:ext cx="12191980" cy="3710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a:extLst>
              <a:ext uri="{FF2B5EF4-FFF2-40B4-BE49-F238E27FC236}">
                <a16:creationId xmlns:a16="http://schemas.microsoft.com/office/drawing/2014/main" id="{33073A05-C274-1BC4-3E07-BDC4887DDBF3}"/>
              </a:ext>
            </a:extLst>
          </p:cNvPr>
          <p:cNvSpPr>
            <a:spLocks noGrp="1"/>
          </p:cNvSpPr>
          <p:nvPr>
            <p:ph idx="1"/>
          </p:nvPr>
        </p:nvSpPr>
        <p:spPr>
          <a:xfrm>
            <a:off x="4455475" y="3972769"/>
            <a:ext cx="7485413" cy="2452687"/>
          </a:xfrm>
        </p:spPr>
        <p:txBody>
          <a:bodyPr anchor="ctr">
            <a:normAutofit/>
          </a:bodyPr>
          <a:lstStyle/>
          <a:p>
            <a:pPr marL="0" marR="0" indent="0">
              <a:buNone/>
            </a:pPr>
            <a:r>
              <a:rPr lang="en-US" sz="2000" dirty="0">
                <a:effectLst/>
                <a:latin typeface="Times New Roman" panose="02020603050405020304" pitchFamily="18" charset="0"/>
                <a:ea typeface="Times New Roman" panose="02020603050405020304" pitchFamily="18" charset="0"/>
              </a:rPr>
              <a:t>Motivating and engaging your team is essential for maintaining productivity and morale. One effective way to do this is by setting challenging yet achievable goals and providing regular feedback and recognition for progress and accomplishments</a:t>
            </a:r>
            <a:r>
              <a:rPr lang="en-US" sz="2000" dirty="0">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256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graphical user interface&#10;&#10;Description automatically generated">
            <a:extLst>
              <a:ext uri="{FF2B5EF4-FFF2-40B4-BE49-F238E27FC236}">
                <a16:creationId xmlns:a16="http://schemas.microsoft.com/office/drawing/2014/main" id="{CB3EC184-838B-70BC-AC4F-79577F6EE6CD}"/>
              </a:ext>
            </a:extLst>
          </p:cNvPr>
          <p:cNvPicPr>
            <a:picLocks noChangeAspect="1"/>
          </p:cNvPicPr>
          <p:nvPr/>
        </p:nvPicPr>
        <p:blipFill rotWithShape="1">
          <a:blip r:embed="rId2">
            <a:extLst>
              <a:ext uri="{28A0092B-C50C-407E-A947-70E740481C1C}">
                <a14:useLocalDpi xmlns:a14="http://schemas.microsoft.com/office/drawing/2010/main" val="0"/>
              </a:ext>
            </a:extLst>
          </a:blip>
          <a:srcRect l="17399" r="12102"/>
          <a:stretch/>
        </p:blipFill>
        <p:spPr>
          <a:xfrm>
            <a:off x="2522356"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73DD0A-203B-43FC-AADB-830F703D987E}"/>
              </a:ext>
            </a:extLst>
          </p:cNvPr>
          <p:cNvSpPr>
            <a:spLocks noGrp="1"/>
          </p:cNvSpPr>
          <p:nvPr>
            <p:ph type="title"/>
          </p:nvPr>
        </p:nvSpPr>
        <p:spPr>
          <a:xfrm>
            <a:off x="838200" y="365125"/>
            <a:ext cx="3822189" cy="1899912"/>
          </a:xfrm>
        </p:spPr>
        <p:txBody>
          <a:bodyPr>
            <a:normAutofit/>
          </a:bodyPr>
          <a:lstStyle/>
          <a:p>
            <a:r>
              <a:rPr lang="en-US" sz="4000" b="1">
                <a:latin typeface="Times New Roman" panose="02020603050405020304" pitchFamily="18" charset="0"/>
                <a:cs typeface="Times New Roman" panose="02020603050405020304" pitchFamily="18" charset="0"/>
              </a:rPr>
              <a:t>Problems in Team Management</a:t>
            </a:r>
          </a:p>
        </p:txBody>
      </p:sp>
      <p:sp>
        <p:nvSpPr>
          <p:cNvPr id="3" name="Content Placeholder 2">
            <a:extLst>
              <a:ext uri="{FF2B5EF4-FFF2-40B4-BE49-F238E27FC236}">
                <a16:creationId xmlns:a16="http://schemas.microsoft.com/office/drawing/2014/main" id="{4B05AB2D-5EF5-F93B-C151-E36FFEDE367D}"/>
              </a:ext>
            </a:extLst>
          </p:cNvPr>
          <p:cNvSpPr>
            <a:spLocks noGrp="1"/>
          </p:cNvSpPr>
          <p:nvPr>
            <p:ph idx="1"/>
          </p:nvPr>
        </p:nvSpPr>
        <p:spPr>
          <a:xfrm>
            <a:off x="838200" y="2434201"/>
            <a:ext cx="3822189" cy="3742762"/>
          </a:xfrm>
        </p:spPr>
        <p:txBody>
          <a:bodyPr>
            <a:normAutofit/>
          </a:bodyPr>
          <a:lstStyle/>
          <a:p>
            <a:pPr marL="342900" marR="0" lvl="0" indent="-342900">
              <a:spcBef>
                <a:spcPts val="0"/>
              </a:spcBef>
              <a:spcAft>
                <a:spcPts val="1000"/>
              </a:spcAft>
              <a:buFont typeface="Arial" panose="020B0604020202020204" pitchFamily="34" charset="0"/>
              <a:buChar char="•"/>
              <a:tabLst>
                <a:tab pos="457200" algn="l"/>
              </a:tabLst>
            </a:pPr>
            <a:r>
              <a:rPr lang="en-US" sz="1900">
                <a:effectLst/>
                <a:latin typeface="Times New Roman" panose="02020603050405020304" pitchFamily="18" charset="0"/>
                <a:ea typeface="Calibri" panose="020F0502020204030204" pitchFamily="34" charset="0"/>
              </a:rPr>
              <a:t>Communication Issues</a:t>
            </a:r>
          </a:p>
          <a:p>
            <a:pPr marL="342900" marR="0" lvl="0" indent="-342900">
              <a:spcBef>
                <a:spcPts val="0"/>
              </a:spcBef>
              <a:spcAft>
                <a:spcPts val="1000"/>
              </a:spcAft>
              <a:buFont typeface="Arial" panose="020B0604020202020204" pitchFamily="34" charset="0"/>
              <a:buChar char="•"/>
              <a:tabLst>
                <a:tab pos="457200" algn="l"/>
              </a:tabLst>
            </a:pPr>
            <a:r>
              <a:rPr lang="en-US" sz="1900">
                <a:effectLst/>
                <a:latin typeface="Times New Roman" panose="02020603050405020304" pitchFamily="18" charset="0"/>
                <a:ea typeface="Calibri" panose="020F0502020204030204" pitchFamily="34" charset="0"/>
              </a:rPr>
              <a:t>Lack of Trust</a:t>
            </a:r>
            <a:endParaRPr lang="en-US" sz="1900">
              <a:latin typeface="Times New Roman" panose="02020603050405020304" pitchFamily="18" charset="0"/>
              <a:ea typeface="Calibri" panose="020F0502020204030204" pitchFamily="34" charset="0"/>
            </a:endParaRPr>
          </a:p>
          <a:p>
            <a:pPr marL="342900" marR="0" lvl="0" indent="-342900">
              <a:spcBef>
                <a:spcPts val="0"/>
              </a:spcBef>
              <a:spcAft>
                <a:spcPts val="1000"/>
              </a:spcAft>
              <a:buFont typeface="Arial" panose="020B0604020202020204" pitchFamily="34" charset="0"/>
              <a:buChar char="•"/>
              <a:tabLst>
                <a:tab pos="457200" algn="l"/>
              </a:tabLst>
            </a:pPr>
            <a:r>
              <a:rPr lang="en-US" sz="1900">
                <a:effectLst/>
                <a:latin typeface="Times New Roman" panose="02020603050405020304" pitchFamily="18" charset="0"/>
                <a:ea typeface="Calibri" panose="020F0502020204030204" pitchFamily="34" charset="0"/>
              </a:rPr>
              <a:t>Conflicts</a:t>
            </a:r>
          </a:p>
          <a:p>
            <a:pPr marL="342900" marR="0" lvl="0" indent="-342900">
              <a:spcBef>
                <a:spcPts val="0"/>
              </a:spcBef>
              <a:spcAft>
                <a:spcPts val="1000"/>
              </a:spcAft>
              <a:buFont typeface="Arial" panose="020B0604020202020204" pitchFamily="34" charset="0"/>
              <a:buChar char="•"/>
              <a:tabLst>
                <a:tab pos="457200" algn="l"/>
              </a:tabLst>
            </a:pPr>
            <a:r>
              <a:rPr lang="en-US" sz="1900">
                <a:effectLst/>
                <a:latin typeface="Times New Roman" panose="02020603050405020304" pitchFamily="18" charset="0"/>
                <a:ea typeface="Calibri" panose="020F0502020204030204" pitchFamily="34" charset="0"/>
              </a:rPr>
              <a:t>Lack of Motivation</a:t>
            </a:r>
          </a:p>
          <a:p>
            <a:pPr marL="342900" indent="-342900">
              <a:spcBef>
                <a:spcPts val="0"/>
              </a:spcBef>
              <a:spcAft>
                <a:spcPts val="1000"/>
              </a:spcAft>
              <a:tabLst>
                <a:tab pos="457200" algn="l"/>
              </a:tabLst>
            </a:pPr>
            <a:r>
              <a:rPr lang="en-US" sz="1900">
                <a:effectLst/>
                <a:latin typeface="Times New Roman" panose="02020603050405020304" pitchFamily="18" charset="0"/>
                <a:ea typeface="Calibri" panose="020F0502020204030204" pitchFamily="34" charset="0"/>
              </a:rPr>
              <a:t>Micromanagement</a:t>
            </a:r>
          </a:p>
          <a:p>
            <a:pPr marL="342900" marR="0" lvl="0" indent="-342900">
              <a:spcBef>
                <a:spcPts val="0"/>
              </a:spcBef>
              <a:spcAft>
                <a:spcPts val="1000"/>
              </a:spcAft>
              <a:buFont typeface="Arial" panose="020B0604020202020204" pitchFamily="34" charset="0"/>
              <a:buChar char="•"/>
              <a:tabLst>
                <a:tab pos="457200" algn="l"/>
              </a:tabLst>
            </a:pPr>
            <a:r>
              <a:rPr lang="en-US" sz="1900">
                <a:effectLst/>
                <a:latin typeface="Times New Roman" panose="02020603050405020304" pitchFamily="18" charset="0"/>
                <a:ea typeface="Calibri" panose="020F0502020204030204" pitchFamily="34" charset="0"/>
              </a:rPr>
              <a:t>Unclear Roles and Responsibilities</a:t>
            </a:r>
          </a:p>
          <a:p>
            <a:pPr marL="342900" indent="-342900">
              <a:spcBef>
                <a:spcPts val="0"/>
              </a:spcBef>
              <a:spcAft>
                <a:spcPts val="1000"/>
              </a:spcAft>
              <a:tabLst>
                <a:tab pos="457200" algn="l"/>
              </a:tabLst>
            </a:pPr>
            <a:r>
              <a:rPr lang="en-US" sz="1900">
                <a:effectLst/>
                <a:latin typeface="Times New Roman" panose="02020603050405020304" pitchFamily="18" charset="0"/>
                <a:ea typeface="Calibri" panose="020F0502020204030204" pitchFamily="34" charset="0"/>
              </a:rPr>
              <a:t>Burnout</a:t>
            </a:r>
          </a:p>
          <a:p>
            <a:pPr marL="342900" marR="0" lvl="0" indent="-342900">
              <a:spcBef>
                <a:spcPts val="0"/>
              </a:spcBef>
              <a:spcAft>
                <a:spcPts val="1000"/>
              </a:spcAft>
              <a:buFont typeface="Arial" panose="020B0604020202020204" pitchFamily="34" charset="0"/>
              <a:buChar char="•"/>
              <a:tabLst>
                <a:tab pos="457200" algn="l"/>
              </a:tabLst>
            </a:pPr>
            <a:r>
              <a:rPr lang="en-US" sz="1900">
                <a:effectLst/>
                <a:latin typeface="Times New Roman" panose="02020603050405020304" pitchFamily="18" charset="0"/>
                <a:ea typeface="Calibri" panose="020F0502020204030204" pitchFamily="34" charset="0"/>
              </a:rPr>
              <a:t>Lack of Diversity and Inclusivity</a:t>
            </a:r>
          </a:p>
          <a:p>
            <a:endParaRPr lang="en-US" sz="1900"/>
          </a:p>
        </p:txBody>
      </p:sp>
    </p:spTree>
    <p:extLst>
      <p:ext uri="{BB962C8B-B14F-4D97-AF65-F5344CB8AC3E}">
        <p14:creationId xmlns:p14="http://schemas.microsoft.com/office/powerpoint/2010/main" val="388224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7D1D-86C1-2135-41C7-120E3C899F3A}"/>
              </a:ext>
            </a:extLst>
          </p:cNvPr>
          <p:cNvSpPr>
            <a:spLocks noGrp="1"/>
          </p:cNvSpPr>
          <p:nvPr>
            <p:ph type="title"/>
          </p:nvPr>
        </p:nvSpPr>
        <p:spPr>
          <a:xfrm>
            <a:off x="572493" y="238539"/>
            <a:ext cx="11018520" cy="1434415"/>
          </a:xfrm>
        </p:spPr>
        <p:txBody>
          <a:bodyPr anchor="b">
            <a:normAutofit/>
          </a:bodyPr>
          <a:lstStyle/>
          <a:p>
            <a:r>
              <a:rPr lang="en-US" sz="4600" b="1">
                <a:latin typeface="Times New Roman" panose="02020603050405020304" pitchFamily="18" charset="0"/>
                <a:cs typeface="Times New Roman" panose="02020603050405020304" pitchFamily="18" charset="0"/>
              </a:rPr>
              <a:t>Resolving problems through team management</a:t>
            </a:r>
            <a:endParaRPr lang="en-US" sz="4600"/>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397DEF3C-CE51-D43F-3708-0CB6C7BE5243}"/>
              </a:ext>
            </a:extLst>
          </p:cNvPr>
          <p:cNvGraphicFramePr>
            <a:graphicFrameLocks noGrp="1"/>
          </p:cNvGraphicFramePr>
          <p:nvPr>
            <p:ph idx="1"/>
            <p:extLst>
              <p:ext uri="{D42A27DB-BD31-4B8C-83A1-F6EECF244321}">
                <p14:modId xmlns:p14="http://schemas.microsoft.com/office/powerpoint/2010/main" val="2273274335"/>
              </p:ext>
            </p:extLst>
          </p:nvPr>
        </p:nvGraphicFramePr>
        <p:xfrm>
          <a:off x="809840" y="2017643"/>
          <a:ext cx="10569272" cy="4154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59E6688D-1DED-48EA-8368-FCD09C0B7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F38C9A-0981-5B93-8646-C395C4E66048}"/>
              </a:ext>
            </a:extLst>
          </p:cNvPr>
          <p:cNvSpPr>
            <a:spLocks noGrp="1"/>
          </p:cNvSpPr>
          <p:nvPr>
            <p:ph type="title"/>
          </p:nvPr>
        </p:nvSpPr>
        <p:spPr>
          <a:xfrm>
            <a:off x="8368528" y="431212"/>
            <a:ext cx="3420305" cy="1906317"/>
          </a:xfrm>
        </p:spPr>
        <p:txBody>
          <a:bodyPr vert="horz" lIns="91440" tIns="45720" rIns="91440" bIns="45720" rtlCol="0">
            <a:normAutofit/>
          </a:bodyPr>
          <a:lstStyle/>
          <a:p>
            <a:pPr algn="ctr"/>
            <a:r>
              <a:rPr lang="en-US" sz="4800" dirty="0">
                <a:latin typeface="Times New Roman" panose="02020603050405020304" pitchFamily="18" charset="0"/>
                <a:cs typeface="Times New Roman" panose="02020603050405020304" pitchFamily="18" charset="0"/>
              </a:rPr>
              <a:t>Conclusion</a:t>
            </a:r>
          </a:p>
        </p:txBody>
      </p:sp>
      <p:graphicFrame>
        <p:nvGraphicFramePr>
          <p:cNvPr id="31" name="Content Placeholder 15">
            <a:extLst>
              <a:ext uri="{FF2B5EF4-FFF2-40B4-BE49-F238E27FC236}">
                <a16:creationId xmlns:a16="http://schemas.microsoft.com/office/drawing/2014/main" id="{274DF906-ECAF-836C-5C02-88CCDA3FE4D9}"/>
              </a:ext>
            </a:extLst>
          </p:cNvPr>
          <p:cNvGraphicFramePr>
            <a:graphicFrameLocks noGrp="1"/>
          </p:cNvGraphicFramePr>
          <p:nvPr>
            <p:ph idx="1"/>
            <p:extLst>
              <p:ext uri="{D42A27DB-BD31-4B8C-83A1-F6EECF244321}">
                <p14:modId xmlns:p14="http://schemas.microsoft.com/office/powerpoint/2010/main" val="2457257915"/>
              </p:ext>
            </p:extLst>
          </p:nvPr>
        </p:nvGraphicFramePr>
        <p:xfrm>
          <a:off x="1245376" y="431212"/>
          <a:ext cx="5586448" cy="5409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5" descr="Graphical user interface, application&#10;&#10;Description automatically generated">
            <a:extLst>
              <a:ext uri="{FF2B5EF4-FFF2-40B4-BE49-F238E27FC236}">
                <a16:creationId xmlns:a16="http://schemas.microsoft.com/office/drawing/2014/main" id="{0938E53B-F80C-D0D5-8574-BAE5DF13474E}"/>
              </a:ext>
            </a:extLst>
          </p:cNvPr>
          <p:cNvPicPr>
            <a:picLocks noChangeAspect="1"/>
          </p:cNvPicPr>
          <p:nvPr/>
        </p:nvPicPr>
        <p:blipFill rotWithShape="1">
          <a:blip r:embed="rId7">
            <a:extLst>
              <a:ext uri="{28A0092B-C50C-407E-A947-70E740481C1C}">
                <a14:useLocalDpi xmlns:a14="http://schemas.microsoft.com/office/drawing/2010/main" val="0"/>
              </a:ext>
            </a:extLst>
          </a:blip>
          <a:srcRect l="21296" r="20116" b="1"/>
          <a:stretch/>
        </p:blipFill>
        <p:spPr>
          <a:xfrm>
            <a:off x="7913716" y="2768743"/>
            <a:ext cx="4278284" cy="4089258"/>
          </a:xfrm>
          <a:prstGeom prst="rect">
            <a:avLst/>
          </a:prstGeom>
        </p:spPr>
      </p:pic>
      <p:grpSp>
        <p:nvGrpSpPr>
          <p:cNvPr id="26" name="Group 20">
            <a:extLst>
              <a:ext uri="{FF2B5EF4-FFF2-40B4-BE49-F238E27FC236}">
                <a16:creationId xmlns:a16="http://schemas.microsoft.com/office/drawing/2014/main" id="{16BD38F4-5888-4B5B-836C-A316C5223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881712" y="-2"/>
            <a:ext cx="4310288" cy="6858002"/>
            <a:chOff x="0" y="-2"/>
            <a:chExt cx="4310288" cy="6858002"/>
          </a:xfrm>
        </p:grpSpPr>
        <p:sp>
          <p:nvSpPr>
            <p:cNvPr id="22" name="Rectangle 21">
              <a:extLst>
                <a:ext uri="{FF2B5EF4-FFF2-40B4-BE49-F238E27FC236}">
                  <a16:creationId xmlns:a16="http://schemas.microsoft.com/office/drawing/2014/main" id="{BA3D150B-ADB5-401D-8304-C7845A109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68743"/>
              <a:ext cx="4310288"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7" name="Rectangle 22">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49283"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Tree>
    <p:extLst>
      <p:ext uri="{BB962C8B-B14F-4D97-AF65-F5344CB8AC3E}">
        <p14:creationId xmlns:p14="http://schemas.microsoft.com/office/powerpoint/2010/main" val="99100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69216FA-293F-4DFA-AF49-12208167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814528" cy="6858000"/>
          </a:xfrm>
          <a:custGeom>
            <a:avLst/>
            <a:gdLst>
              <a:gd name="connsiteX0" fmla="*/ 7814528 w 7814528"/>
              <a:gd name="connsiteY0" fmla="*/ 0 h 6858000"/>
              <a:gd name="connsiteX1" fmla="*/ 4918634 w 7814528"/>
              <a:gd name="connsiteY1" fmla="*/ 0 h 6858000"/>
              <a:gd name="connsiteX2" fmla="*/ 3846377 w 7814528"/>
              <a:gd name="connsiteY2" fmla="*/ 0 h 6858000"/>
              <a:gd name="connsiteX3" fmla="*/ 1560224 w 7814528"/>
              <a:gd name="connsiteY3" fmla="*/ 0 h 6858000"/>
              <a:gd name="connsiteX4" fmla="*/ 1545811 w 7814528"/>
              <a:gd name="connsiteY4" fmla="*/ 52964 h 6858000"/>
              <a:gd name="connsiteX5" fmla="*/ 1507504 w 7814528"/>
              <a:gd name="connsiteY5" fmla="*/ 89121 h 6858000"/>
              <a:gd name="connsiteX6" fmla="*/ 1509331 w 7814528"/>
              <a:gd name="connsiteY6" fmla="*/ 143623 h 6858000"/>
              <a:gd name="connsiteX7" fmla="*/ 1476497 w 7814528"/>
              <a:gd name="connsiteY7" fmla="*/ 182099 h 6858000"/>
              <a:gd name="connsiteX8" fmla="*/ 1448939 w 7814528"/>
              <a:gd name="connsiteY8" fmla="*/ 236597 h 6858000"/>
              <a:gd name="connsiteX9" fmla="*/ 1420047 w 7814528"/>
              <a:gd name="connsiteY9" fmla="*/ 334926 h 6858000"/>
              <a:gd name="connsiteX10" fmla="*/ 1379508 w 7814528"/>
              <a:gd name="connsiteY10" fmla="*/ 455615 h 6858000"/>
              <a:gd name="connsiteX11" fmla="*/ 1387994 w 7814528"/>
              <a:gd name="connsiteY11" fmla="*/ 515581 h 6858000"/>
              <a:gd name="connsiteX12" fmla="*/ 1369494 w 7814528"/>
              <a:gd name="connsiteY12" fmla="*/ 600848 h 6858000"/>
              <a:gd name="connsiteX13" fmla="*/ 1385058 w 7814528"/>
              <a:gd name="connsiteY13" fmla="*/ 712462 h 6858000"/>
              <a:gd name="connsiteX14" fmla="*/ 1312535 w 7814528"/>
              <a:gd name="connsiteY14" fmla="*/ 779617 h 6858000"/>
              <a:gd name="connsiteX15" fmla="*/ 1327355 w 7814528"/>
              <a:gd name="connsiteY15" fmla="*/ 890133 h 6858000"/>
              <a:gd name="connsiteX16" fmla="*/ 1366472 w 7814528"/>
              <a:gd name="connsiteY16" fmla="*/ 950605 h 6858000"/>
              <a:gd name="connsiteX17" fmla="*/ 1386886 w 7814528"/>
              <a:gd name="connsiteY17" fmla="*/ 1051638 h 6858000"/>
              <a:gd name="connsiteX18" fmla="*/ 1370890 w 7814528"/>
              <a:gd name="connsiteY18" fmla="*/ 1102487 h 6858000"/>
              <a:gd name="connsiteX19" fmla="*/ 1341022 w 7814528"/>
              <a:gd name="connsiteY19" fmla="*/ 1164961 h 6858000"/>
              <a:gd name="connsiteX20" fmla="*/ 1342836 w 7814528"/>
              <a:gd name="connsiteY20" fmla="*/ 1249089 h 6858000"/>
              <a:gd name="connsiteX21" fmla="*/ 1306738 w 7814528"/>
              <a:gd name="connsiteY21" fmla="*/ 1345177 h 6858000"/>
              <a:gd name="connsiteX22" fmla="*/ 1300572 w 7814528"/>
              <a:gd name="connsiteY22" fmla="*/ 1349556 h 6858000"/>
              <a:gd name="connsiteX23" fmla="*/ 1299545 w 7814528"/>
              <a:gd name="connsiteY23" fmla="*/ 1357170 h 6858000"/>
              <a:gd name="connsiteX24" fmla="*/ 1303870 w 7814528"/>
              <a:gd name="connsiteY24" fmla="*/ 1361656 h 6858000"/>
              <a:gd name="connsiteX25" fmla="*/ 1291699 w 7814528"/>
              <a:gd name="connsiteY25" fmla="*/ 1421105 h 6858000"/>
              <a:gd name="connsiteX26" fmla="*/ 1268505 w 7814528"/>
              <a:gd name="connsiteY26" fmla="*/ 1489998 h 6858000"/>
              <a:gd name="connsiteX27" fmla="*/ 1273852 w 7814528"/>
              <a:gd name="connsiteY27" fmla="*/ 1558391 h 6858000"/>
              <a:gd name="connsiteX28" fmla="*/ 1269886 w 7814528"/>
              <a:gd name="connsiteY28" fmla="*/ 1634781 h 6858000"/>
              <a:gd name="connsiteX29" fmla="*/ 1267725 w 7814528"/>
              <a:gd name="connsiteY29" fmla="*/ 1680343 h 6858000"/>
              <a:gd name="connsiteX30" fmla="*/ 1245845 w 7814528"/>
              <a:gd name="connsiteY30" fmla="*/ 1810891 h 6858000"/>
              <a:gd name="connsiteX31" fmla="*/ 1197494 w 7814528"/>
              <a:gd name="connsiteY31" fmla="*/ 1985855 h 6858000"/>
              <a:gd name="connsiteX32" fmla="*/ 1180450 w 7814528"/>
              <a:gd name="connsiteY32" fmla="*/ 2025741 h 6858000"/>
              <a:gd name="connsiteX33" fmla="*/ 1180389 w 7814528"/>
              <a:gd name="connsiteY33" fmla="*/ 2031780 h 6858000"/>
              <a:gd name="connsiteX34" fmla="*/ 1173755 w 7814528"/>
              <a:gd name="connsiteY34" fmla="*/ 2064932 h 6858000"/>
              <a:gd name="connsiteX35" fmla="*/ 1178518 w 7814528"/>
              <a:gd name="connsiteY35" fmla="*/ 2118139 h 6858000"/>
              <a:gd name="connsiteX36" fmla="*/ 1185141 w 7814528"/>
              <a:gd name="connsiteY36" fmla="*/ 2154737 h 6858000"/>
              <a:gd name="connsiteX37" fmla="*/ 1185020 w 7814528"/>
              <a:gd name="connsiteY37" fmla="*/ 2259305 h 6858000"/>
              <a:gd name="connsiteX38" fmla="*/ 1178049 w 7814528"/>
              <a:gd name="connsiteY38" fmla="*/ 2517573 h 6858000"/>
              <a:gd name="connsiteX39" fmla="*/ 1179496 w 7814528"/>
              <a:gd name="connsiteY39" fmla="*/ 2636046 h 6858000"/>
              <a:gd name="connsiteX40" fmla="*/ 1192574 w 7814528"/>
              <a:gd name="connsiteY40" fmla="*/ 2780324 h 6858000"/>
              <a:gd name="connsiteX41" fmla="*/ 1158036 w 7814528"/>
              <a:gd name="connsiteY41" fmla="*/ 3022588 h 6858000"/>
              <a:gd name="connsiteX42" fmla="*/ 1150044 w 7814528"/>
              <a:gd name="connsiteY42" fmla="*/ 3399727 h 6858000"/>
              <a:gd name="connsiteX43" fmla="*/ 1150150 w 7814528"/>
              <a:gd name="connsiteY43" fmla="*/ 3673177 h 6858000"/>
              <a:gd name="connsiteX44" fmla="*/ 1151174 w 7814528"/>
              <a:gd name="connsiteY44" fmla="*/ 3675779 h 6858000"/>
              <a:gd name="connsiteX45" fmla="*/ 1149664 w 7814528"/>
              <a:gd name="connsiteY45" fmla="*/ 3703595 h 6858000"/>
              <a:gd name="connsiteX46" fmla="*/ 1132881 w 7814528"/>
              <a:gd name="connsiteY46" fmla="*/ 3833633 h 6858000"/>
              <a:gd name="connsiteX47" fmla="*/ 1134815 w 7814528"/>
              <a:gd name="connsiteY47" fmla="*/ 3841018 h 6858000"/>
              <a:gd name="connsiteX48" fmla="*/ 1120250 w 7814528"/>
              <a:gd name="connsiteY48" fmla="*/ 3887430 h 6858000"/>
              <a:gd name="connsiteX49" fmla="*/ 1102131 w 7814528"/>
              <a:gd name="connsiteY49" fmla="*/ 4004432 h 6858000"/>
              <a:gd name="connsiteX50" fmla="*/ 1023613 w 7814528"/>
              <a:gd name="connsiteY50" fmla="*/ 4326337 h 6858000"/>
              <a:gd name="connsiteX51" fmla="*/ 978637 w 7814528"/>
              <a:gd name="connsiteY51" fmla="*/ 4400454 h 6858000"/>
              <a:gd name="connsiteX52" fmla="*/ 965082 w 7814528"/>
              <a:gd name="connsiteY52" fmla="*/ 4458968 h 6858000"/>
              <a:gd name="connsiteX53" fmla="*/ 920188 w 7814528"/>
              <a:gd name="connsiteY53" fmla="*/ 4639226 h 6858000"/>
              <a:gd name="connsiteX54" fmla="*/ 742368 w 7814528"/>
              <a:gd name="connsiteY54" fmla="*/ 4844222 h 6858000"/>
              <a:gd name="connsiteX55" fmla="*/ 607456 w 7814528"/>
              <a:gd name="connsiteY55" fmla="*/ 4966224 h 6858000"/>
              <a:gd name="connsiteX56" fmla="*/ 508178 w 7814528"/>
              <a:gd name="connsiteY56" fmla="*/ 5187685 h 6858000"/>
              <a:gd name="connsiteX57" fmla="*/ 534294 w 7814528"/>
              <a:gd name="connsiteY57" fmla="*/ 5284615 h 6858000"/>
              <a:gd name="connsiteX58" fmla="*/ 447707 w 7814528"/>
              <a:gd name="connsiteY58" fmla="*/ 5395474 h 6858000"/>
              <a:gd name="connsiteX59" fmla="*/ 387935 w 7814528"/>
              <a:gd name="connsiteY59" fmla="*/ 5513206 h 6858000"/>
              <a:gd name="connsiteX60" fmla="*/ 292998 w 7814528"/>
              <a:gd name="connsiteY60" fmla="*/ 5606846 h 6858000"/>
              <a:gd name="connsiteX61" fmla="*/ 312720 w 7814528"/>
              <a:gd name="connsiteY61" fmla="*/ 5718432 h 6858000"/>
              <a:gd name="connsiteX62" fmla="*/ 303403 w 7814528"/>
              <a:gd name="connsiteY62" fmla="*/ 5763866 h 6858000"/>
              <a:gd name="connsiteX63" fmla="*/ 274115 w 7814528"/>
              <a:gd name="connsiteY63" fmla="*/ 5897456 h 6858000"/>
              <a:gd name="connsiteX64" fmla="*/ 267877 w 7814528"/>
              <a:gd name="connsiteY64" fmla="*/ 5939124 h 6858000"/>
              <a:gd name="connsiteX65" fmla="*/ 258663 w 7814528"/>
              <a:gd name="connsiteY65" fmla="*/ 6050242 h 6858000"/>
              <a:gd name="connsiteX66" fmla="*/ 283914 w 7814528"/>
              <a:gd name="connsiteY66" fmla="*/ 6117636 h 6858000"/>
              <a:gd name="connsiteX67" fmla="*/ 322438 w 7814528"/>
              <a:gd name="connsiteY67" fmla="*/ 6227890 h 6858000"/>
              <a:gd name="connsiteX68" fmla="*/ 311534 w 7814528"/>
              <a:gd name="connsiteY68" fmla="*/ 6270812 h 6858000"/>
              <a:gd name="connsiteX69" fmla="*/ 280671 w 7814528"/>
              <a:gd name="connsiteY69" fmla="*/ 6223342 h 6858000"/>
              <a:gd name="connsiteX70" fmla="*/ 280789 w 7814528"/>
              <a:gd name="connsiteY70" fmla="*/ 6292076 h 6858000"/>
              <a:gd name="connsiteX71" fmla="*/ 278411 w 7814528"/>
              <a:gd name="connsiteY71" fmla="*/ 6346762 h 6858000"/>
              <a:gd name="connsiteX72" fmla="*/ 196833 w 7814528"/>
              <a:gd name="connsiteY72" fmla="*/ 6404216 h 6858000"/>
              <a:gd name="connsiteX73" fmla="*/ 186183 w 7814528"/>
              <a:gd name="connsiteY73" fmla="*/ 6460270 h 6858000"/>
              <a:gd name="connsiteX74" fmla="*/ 134005 w 7814528"/>
              <a:gd name="connsiteY74" fmla="*/ 6493382 h 6858000"/>
              <a:gd name="connsiteX75" fmla="*/ 131368 w 7814528"/>
              <a:gd name="connsiteY75" fmla="*/ 6500603 h 6858000"/>
              <a:gd name="connsiteX76" fmla="*/ 134632 w 7814528"/>
              <a:gd name="connsiteY76" fmla="*/ 6505906 h 6858000"/>
              <a:gd name="connsiteX77" fmla="*/ 109997 w 7814528"/>
              <a:gd name="connsiteY77" fmla="*/ 6561395 h 6858000"/>
              <a:gd name="connsiteX78" fmla="*/ 97687 w 7814528"/>
              <a:gd name="connsiteY78" fmla="*/ 6623770 h 6858000"/>
              <a:gd name="connsiteX79" fmla="*/ 53082 w 7814528"/>
              <a:gd name="connsiteY79" fmla="*/ 6696748 h 6858000"/>
              <a:gd name="connsiteX80" fmla="*/ 42878 w 7814528"/>
              <a:gd name="connsiteY80" fmla="*/ 6765511 h 6858000"/>
              <a:gd name="connsiteX81" fmla="*/ 30999 w 7814528"/>
              <a:gd name="connsiteY81" fmla="*/ 6809563 h 6858000"/>
              <a:gd name="connsiteX82" fmla="*/ 154 w 7814528"/>
              <a:gd name="connsiteY82" fmla="*/ 6857440 h 6858000"/>
              <a:gd name="connsiteX83" fmla="*/ 0 w 7814528"/>
              <a:gd name="connsiteY83" fmla="*/ 6858000 h 6858000"/>
              <a:gd name="connsiteX84" fmla="*/ 3846377 w 7814528"/>
              <a:gd name="connsiteY84" fmla="*/ 6858000 h 6858000"/>
              <a:gd name="connsiteX85" fmla="*/ 4918634 w 7814528"/>
              <a:gd name="connsiteY85" fmla="*/ 6858000 h 6858000"/>
              <a:gd name="connsiteX86" fmla="*/ 7814528 w 7814528"/>
              <a:gd name="connsiteY8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814528" h="6858000">
                <a:moveTo>
                  <a:pt x="7814528" y="0"/>
                </a:moveTo>
                <a:lnTo>
                  <a:pt x="4918634" y="0"/>
                </a:lnTo>
                <a:lnTo>
                  <a:pt x="3846377" y="0"/>
                </a:lnTo>
                <a:lnTo>
                  <a:pt x="1560224" y="0"/>
                </a:lnTo>
                <a:lnTo>
                  <a:pt x="1545811" y="52964"/>
                </a:lnTo>
                <a:cubicBezTo>
                  <a:pt x="1528410" y="78177"/>
                  <a:pt x="1517810" y="67775"/>
                  <a:pt x="1507504" y="89121"/>
                </a:cubicBezTo>
                <a:cubicBezTo>
                  <a:pt x="1508113" y="107288"/>
                  <a:pt x="1508722" y="125456"/>
                  <a:pt x="1509331" y="143623"/>
                </a:cubicBezTo>
                <a:cubicBezTo>
                  <a:pt x="1506516" y="157505"/>
                  <a:pt x="1450948" y="154163"/>
                  <a:pt x="1476497" y="182099"/>
                </a:cubicBezTo>
                <a:cubicBezTo>
                  <a:pt x="1477289" y="203409"/>
                  <a:pt x="1453597" y="215198"/>
                  <a:pt x="1448939" y="236597"/>
                </a:cubicBezTo>
                <a:cubicBezTo>
                  <a:pt x="1404813" y="323811"/>
                  <a:pt x="1432514" y="275061"/>
                  <a:pt x="1420047" y="334926"/>
                </a:cubicBezTo>
                <a:cubicBezTo>
                  <a:pt x="1410313" y="400073"/>
                  <a:pt x="1422800" y="355936"/>
                  <a:pt x="1379508" y="455615"/>
                </a:cubicBezTo>
                <a:cubicBezTo>
                  <a:pt x="1385931" y="489229"/>
                  <a:pt x="1380690" y="490382"/>
                  <a:pt x="1387994" y="515581"/>
                </a:cubicBezTo>
                <a:cubicBezTo>
                  <a:pt x="1405790" y="523813"/>
                  <a:pt x="1354208" y="591261"/>
                  <a:pt x="1369494" y="600848"/>
                </a:cubicBezTo>
                <a:cubicBezTo>
                  <a:pt x="1369503" y="646426"/>
                  <a:pt x="1385049" y="666884"/>
                  <a:pt x="1385058" y="712462"/>
                </a:cubicBezTo>
                <a:cubicBezTo>
                  <a:pt x="1371578" y="737413"/>
                  <a:pt x="1301411" y="773001"/>
                  <a:pt x="1312535" y="779617"/>
                </a:cubicBezTo>
                <a:cubicBezTo>
                  <a:pt x="1306880" y="822322"/>
                  <a:pt x="1322795" y="848662"/>
                  <a:pt x="1327355" y="890133"/>
                </a:cubicBezTo>
                <a:cubicBezTo>
                  <a:pt x="1310340" y="948105"/>
                  <a:pt x="1361739" y="906205"/>
                  <a:pt x="1366472" y="950605"/>
                </a:cubicBezTo>
                <a:lnTo>
                  <a:pt x="1386886" y="1051638"/>
                </a:lnTo>
                <a:lnTo>
                  <a:pt x="1370890" y="1102487"/>
                </a:lnTo>
                <a:lnTo>
                  <a:pt x="1341022" y="1164961"/>
                </a:lnTo>
                <a:cubicBezTo>
                  <a:pt x="1325635" y="1231008"/>
                  <a:pt x="1335585" y="1221954"/>
                  <a:pt x="1342836" y="1249089"/>
                </a:cubicBezTo>
                <a:cubicBezTo>
                  <a:pt x="1331059" y="1279763"/>
                  <a:pt x="1300805" y="1310433"/>
                  <a:pt x="1306738" y="1345177"/>
                </a:cubicBezTo>
                <a:cubicBezTo>
                  <a:pt x="1303557" y="1343687"/>
                  <a:pt x="1301735" y="1345624"/>
                  <a:pt x="1300572" y="1349556"/>
                </a:cubicBezTo>
                <a:lnTo>
                  <a:pt x="1299545" y="1357170"/>
                </a:lnTo>
                <a:lnTo>
                  <a:pt x="1303870" y="1361656"/>
                </a:lnTo>
                <a:cubicBezTo>
                  <a:pt x="1318344" y="1380369"/>
                  <a:pt x="1296755" y="1386887"/>
                  <a:pt x="1291699" y="1421105"/>
                </a:cubicBezTo>
                <a:cubicBezTo>
                  <a:pt x="1288206" y="1437353"/>
                  <a:pt x="1272286" y="1493313"/>
                  <a:pt x="1268505" y="1489998"/>
                </a:cubicBezTo>
                <a:lnTo>
                  <a:pt x="1273852" y="1558391"/>
                </a:lnTo>
                <a:cubicBezTo>
                  <a:pt x="1249752" y="1600697"/>
                  <a:pt x="1278105" y="1594593"/>
                  <a:pt x="1269886" y="1634781"/>
                </a:cubicBezTo>
                <a:cubicBezTo>
                  <a:pt x="1260574" y="1657385"/>
                  <a:pt x="1258711" y="1670409"/>
                  <a:pt x="1267725" y="1680343"/>
                </a:cubicBezTo>
                <a:cubicBezTo>
                  <a:pt x="1222526" y="1786031"/>
                  <a:pt x="1264454" y="1728006"/>
                  <a:pt x="1245845" y="1810891"/>
                </a:cubicBezTo>
                <a:cubicBezTo>
                  <a:pt x="1231459" y="1866045"/>
                  <a:pt x="1220375" y="1923519"/>
                  <a:pt x="1197494" y="1985855"/>
                </a:cubicBezTo>
                <a:lnTo>
                  <a:pt x="1180450" y="2025741"/>
                </a:lnTo>
                <a:lnTo>
                  <a:pt x="1180389" y="2031780"/>
                </a:lnTo>
                <a:cubicBezTo>
                  <a:pt x="1179373" y="2043912"/>
                  <a:pt x="1177313" y="2055306"/>
                  <a:pt x="1173755" y="2064932"/>
                </a:cubicBezTo>
                <a:cubicBezTo>
                  <a:pt x="1187987" y="2054984"/>
                  <a:pt x="1167308" y="2109329"/>
                  <a:pt x="1178518" y="2118139"/>
                </a:cubicBezTo>
                <a:cubicBezTo>
                  <a:pt x="1187958" y="2122956"/>
                  <a:pt x="1183883" y="2140566"/>
                  <a:pt x="1185141" y="2154737"/>
                </a:cubicBezTo>
                <a:cubicBezTo>
                  <a:pt x="1193612" y="2166165"/>
                  <a:pt x="1190732" y="2235860"/>
                  <a:pt x="1185020" y="2259305"/>
                </a:cubicBezTo>
                <a:lnTo>
                  <a:pt x="1178049" y="2517573"/>
                </a:lnTo>
                <a:cubicBezTo>
                  <a:pt x="1177128" y="2580363"/>
                  <a:pt x="1171628" y="2600315"/>
                  <a:pt x="1179496" y="2636046"/>
                </a:cubicBezTo>
                <a:cubicBezTo>
                  <a:pt x="1184616" y="2688494"/>
                  <a:pt x="1163332" y="2741828"/>
                  <a:pt x="1192574" y="2780324"/>
                </a:cubicBezTo>
                <a:cubicBezTo>
                  <a:pt x="1179558" y="2884035"/>
                  <a:pt x="1185698" y="2922794"/>
                  <a:pt x="1158036" y="3022588"/>
                </a:cubicBezTo>
                <a:cubicBezTo>
                  <a:pt x="1152947" y="3137700"/>
                  <a:pt x="1151991" y="3299532"/>
                  <a:pt x="1150044" y="3399727"/>
                </a:cubicBezTo>
                <a:cubicBezTo>
                  <a:pt x="1150079" y="3490877"/>
                  <a:pt x="1150115" y="3582027"/>
                  <a:pt x="1150150" y="3673177"/>
                </a:cubicBezTo>
                <a:lnTo>
                  <a:pt x="1151174" y="3675779"/>
                </a:lnTo>
                <a:cubicBezTo>
                  <a:pt x="1153016" y="3688315"/>
                  <a:pt x="1151974" y="3696849"/>
                  <a:pt x="1149664" y="3703595"/>
                </a:cubicBezTo>
                <a:lnTo>
                  <a:pt x="1132881" y="3833633"/>
                </a:lnTo>
                <a:lnTo>
                  <a:pt x="1134815" y="3841018"/>
                </a:lnTo>
                <a:lnTo>
                  <a:pt x="1120250" y="3887430"/>
                </a:lnTo>
                <a:cubicBezTo>
                  <a:pt x="1105791" y="3928762"/>
                  <a:pt x="1111561" y="3966554"/>
                  <a:pt x="1102131" y="4004432"/>
                </a:cubicBezTo>
                <a:cubicBezTo>
                  <a:pt x="1064064" y="4136055"/>
                  <a:pt x="1040701" y="4260393"/>
                  <a:pt x="1023613" y="4326337"/>
                </a:cubicBezTo>
                <a:cubicBezTo>
                  <a:pt x="1011608" y="4366877"/>
                  <a:pt x="986978" y="4380936"/>
                  <a:pt x="978637" y="4400454"/>
                </a:cubicBezTo>
                <a:cubicBezTo>
                  <a:pt x="973638" y="4417006"/>
                  <a:pt x="948720" y="4442947"/>
                  <a:pt x="965082" y="4458968"/>
                </a:cubicBezTo>
                <a:cubicBezTo>
                  <a:pt x="925918" y="4546524"/>
                  <a:pt x="944438" y="4565414"/>
                  <a:pt x="920188" y="4639226"/>
                </a:cubicBezTo>
                <a:lnTo>
                  <a:pt x="742368" y="4844222"/>
                </a:lnTo>
                <a:lnTo>
                  <a:pt x="607456" y="4966224"/>
                </a:lnTo>
                <a:cubicBezTo>
                  <a:pt x="552467" y="5030691"/>
                  <a:pt x="542133" y="5141843"/>
                  <a:pt x="508178" y="5187685"/>
                </a:cubicBezTo>
                <a:lnTo>
                  <a:pt x="534294" y="5284615"/>
                </a:lnTo>
                <a:lnTo>
                  <a:pt x="447707" y="5395474"/>
                </a:lnTo>
                <a:cubicBezTo>
                  <a:pt x="437363" y="5431641"/>
                  <a:pt x="402113" y="5463532"/>
                  <a:pt x="387935" y="5513206"/>
                </a:cubicBezTo>
                <a:cubicBezTo>
                  <a:pt x="364458" y="5574781"/>
                  <a:pt x="356661" y="5518667"/>
                  <a:pt x="292998" y="5606846"/>
                </a:cubicBezTo>
                <a:cubicBezTo>
                  <a:pt x="292067" y="5641050"/>
                  <a:pt x="310984" y="5692261"/>
                  <a:pt x="312720" y="5718432"/>
                </a:cubicBezTo>
                <a:cubicBezTo>
                  <a:pt x="328340" y="5730258"/>
                  <a:pt x="290524" y="5751252"/>
                  <a:pt x="303403" y="5763866"/>
                </a:cubicBezTo>
                <a:lnTo>
                  <a:pt x="274115" y="5897456"/>
                </a:lnTo>
                <a:cubicBezTo>
                  <a:pt x="255595" y="5918965"/>
                  <a:pt x="258427" y="5930296"/>
                  <a:pt x="267877" y="5939124"/>
                </a:cubicBezTo>
                <a:cubicBezTo>
                  <a:pt x="253196" y="5979642"/>
                  <a:pt x="263098" y="6008758"/>
                  <a:pt x="258663" y="6050242"/>
                </a:cubicBezTo>
                <a:cubicBezTo>
                  <a:pt x="229611" y="6103262"/>
                  <a:pt x="288809" y="6073252"/>
                  <a:pt x="283914" y="6117636"/>
                </a:cubicBezTo>
                <a:lnTo>
                  <a:pt x="322438" y="6227890"/>
                </a:lnTo>
                <a:lnTo>
                  <a:pt x="311534" y="6270812"/>
                </a:lnTo>
                <a:lnTo>
                  <a:pt x="280671" y="6223342"/>
                </a:lnTo>
                <a:lnTo>
                  <a:pt x="280789" y="6292076"/>
                </a:lnTo>
                <a:lnTo>
                  <a:pt x="278411" y="6346762"/>
                </a:lnTo>
                <a:cubicBezTo>
                  <a:pt x="249219" y="6408016"/>
                  <a:pt x="195566" y="6376164"/>
                  <a:pt x="196833" y="6404216"/>
                </a:cubicBezTo>
                <a:cubicBezTo>
                  <a:pt x="178751" y="6431680"/>
                  <a:pt x="187838" y="6425066"/>
                  <a:pt x="186183" y="6460270"/>
                </a:cubicBezTo>
                <a:cubicBezTo>
                  <a:pt x="183397" y="6458140"/>
                  <a:pt x="135985" y="6489789"/>
                  <a:pt x="134005" y="6493382"/>
                </a:cubicBezTo>
                <a:lnTo>
                  <a:pt x="131368" y="6500603"/>
                </a:lnTo>
                <a:lnTo>
                  <a:pt x="134632" y="6505906"/>
                </a:lnTo>
                <a:cubicBezTo>
                  <a:pt x="144760" y="6527264"/>
                  <a:pt x="122272" y="6529041"/>
                  <a:pt x="109997" y="6561395"/>
                </a:cubicBezTo>
                <a:cubicBezTo>
                  <a:pt x="103101" y="6576527"/>
                  <a:pt x="100671" y="6627814"/>
                  <a:pt x="97687" y="6623770"/>
                </a:cubicBezTo>
                <a:lnTo>
                  <a:pt x="53082" y="6696748"/>
                </a:lnTo>
                <a:cubicBezTo>
                  <a:pt x="20465" y="6732956"/>
                  <a:pt x="59523" y="6727996"/>
                  <a:pt x="42878" y="6765511"/>
                </a:cubicBezTo>
                <a:cubicBezTo>
                  <a:pt x="28934" y="6785613"/>
                  <a:pt x="24323" y="6797941"/>
                  <a:pt x="30999" y="6809563"/>
                </a:cubicBezTo>
                <a:cubicBezTo>
                  <a:pt x="14295" y="6832974"/>
                  <a:pt x="5105" y="6847546"/>
                  <a:pt x="154" y="6857440"/>
                </a:cubicBezTo>
                <a:lnTo>
                  <a:pt x="0" y="6858000"/>
                </a:lnTo>
                <a:lnTo>
                  <a:pt x="3846377" y="6858000"/>
                </a:lnTo>
                <a:lnTo>
                  <a:pt x="4918634" y="6858000"/>
                </a:lnTo>
                <a:lnTo>
                  <a:pt x="7814528"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E8D8F3-5505-4AE2-DFB4-F9FE7C4EBE21}"/>
              </a:ext>
            </a:extLst>
          </p:cNvPr>
          <p:cNvSpPr>
            <a:spLocks noGrp="1"/>
          </p:cNvSpPr>
          <p:nvPr>
            <p:ph type="title"/>
          </p:nvPr>
        </p:nvSpPr>
        <p:spPr>
          <a:xfrm>
            <a:off x="773408" y="992094"/>
            <a:ext cx="4102005" cy="3173506"/>
          </a:xfrm>
        </p:spPr>
        <p:txBody>
          <a:bodyPr vert="horz" lIns="91440" tIns="45720" rIns="91440" bIns="45720" rtlCol="0" anchor="b">
            <a:normAutofit/>
          </a:bodyPr>
          <a:lstStyle/>
          <a:p>
            <a:pPr algn="ctr"/>
            <a:r>
              <a:rPr lang="en-US" sz="5400" b="1" kern="1200" dirty="0">
                <a:solidFill>
                  <a:schemeClr val="tx1"/>
                </a:solidFill>
                <a:latin typeface="Times New Roman" panose="02020603050405020304" pitchFamily="18" charset="0"/>
                <a:cs typeface="Times New Roman" panose="02020603050405020304" pitchFamily="18" charset="0"/>
              </a:rPr>
              <a:t>Any Question</a:t>
            </a:r>
          </a:p>
        </p:txBody>
      </p:sp>
      <p:sp>
        <p:nvSpPr>
          <p:cNvPr id="31" name="Freeform: Shape 30">
            <a:extLst>
              <a:ext uri="{FF2B5EF4-FFF2-40B4-BE49-F238E27FC236}">
                <a16:creationId xmlns:a16="http://schemas.microsoft.com/office/drawing/2014/main" id="{885504CF-B07B-45CD-B2B9-77F91DFDF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522" y="578738"/>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6">
            <a:extLst>
              <a:ext uri="{FF2B5EF4-FFF2-40B4-BE49-F238E27FC236}">
                <a16:creationId xmlns:a16="http://schemas.microsoft.com/office/drawing/2014/main" id="{C6F0F1BD-D7E0-40DE-8DBF-8152D3191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5159" y="25547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picture containing text&#10;&#10;Description automatically generated">
            <a:extLst>
              <a:ext uri="{FF2B5EF4-FFF2-40B4-BE49-F238E27FC236}">
                <a16:creationId xmlns:a16="http://schemas.microsoft.com/office/drawing/2014/main" id="{6DE15128-7323-8CFF-759E-89EAAE6E1A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29" r="-2" b="-2"/>
          <a:stretch/>
        </p:blipFill>
        <p:spPr>
          <a:xfrm>
            <a:off x="5921907" y="846483"/>
            <a:ext cx="5235486" cy="5134498"/>
          </a:xfrm>
          <a:prstGeom prst="rect">
            <a:avLst/>
          </a:prstGeom>
        </p:spPr>
      </p:pic>
    </p:spTree>
    <p:extLst>
      <p:ext uri="{BB962C8B-B14F-4D97-AF65-F5344CB8AC3E}">
        <p14:creationId xmlns:p14="http://schemas.microsoft.com/office/powerpoint/2010/main" val="148215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Picture 82" descr="Wood human figure">
            <a:extLst>
              <a:ext uri="{FF2B5EF4-FFF2-40B4-BE49-F238E27FC236}">
                <a16:creationId xmlns:a16="http://schemas.microsoft.com/office/drawing/2014/main" id="{DD120DF7-4C7A-19C6-66A6-42E62CAD4AF9}"/>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8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b="1">
                <a:solidFill>
                  <a:schemeClr val="bg1"/>
                </a:solidFill>
              </a:rPr>
              <a:t>Thank you for your attention!</a:t>
            </a:r>
          </a:p>
        </p:txBody>
      </p:sp>
    </p:spTree>
    <p:extLst>
      <p:ext uri="{BB962C8B-B14F-4D97-AF65-F5344CB8AC3E}">
        <p14:creationId xmlns:p14="http://schemas.microsoft.com/office/powerpoint/2010/main" val="3738016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EAD94858-BE34-CA53-9FB5-F0B0C19E65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413"/>
          <a:stretch/>
        </p:blipFill>
        <p:spPr>
          <a:xfrm>
            <a:off x="20" y="-23140"/>
            <a:ext cx="12191980" cy="6857990"/>
          </a:xfrm>
          <a:prstGeom prst="rect">
            <a:avLst/>
          </a:prstGeom>
        </p:spPr>
      </p:pic>
      <p:sp>
        <p:nvSpPr>
          <p:cNvPr id="34" name="Rectangle 3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79C46-A709-A17D-0073-62EEB78475D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b="1" dirty="0">
                <a:solidFill>
                  <a:schemeClr val="tx1">
                    <a:lumMod val="85000"/>
                    <a:lumOff val="15000"/>
                  </a:schemeClr>
                </a:solidFill>
              </a:rPr>
              <a:t>Team Management </a:t>
            </a:r>
          </a:p>
        </p:txBody>
      </p:sp>
      <p:cxnSp>
        <p:nvCxnSpPr>
          <p:cNvPr id="36" name="Straight Connector 3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2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79D92-9248-EE63-9402-054540A5A116}"/>
              </a:ext>
            </a:extLst>
          </p:cNvPr>
          <p:cNvSpPr>
            <a:spLocks noGrp="1"/>
          </p:cNvSpPr>
          <p:nvPr>
            <p:ph type="title"/>
          </p:nvPr>
        </p:nvSpPr>
        <p:spPr>
          <a:xfrm>
            <a:off x="7239014" y="525982"/>
            <a:ext cx="4594477" cy="1200361"/>
          </a:xfrm>
        </p:spPr>
        <p:txBody>
          <a:bodyPr anchor="b">
            <a:normAutofit/>
          </a:bodyPr>
          <a:lstStyle/>
          <a:p>
            <a:r>
              <a:rPr lang="en-US" dirty="0">
                <a:latin typeface="Times New Roman" panose="02020603050405020304" pitchFamily="18" charset="0"/>
                <a:cs typeface="Times New Roman" panose="02020603050405020304" pitchFamily="18" charset="0"/>
              </a:rPr>
              <a:t>Learning outcomes</a:t>
            </a:r>
          </a:p>
        </p:txBody>
      </p:sp>
      <p:sp>
        <p:nvSpPr>
          <p:cNvPr id="26"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multi coloured wooden stick figures">
            <a:extLst>
              <a:ext uri="{FF2B5EF4-FFF2-40B4-BE49-F238E27FC236}">
                <a16:creationId xmlns:a16="http://schemas.microsoft.com/office/drawing/2014/main" id="{C28B71CC-EB27-4801-03F6-C10EB4B484D4}"/>
              </a:ext>
            </a:extLst>
          </p:cNvPr>
          <p:cNvPicPr>
            <a:picLocks noChangeAspect="1"/>
          </p:cNvPicPr>
          <p:nvPr/>
        </p:nvPicPr>
        <p:blipFill rotWithShape="1">
          <a:blip r:embed="rId2"/>
          <a:srcRect l="9142" r="17656" b="1"/>
          <a:stretch/>
        </p:blipFill>
        <p:spPr>
          <a:xfrm>
            <a:off x="576244" y="650494"/>
            <a:ext cx="5628018" cy="5324142"/>
          </a:xfrm>
          <a:prstGeom prst="rect">
            <a:avLst/>
          </a:prstGeom>
        </p:spPr>
      </p:pic>
      <p:sp>
        <p:nvSpPr>
          <p:cNvPr id="28" name="Rectangle 2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9C179D-9AF0-0C3C-0F92-CB82909FCF4A}"/>
              </a:ext>
            </a:extLst>
          </p:cNvPr>
          <p:cNvSpPr>
            <a:spLocks noGrp="1"/>
          </p:cNvSpPr>
          <p:nvPr>
            <p:ph idx="1"/>
          </p:nvPr>
        </p:nvSpPr>
        <p:spPr>
          <a:xfrm>
            <a:off x="7239012" y="2031101"/>
            <a:ext cx="4282984" cy="3511943"/>
          </a:xfrm>
        </p:spPr>
        <p:txBody>
          <a:bodyPr anchor="ctr">
            <a:normAutofit/>
          </a:bodyPr>
          <a:lstStyle/>
          <a:p>
            <a:r>
              <a:rPr lang="en-US" sz="1500"/>
              <a:t>Team Management </a:t>
            </a:r>
          </a:p>
          <a:p>
            <a:r>
              <a:rPr lang="en-US" sz="1500"/>
              <a:t>Importance of Team Management</a:t>
            </a:r>
          </a:p>
          <a:p>
            <a:r>
              <a:rPr lang="en-US" sz="1500"/>
              <a:t>Team Management in Psychology</a:t>
            </a:r>
          </a:p>
          <a:p>
            <a:r>
              <a:rPr lang="en-US" sz="1500"/>
              <a:t>Types of Team Management</a:t>
            </a:r>
          </a:p>
          <a:p>
            <a:r>
              <a:rPr lang="en-US" sz="1500"/>
              <a:t>Skills Required for Team Management</a:t>
            </a:r>
          </a:p>
          <a:p>
            <a:r>
              <a:rPr lang="en-US" sz="1500"/>
              <a:t>Build a Strong Team</a:t>
            </a:r>
          </a:p>
          <a:p>
            <a:r>
              <a:rPr lang="en-US" sz="1500"/>
              <a:t>Effective Manager</a:t>
            </a:r>
          </a:p>
          <a:p>
            <a:r>
              <a:rPr lang="en-US" sz="1500"/>
              <a:t>Problems in Team Management </a:t>
            </a:r>
          </a:p>
          <a:p>
            <a:r>
              <a:rPr lang="en-US" sz="1500"/>
              <a:t>Resolving Problem Through Team Management </a:t>
            </a:r>
          </a:p>
          <a:p>
            <a:r>
              <a:rPr lang="en-US" sz="1500"/>
              <a:t>Conclusion </a:t>
            </a:r>
          </a:p>
        </p:txBody>
      </p:sp>
      <p:sp>
        <p:nvSpPr>
          <p:cNvPr id="24"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44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CC361FD5-AE0E-BAF4-C9AC-004D7FD88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920" y="2228630"/>
            <a:ext cx="5541404" cy="32577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5"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996828-A07C-3ECF-CAF4-B27EE26FDC80}"/>
              </a:ext>
            </a:extLst>
          </p:cNvPr>
          <p:cNvSpPr>
            <a:spLocks noGrp="1"/>
          </p:cNvSpPr>
          <p:nvPr>
            <p:ph type="title"/>
          </p:nvPr>
        </p:nvSpPr>
        <p:spPr>
          <a:xfrm>
            <a:off x="838201" y="479493"/>
            <a:ext cx="5257800" cy="1325563"/>
          </a:xfrm>
        </p:spPr>
        <p:txBody>
          <a:bodyPr>
            <a:normAutofit/>
          </a:bodyPr>
          <a:lstStyle/>
          <a:p>
            <a:r>
              <a:rPr lang="en-US" dirty="0">
                <a:latin typeface="Times New Roman" panose="02020603050405020304" pitchFamily="18" charset="0"/>
                <a:cs typeface="Times New Roman" panose="02020603050405020304" pitchFamily="18" charset="0"/>
              </a:rPr>
              <a:t>Team Management </a:t>
            </a:r>
          </a:p>
        </p:txBody>
      </p:sp>
      <p:sp>
        <p:nvSpPr>
          <p:cNvPr id="3" name="Content Placeholder 2">
            <a:extLst>
              <a:ext uri="{FF2B5EF4-FFF2-40B4-BE49-F238E27FC236}">
                <a16:creationId xmlns:a16="http://schemas.microsoft.com/office/drawing/2014/main" id="{6B9C369B-9B34-AA92-8FEA-A3C7E10CC7F7}"/>
              </a:ext>
            </a:extLst>
          </p:cNvPr>
          <p:cNvSpPr>
            <a:spLocks noGrp="1"/>
          </p:cNvSpPr>
          <p:nvPr>
            <p:ph idx="1"/>
          </p:nvPr>
        </p:nvSpPr>
        <p:spPr>
          <a:xfrm>
            <a:off x="838201" y="2284549"/>
            <a:ext cx="5257800" cy="4192520"/>
          </a:xfrm>
        </p:spPr>
        <p:txBody>
          <a:bodyPr>
            <a:normAutofit/>
          </a:bodyPr>
          <a:lstStyle/>
          <a:p>
            <a:r>
              <a:rPr lang="en-US" b="0" i="0" dirty="0">
                <a:effectLst/>
                <a:latin typeface="Google Sans"/>
              </a:rPr>
              <a:t>Team management is a manager's ability to carry out and coordinate a team to execute their tasks and common goals.</a:t>
            </a:r>
            <a:endParaRPr lang="en-US" dirty="0"/>
          </a:p>
          <a:p>
            <a:endParaRPr lang="en-US" dirty="0"/>
          </a:p>
        </p:txBody>
      </p:sp>
    </p:spTree>
    <p:extLst>
      <p:ext uri="{BB962C8B-B14F-4D97-AF65-F5344CB8AC3E}">
        <p14:creationId xmlns:p14="http://schemas.microsoft.com/office/powerpoint/2010/main" val="119083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249DB-65FE-D642-98E4-763218E3507F}"/>
              </a:ext>
            </a:extLst>
          </p:cNvPr>
          <p:cNvSpPr>
            <a:spLocks noGrp="1"/>
          </p:cNvSpPr>
          <p:nvPr>
            <p:ph type="title"/>
          </p:nvPr>
        </p:nvSpPr>
        <p:spPr>
          <a:xfrm>
            <a:off x="838200" y="556995"/>
            <a:ext cx="10515600" cy="1133693"/>
          </a:xfrm>
        </p:spPr>
        <p:txBody>
          <a:bodyPr>
            <a:normAutofit/>
          </a:bodyPr>
          <a:lstStyle/>
          <a:p>
            <a:r>
              <a:rPr lang="en-US" sz="5200" dirty="0">
                <a:latin typeface="Times New Roman" panose="02020603050405020304" pitchFamily="18" charset="0"/>
                <a:cs typeface="Times New Roman" panose="02020603050405020304" pitchFamily="18" charset="0"/>
              </a:rPr>
              <a:t>Importance of Team Management</a:t>
            </a:r>
          </a:p>
        </p:txBody>
      </p:sp>
      <p:graphicFrame>
        <p:nvGraphicFramePr>
          <p:cNvPr id="5" name="Content Placeholder 2">
            <a:extLst>
              <a:ext uri="{FF2B5EF4-FFF2-40B4-BE49-F238E27FC236}">
                <a16:creationId xmlns:a16="http://schemas.microsoft.com/office/drawing/2014/main" id="{65B40EFF-6362-C5C7-015F-73A99CFAA5CE}"/>
              </a:ext>
            </a:extLst>
          </p:cNvPr>
          <p:cNvGraphicFramePr>
            <a:graphicFrameLocks noGrp="1"/>
          </p:cNvGraphicFramePr>
          <p:nvPr>
            <p:ph idx="1"/>
            <p:extLst>
              <p:ext uri="{D42A27DB-BD31-4B8C-83A1-F6EECF244321}">
                <p14:modId xmlns:p14="http://schemas.microsoft.com/office/powerpoint/2010/main" val="20363878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69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A5693-B71A-6E52-DC1E-25BF3FF68134}"/>
              </a:ext>
            </a:extLst>
          </p:cNvPr>
          <p:cNvSpPr>
            <a:spLocks noGrp="1"/>
          </p:cNvSpPr>
          <p:nvPr>
            <p:ph type="title"/>
          </p:nvPr>
        </p:nvSpPr>
        <p:spPr>
          <a:xfrm>
            <a:off x="640079" y="325369"/>
            <a:ext cx="4670097" cy="1956841"/>
          </a:xfrm>
        </p:spPr>
        <p:txBody>
          <a:bodyPr anchor="b">
            <a:normAutofit/>
          </a:bodyPr>
          <a:lstStyle/>
          <a:p>
            <a:r>
              <a:rPr lang="en-US" dirty="0">
                <a:latin typeface="Times New Roman" panose="02020603050405020304" pitchFamily="18" charset="0"/>
                <a:cs typeface="Times New Roman" panose="02020603050405020304" pitchFamily="18" charset="0"/>
              </a:rPr>
              <a:t>Team Management in psychology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EE76D0-CBED-39FA-AF40-D65E09A7F27D}"/>
              </a:ext>
            </a:extLst>
          </p:cNvPr>
          <p:cNvSpPr>
            <a:spLocks noGrp="1"/>
          </p:cNvSpPr>
          <p:nvPr>
            <p:ph idx="1"/>
          </p:nvPr>
        </p:nvSpPr>
        <p:spPr>
          <a:xfrm>
            <a:off x="640080" y="2872899"/>
            <a:ext cx="4243589" cy="3320668"/>
          </a:xfrm>
        </p:spPr>
        <p:txBody>
          <a:bodyPr>
            <a:normAutofit/>
          </a:bodyPr>
          <a:lstStyle/>
          <a:p>
            <a:pPr marL="0" marR="0" indent="0">
              <a:spcBef>
                <a:spcPts val="0"/>
              </a:spcBef>
              <a:spcAft>
                <a:spcPts val="1000"/>
              </a:spcAft>
              <a:buNone/>
            </a:pPr>
            <a:r>
              <a:rPr lang="en-US" sz="2200" dirty="0">
                <a:effectLst/>
                <a:latin typeface="Calibri" panose="020F0502020204030204" pitchFamily="34" charset="0"/>
                <a:ea typeface="Calibri" panose="020F0502020204030204" pitchFamily="34" charset="0"/>
                <a:cs typeface="Calibri" panose="020F0502020204030204" pitchFamily="34" charset="0"/>
              </a:rPr>
              <a:t>Team management is an essential aspect of psychology, as it involves the coordination and collaboration of individuals with different skills and perspectives towards a common goal. Effective team management involves various factors such as communication, leadership, conflict resolution, and motivation.</a:t>
            </a:r>
          </a:p>
          <a:p>
            <a:pPr marL="0" marR="0" indent="0">
              <a:spcBef>
                <a:spcPts val="0"/>
              </a:spcBef>
              <a:spcAft>
                <a:spcPts val="1000"/>
              </a:spcAft>
              <a:buNone/>
            </a:pPr>
            <a:endParaRPr lang="en-US"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2E1071F-C9A7-5538-24AD-C18DDE92080B}"/>
              </a:ext>
            </a:extLst>
          </p:cNvPr>
          <p:cNvPicPr>
            <a:picLocks noChangeAspect="1"/>
          </p:cNvPicPr>
          <p:nvPr/>
        </p:nvPicPr>
        <p:blipFill rotWithShape="1">
          <a:blip r:embed="rId2">
            <a:extLst>
              <a:ext uri="{28A0092B-C50C-407E-A947-70E740481C1C}">
                <a14:useLocalDpi xmlns:a14="http://schemas.microsoft.com/office/drawing/2010/main" val="0"/>
              </a:ext>
            </a:extLst>
          </a:blip>
          <a:srcRect r="1825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2473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1A197-4D1F-ADA1-2C9B-2E057A27FEFB}"/>
              </a:ext>
            </a:extLst>
          </p:cNvPr>
          <p:cNvSpPr>
            <a:spLocks noGrp="1"/>
          </p:cNvSpPr>
          <p:nvPr>
            <p:ph type="title"/>
          </p:nvPr>
        </p:nvSpPr>
        <p:spPr>
          <a:xfrm>
            <a:off x="2266014" y="1075848"/>
            <a:ext cx="8294225" cy="1325563"/>
          </a:xfrm>
        </p:spPr>
        <p:txBody>
          <a:bodyPr/>
          <a:lstStyle/>
          <a:p>
            <a:r>
              <a:rPr lang="en-US" b="1" dirty="0">
                <a:latin typeface="Times New Roman" panose="02020603050405020304" pitchFamily="18" charset="0"/>
                <a:cs typeface="Times New Roman" panose="02020603050405020304" pitchFamily="18" charset="0"/>
              </a:rPr>
              <a:t>Key principle of Team Management in psychology </a:t>
            </a:r>
          </a:p>
        </p:txBody>
      </p:sp>
      <p:graphicFrame>
        <p:nvGraphicFramePr>
          <p:cNvPr id="5" name="Content Placeholder 2">
            <a:extLst>
              <a:ext uri="{FF2B5EF4-FFF2-40B4-BE49-F238E27FC236}">
                <a16:creationId xmlns:a16="http://schemas.microsoft.com/office/drawing/2014/main" id="{A4AF4D1A-24A9-5005-05AC-868A193439A2}"/>
              </a:ext>
            </a:extLst>
          </p:cNvPr>
          <p:cNvGraphicFramePr>
            <a:graphicFrameLocks noGrp="1"/>
          </p:cNvGraphicFramePr>
          <p:nvPr>
            <p:ph idx="1"/>
            <p:extLst>
              <p:ext uri="{D42A27DB-BD31-4B8C-83A1-F6EECF244321}">
                <p14:modId xmlns:p14="http://schemas.microsoft.com/office/powerpoint/2010/main" val="4753874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57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ing space background">
            <a:extLst>
              <a:ext uri="{FF2B5EF4-FFF2-40B4-BE49-F238E27FC236}">
                <a16:creationId xmlns:a16="http://schemas.microsoft.com/office/drawing/2014/main" id="{BD04195B-20E9-2760-5D76-452F2898DDEC}"/>
              </a:ext>
            </a:extLst>
          </p:cNvPr>
          <p:cNvPicPr>
            <a:picLocks noChangeAspect="1"/>
          </p:cNvPicPr>
          <p:nvPr/>
        </p:nvPicPr>
        <p:blipFill rotWithShape="1">
          <a:blip r:embed="rId2"/>
          <a:srcRect l="43037" r="-2" b="-2"/>
          <a:stretch/>
        </p:blipFill>
        <p:spPr>
          <a:xfrm>
            <a:off x="-9527" y="15300"/>
            <a:ext cx="5846165" cy="6850548"/>
          </a:xfrm>
          <a:prstGeom prst="rect">
            <a:avLst/>
          </a:prstGeom>
        </p:spPr>
      </p:pic>
      <p:grpSp>
        <p:nvGrpSpPr>
          <p:cNvPr id="17" name="Group 10">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2" name="Freeform: Shape 11">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5" name="Freeform: Shape 14">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26FE916A-8890-637D-9CAC-A91ED3EF2264}"/>
              </a:ext>
            </a:extLst>
          </p:cNvPr>
          <p:cNvSpPr>
            <a:spLocks noGrp="1"/>
          </p:cNvSpPr>
          <p:nvPr>
            <p:ph type="title"/>
          </p:nvPr>
        </p:nvSpPr>
        <p:spPr>
          <a:xfrm>
            <a:off x="6094105" y="802955"/>
            <a:ext cx="4977976" cy="1454051"/>
          </a:xfrm>
        </p:spPr>
        <p:txBody>
          <a:bodyPr anchor="b">
            <a:normAutofit/>
          </a:bodyPr>
          <a:lstStyle/>
          <a:p>
            <a:r>
              <a:rPr lang="en-US" sz="3600" b="1" dirty="0">
                <a:solidFill>
                  <a:schemeClr val="tx2"/>
                </a:solidFill>
                <a:latin typeface="Times New Roman" panose="02020603050405020304" pitchFamily="18" charset="0"/>
                <a:cs typeface="Times New Roman" panose="02020603050405020304" pitchFamily="18" charset="0"/>
              </a:rPr>
              <a:t>Types of Team Management</a:t>
            </a:r>
          </a:p>
        </p:txBody>
      </p:sp>
      <p:sp>
        <p:nvSpPr>
          <p:cNvPr id="18" name="Content Placeholder 2">
            <a:extLst>
              <a:ext uri="{FF2B5EF4-FFF2-40B4-BE49-F238E27FC236}">
                <a16:creationId xmlns:a16="http://schemas.microsoft.com/office/drawing/2014/main" id="{A6FDE9EB-DDA8-AF40-E6C4-25FCAC8F5FF8}"/>
              </a:ext>
            </a:extLst>
          </p:cNvPr>
          <p:cNvSpPr>
            <a:spLocks noGrp="1"/>
          </p:cNvSpPr>
          <p:nvPr>
            <p:ph idx="1"/>
          </p:nvPr>
        </p:nvSpPr>
        <p:spPr>
          <a:xfrm>
            <a:off x="6090574" y="2415756"/>
            <a:ext cx="4977578" cy="3639289"/>
          </a:xfrm>
        </p:spPr>
        <p:txBody>
          <a:bodyPr anchor="ctr">
            <a:normAutofit/>
          </a:bodyPr>
          <a:lstStyle/>
          <a:p>
            <a:r>
              <a:rPr lang="en-US" sz="1800" dirty="0">
                <a:solidFill>
                  <a:schemeClr val="tx2"/>
                </a:solidFill>
              </a:rPr>
              <a:t>Functional</a:t>
            </a:r>
          </a:p>
          <a:p>
            <a:r>
              <a:rPr lang="en-US" sz="1800" dirty="0">
                <a:solidFill>
                  <a:schemeClr val="tx2"/>
                </a:solidFill>
              </a:rPr>
              <a:t>Cross-Functional</a:t>
            </a:r>
          </a:p>
          <a:p>
            <a:r>
              <a:rPr lang="en-US" sz="1800" dirty="0">
                <a:solidFill>
                  <a:schemeClr val="tx2"/>
                </a:solidFill>
              </a:rPr>
              <a:t>Virtual</a:t>
            </a:r>
          </a:p>
          <a:p>
            <a:r>
              <a:rPr lang="en-US" sz="1800" dirty="0">
                <a:solidFill>
                  <a:schemeClr val="tx2"/>
                </a:solidFill>
              </a:rPr>
              <a:t>Matrix</a:t>
            </a:r>
          </a:p>
          <a:p>
            <a:r>
              <a:rPr lang="en-US" sz="1800" dirty="0">
                <a:solidFill>
                  <a:schemeClr val="tx2"/>
                </a:solidFill>
              </a:rPr>
              <a:t>Self Managed</a:t>
            </a:r>
          </a:p>
          <a:p>
            <a:r>
              <a:rPr lang="en-US" sz="1800" dirty="0">
                <a:solidFill>
                  <a:schemeClr val="tx2"/>
                </a:solidFill>
              </a:rPr>
              <a:t>Contract</a:t>
            </a:r>
          </a:p>
          <a:p>
            <a:r>
              <a:rPr lang="en-US" sz="1800" dirty="0">
                <a:solidFill>
                  <a:schemeClr val="tx2"/>
                </a:solidFill>
              </a:rPr>
              <a:t>Task Force</a:t>
            </a:r>
          </a:p>
          <a:p>
            <a:r>
              <a:rPr lang="en-US" sz="1800" dirty="0">
                <a:solidFill>
                  <a:schemeClr val="tx2"/>
                </a:solidFill>
              </a:rPr>
              <a:t>Executive Management</a:t>
            </a:r>
          </a:p>
        </p:txBody>
      </p:sp>
    </p:spTree>
    <p:extLst>
      <p:ext uri="{BB962C8B-B14F-4D97-AF65-F5344CB8AC3E}">
        <p14:creationId xmlns:p14="http://schemas.microsoft.com/office/powerpoint/2010/main" val="29614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B2E15-A45A-E484-AF92-75E96B3B4A10}"/>
              </a:ext>
            </a:extLst>
          </p:cNvPr>
          <p:cNvSpPr>
            <a:spLocks noGrp="1"/>
          </p:cNvSpPr>
          <p:nvPr>
            <p:ph type="title"/>
          </p:nvPr>
        </p:nvSpPr>
        <p:spPr>
          <a:xfrm>
            <a:off x="5297762" y="329184"/>
            <a:ext cx="6251110" cy="1783080"/>
          </a:xfrm>
        </p:spPr>
        <p:txBody>
          <a:bodyPr anchor="b">
            <a:normAutofit/>
          </a:bodyPr>
          <a:lstStyle/>
          <a:p>
            <a:r>
              <a:rPr lang="en-US" sz="3200" b="1" spc="-35" dirty="0">
                <a:effectLst/>
                <a:latin typeface="Calibri" panose="020F0502020204030204" pitchFamily="34" charset="0"/>
                <a:ea typeface="Times New Roman" panose="02020603050405020304" pitchFamily="18" charset="0"/>
                <a:cs typeface="Calibri" panose="020F0502020204030204" pitchFamily="34" charset="0"/>
              </a:rPr>
              <a:t>What skills are required for team management?</a:t>
            </a:r>
            <a:endParaRPr lang="en-US" sz="3200" dirty="0"/>
          </a:p>
        </p:txBody>
      </p:sp>
      <p:pic>
        <p:nvPicPr>
          <p:cNvPr id="5" name="Picture 4" descr="Diagram&#10;&#10;Description automatically generated">
            <a:extLst>
              <a:ext uri="{FF2B5EF4-FFF2-40B4-BE49-F238E27FC236}">
                <a16:creationId xmlns:a16="http://schemas.microsoft.com/office/drawing/2014/main" id="{69609857-717D-0195-2AE0-DDA1B5A54B96}"/>
              </a:ext>
            </a:extLst>
          </p:cNvPr>
          <p:cNvPicPr>
            <a:picLocks noChangeAspect="1"/>
          </p:cNvPicPr>
          <p:nvPr/>
        </p:nvPicPr>
        <p:blipFill rotWithShape="1">
          <a:blip r:embed="rId2">
            <a:extLst>
              <a:ext uri="{28A0092B-C50C-407E-A947-70E740481C1C}">
                <a14:useLocalDpi xmlns:a14="http://schemas.microsoft.com/office/drawing/2010/main" val="0"/>
              </a:ext>
            </a:extLst>
          </a:blip>
          <a:srcRect l="24431" r="30238" b="-1"/>
          <a:stretch/>
        </p:blipFill>
        <p:spPr>
          <a:xfrm>
            <a:off x="1" y="10"/>
            <a:ext cx="4657344" cy="6857990"/>
          </a:xfrm>
          <a:prstGeom prst="rect">
            <a:avLst/>
          </a:prstGeom>
          <a:ln>
            <a:noFill/>
          </a:ln>
          <a:effectLst>
            <a:softEdge rad="112500"/>
          </a:effectLst>
        </p:spPr>
      </p:pic>
      <p:sp>
        <p:nvSpPr>
          <p:cNvPr id="2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995E9C-CA09-3A8F-600B-918497F3A675}"/>
              </a:ext>
            </a:extLst>
          </p:cNvPr>
          <p:cNvSpPr>
            <a:spLocks noGrp="1"/>
          </p:cNvSpPr>
          <p:nvPr>
            <p:ph idx="1"/>
          </p:nvPr>
        </p:nvSpPr>
        <p:spPr>
          <a:xfrm>
            <a:off x="4785172" y="2898780"/>
            <a:ext cx="3638145" cy="2927230"/>
          </a:xfrm>
        </p:spPr>
        <p:txBody>
          <a:bodyPr>
            <a:noAutofit/>
          </a:bodyPr>
          <a:lstStyle/>
          <a:p>
            <a:pPr marL="0" marR="0" indent="0">
              <a:spcBef>
                <a:spcPts val="0"/>
              </a:spcBef>
              <a:spcAft>
                <a:spcPts val="1000"/>
              </a:spcAft>
              <a:buNone/>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echnical skills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analysis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Industry-specific knowledge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Product development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Marketing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buSzPts val="1000"/>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 Management Software</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spcAft>
                <a:spcPts val="1000"/>
              </a:spcAft>
              <a:buSzPts val="1000"/>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Knowledge about different </a:t>
            </a:r>
            <a:r>
              <a:rPr lang="en-US" sz="1800" strike="noStrike" dirty="0">
                <a:effectLst/>
                <a:latin typeface="Times New Roman" panose="02020603050405020304" pitchFamily="18" charset="0"/>
                <a:ea typeface="Calibri" panose="020F0502020204030204" pitchFamily="34" charset="0"/>
                <a:cs typeface="Times New Roman" panose="02020603050405020304" pitchFamily="18" charset="0"/>
              </a:rPr>
              <a:t>business strategies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
        <p:nvSpPr>
          <p:cNvPr id="6" name="TextBox 5">
            <a:extLst>
              <a:ext uri="{FF2B5EF4-FFF2-40B4-BE49-F238E27FC236}">
                <a16:creationId xmlns:a16="http://schemas.microsoft.com/office/drawing/2014/main" id="{F73A9E27-C693-74A6-7ACC-3CC8775428CC}"/>
              </a:ext>
            </a:extLst>
          </p:cNvPr>
          <p:cNvSpPr txBox="1"/>
          <p:nvPr/>
        </p:nvSpPr>
        <p:spPr>
          <a:xfrm flipH="1">
            <a:off x="8743527" y="2896433"/>
            <a:ext cx="3765634" cy="2800767"/>
          </a:xfrm>
          <a:prstGeom prst="rect">
            <a:avLst/>
          </a:prstGeom>
          <a:noFill/>
        </p:spPr>
        <p:txBody>
          <a:bodyPr wrap="square" rtlCol="0">
            <a:spAutoFit/>
          </a:bodyPr>
          <a:lstStyle/>
          <a:p>
            <a:pPr marL="0" marR="0" indent="0">
              <a:spcBef>
                <a:spcPts val="0"/>
              </a:spcBef>
              <a:spcAft>
                <a:spcPts val="1000"/>
              </a:spcAft>
              <a:buNone/>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on-technical skills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Bef>
                <a:spcPts val="0"/>
              </a:spcBef>
              <a:spcAft>
                <a:spcPts val="100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Leadership skills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Bef>
                <a:spcPts val="0"/>
              </a:spcBef>
              <a:spcAft>
                <a:spcPts val="100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Decision-making skills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Bef>
                <a:spcPts val="0"/>
              </a:spcBef>
              <a:spcAft>
                <a:spcPts val="1000"/>
              </a:spcAft>
              <a:buSzPts val="1000"/>
              <a:buFont typeface="Arial" panose="020B0604020202020204" pitchFamily="34" charset="0"/>
              <a:buChar char="•"/>
              <a:tabLst>
                <a:tab pos="457200" algn="l"/>
              </a:tabLst>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Problem-solving skills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Bef>
                <a:spcPts val="0"/>
              </a:spcBef>
              <a:spcAft>
                <a:spcPts val="100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Organization skills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Bef>
                <a:spcPts val="0"/>
              </a:spcBef>
              <a:spcAft>
                <a:spcPts val="1000"/>
              </a:spcAft>
              <a:buSzPts val="1000"/>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Emotional intelligence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1064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475</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Google Sans</vt:lpstr>
      <vt:lpstr>Times New Roman</vt:lpstr>
      <vt:lpstr>Office Theme</vt:lpstr>
      <vt:lpstr>PowerPoint Presentation</vt:lpstr>
      <vt:lpstr>Team Management </vt:lpstr>
      <vt:lpstr>Learning outcomes</vt:lpstr>
      <vt:lpstr>Team Management </vt:lpstr>
      <vt:lpstr>Importance of Team Management</vt:lpstr>
      <vt:lpstr>Team Management in psychology </vt:lpstr>
      <vt:lpstr>Key principle of Team Management in psychology </vt:lpstr>
      <vt:lpstr>Types of Team Management</vt:lpstr>
      <vt:lpstr>What skills are required for team management?</vt:lpstr>
      <vt:lpstr>Building a Strong Team </vt:lpstr>
      <vt:lpstr>Effective Manager </vt:lpstr>
      <vt:lpstr>Effective Communication </vt:lpstr>
      <vt:lpstr>Motivating and Engaging Team </vt:lpstr>
      <vt:lpstr>Problems in Team Management</vt:lpstr>
      <vt:lpstr>Resolving problems through team management</vt:lpstr>
      <vt:lpstr>Conclusion</vt:lpstr>
      <vt:lpstr>Any Question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dc:title>
  <dc:creator>20-NTU-CS-1175</dc:creator>
  <cp:lastModifiedBy>20-NTU-CS-1154</cp:lastModifiedBy>
  <cp:revision>37</cp:revision>
  <dcterms:created xsi:type="dcterms:W3CDTF">2022-01-18T15:44:15Z</dcterms:created>
  <dcterms:modified xsi:type="dcterms:W3CDTF">2023-04-06T03:40:42Z</dcterms:modified>
</cp:coreProperties>
</file>