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65"/>
  </p:notesMasterIdLst>
  <p:sldIdLst>
    <p:sldId id="256" r:id="rId2"/>
    <p:sldId id="264" r:id="rId3"/>
    <p:sldId id="257" r:id="rId4"/>
    <p:sldId id="267" r:id="rId5"/>
    <p:sldId id="268" r:id="rId6"/>
    <p:sldId id="303" r:id="rId7"/>
    <p:sldId id="269" r:id="rId8"/>
    <p:sldId id="271" r:id="rId9"/>
    <p:sldId id="285" r:id="rId10"/>
    <p:sldId id="286" r:id="rId11"/>
    <p:sldId id="287" r:id="rId12"/>
    <p:sldId id="289" r:id="rId13"/>
    <p:sldId id="290" r:id="rId14"/>
    <p:sldId id="304" r:id="rId15"/>
    <p:sldId id="291" r:id="rId16"/>
    <p:sldId id="292" r:id="rId17"/>
    <p:sldId id="305" r:id="rId18"/>
    <p:sldId id="281" r:id="rId19"/>
    <p:sldId id="279" r:id="rId20"/>
    <p:sldId id="280" r:id="rId21"/>
    <p:sldId id="324" r:id="rId22"/>
    <p:sldId id="325" r:id="rId23"/>
    <p:sldId id="282" r:id="rId24"/>
    <p:sldId id="310" r:id="rId25"/>
    <p:sldId id="283" r:id="rId26"/>
    <p:sldId id="311" r:id="rId27"/>
    <p:sldId id="306" r:id="rId28"/>
    <p:sldId id="312" r:id="rId29"/>
    <p:sldId id="284" r:id="rId30"/>
    <p:sldId id="307" r:id="rId31"/>
    <p:sldId id="313" r:id="rId32"/>
    <p:sldId id="315" r:id="rId33"/>
    <p:sldId id="314" r:id="rId34"/>
    <p:sldId id="309" r:id="rId35"/>
    <p:sldId id="323" r:id="rId36"/>
    <p:sldId id="319" r:id="rId37"/>
    <p:sldId id="320" r:id="rId38"/>
    <p:sldId id="318" r:id="rId39"/>
    <p:sldId id="321" r:id="rId40"/>
    <p:sldId id="322" r:id="rId41"/>
    <p:sldId id="337" r:id="rId42"/>
    <p:sldId id="278" r:id="rId43"/>
    <p:sldId id="327" r:id="rId44"/>
    <p:sldId id="272" r:id="rId45"/>
    <p:sldId id="326" r:id="rId46"/>
    <p:sldId id="273" r:id="rId47"/>
    <p:sldId id="335" r:id="rId48"/>
    <p:sldId id="275" r:id="rId49"/>
    <p:sldId id="328" r:id="rId50"/>
    <p:sldId id="298" r:id="rId51"/>
    <p:sldId id="301" r:id="rId52"/>
    <p:sldId id="300" r:id="rId53"/>
    <p:sldId id="302" r:id="rId54"/>
    <p:sldId id="329" r:id="rId55"/>
    <p:sldId id="334" r:id="rId56"/>
    <p:sldId id="330" r:id="rId57"/>
    <p:sldId id="331" r:id="rId58"/>
    <p:sldId id="332" r:id="rId59"/>
    <p:sldId id="333" r:id="rId60"/>
    <p:sldId id="336" r:id="rId61"/>
    <p:sldId id="288" r:id="rId62"/>
    <p:sldId id="338" r:id="rId63"/>
    <p:sldId id="294"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4104BD-FC26-4193-96CC-396060041AE7}" v="78" dt="2024-06-28T00:48:29.7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21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71"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yam Sameh Adly" userId="f769b726164be1f1" providerId="LiveId" clId="{A14104BD-FC26-4193-96CC-396060041AE7}"/>
    <pc:docChg chg="undo custSel addSld delSld modSld sldOrd">
      <pc:chgData name="Maryam Sameh Adly" userId="f769b726164be1f1" providerId="LiveId" clId="{A14104BD-FC26-4193-96CC-396060041AE7}" dt="2024-06-28T00:48:34.296" v="9094" actId="113"/>
      <pc:docMkLst>
        <pc:docMk/>
      </pc:docMkLst>
      <pc:sldChg chg="modSp mod">
        <pc:chgData name="Maryam Sameh Adly" userId="f769b726164be1f1" providerId="LiveId" clId="{A14104BD-FC26-4193-96CC-396060041AE7}" dt="2024-06-25T09:53:40.451" v="700" actId="1076"/>
        <pc:sldMkLst>
          <pc:docMk/>
          <pc:sldMk cId="2724409563" sldId="257"/>
        </pc:sldMkLst>
        <pc:spChg chg="mod">
          <ac:chgData name="Maryam Sameh Adly" userId="f769b726164be1f1" providerId="LiveId" clId="{A14104BD-FC26-4193-96CC-396060041AE7}" dt="2024-06-25T09:53:40.451" v="700" actId="1076"/>
          <ac:spMkLst>
            <pc:docMk/>
            <pc:sldMk cId="2724409563" sldId="257"/>
            <ac:spMk id="6" creationId="{9577A233-AAB8-C656-59FA-9F624C964F04}"/>
          </ac:spMkLst>
        </pc:spChg>
      </pc:sldChg>
      <pc:sldChg chg="modSp mod">
        <pc:chgData name="Maryam Sameh Adly" userId="f769b726164be1f1" providerId="LiveId" clId="{A14104BD-FC26-4193-96CC-396060041AE7}" dt="2024-06-27T22:55:57.527" v="5736" actId="20577"/>
        <pc:sldMkLst>
          <pc:docMk/>
          <pc:sldMk cId="941153795" sldId="264"/>
        </pc:sldMkLst>
        <pc:spChg chg="mod">
          <ac:chgData name="Maryam Sameh Adly" userId="f769b726164be1f1" providerId="LiveId" clId="{A14104BD-FC26-4193-96CC-396060041AE7}" dt="2024-06-27T22:55:57.527" v="5736" actId="20577"/>
          <ac:spMkLst>
            <pc:docMk/>
            <pc:sldMk cId="941153795" sldId="264"/>
            <ac:spMk id="3" creationId="{B87656FC-18F1-6281-4AB4-9E93E217C51E}"/>
          </ac:spMkLst>
        </pc:spChg>
      </pc:sldChg>
      <pc:sldChg chg="modSp mod">
        <pc:chgData name="Maryam Sameh Adly" userId="f769b726164be1f1" providerId="LiveId" clId="{A14104BD-FC26-4193-96CC-396060041AE7}" dt="2024-06-25T09:53:33.288" v="699" actId="14100"/>
        <pc:sldMkLst>
          <pc:docMk/>
          <pc:sldMk cId="3870869596" sldId="267"/>
        </pc:sldMkLst>
        <pc:spChg chg="mod">
          <ac:chgData name="Maryam Sameh Adly" userId="f769b726164be1f1" providerId="LiveId" clId="{A14104BD-FC26-4193-96CC-396060041AE7}" dt="2024-06-25T09:53:29.475" v="698" actId="1076"/>
          <ac:spMkLst>
            <pc:docMk/>
            <pc:sldMk cId="3870869596" sldId="267"/>
            <ac:spMk id="3" creationId="{E26C7EEE-418E-4292-8BB2-1E8A7C6508B3}"/>
          </ac:spMkLst>
        </pc:spChg>
        <pc:picChg chg="mod">
          <ac:chgData name="Maryam Sameh Adly" userId="f769b726164be1f1" providerId="LiveId" clId="{A14104BD-FC26-4193-96CC-396060041AE7}" dt="2024-06-25T09:53:33.288" v="699" actId="14100"/>
          <ac:picMkLst>
            <pc:docMk/>
            <pc:sldMk cId="3870869596" sldId="267"/>
            <ac:picMk id="5" creationId="{782928DF-6B1C-4C11-D2FD-B72761C4D8FF}"/>
          </ac:picMkLst>
        </pc:picChg>
      </pc:sldChg>
      <pc:sldChg chg="modSp mod">
        <pc:chgData name="Maryam Sameh Adly" userId="f769b726164be1f1" providerId="LiveId" clId="{A14104BD-FC26-4193-96CC-396060041AE7}" dt="2024-06-25T09:53:53.793" v="702" actId="14100"/>
        <pc:sldMkLst>
          <pc:docMk/>
          <pc:sldMk cId="1625827727" sldId="268"/>
        </pc:sldMkLst>
        <pc:spChg chg="mod">
          <ac:chgData name="Maryam Sameh Adly" userId="f769b726164be1f1" providerId="LiveId" clId="{A14104BD-FC26-4193-96CC-396060041AE7}" dt="2024-06-25T09:53:50.457" v="701" actId="1076"/>
          <ac:spMkLst>
            <pc:docMk/>
            <pc:sldMk cId="1625827727" sldId="268"/>
            <ac:spMk id="3" creationId="{77D790F3-3158-C61E-DFDB-741F05C0ED39}"/>
          </ac:spMkLst>
        </pc:spChg>
        <pc:picChg chg="mod">
          <ac:chgData name="Maryam Sameh Adly" userId="f769b726164be1f1" providerId="LiveId" clId="{A14104BD-FC26-4193-96CC-396060041AE7}" dt="2024-06-25T09:53:53.793" v="702" actId="14100"/>
          <ac:picMkLst>
            <pc:docMk/>
            <pc:sldMk cId="1625827727" sldId="268"/>
            <ac:picMk id="5" creationId="{6F29EC0B-72EF-3ACA-5BE9-DEAD2020C467}"/>
          </ac:picMkLst>
        </pc:picChg>
      </pc:sldChg>
      <pc:sldChg chg="modSp mod">
        <pc:chgData name="Maryam Sameh Adly" userId="f769b726164be1f1" providerId="LiveId" clId="{A14104BD-FC26-4193-96CC-396060041AE7}" dt="2024-06-25T22:01:04.233" v="954" actId="20577"/>
        <pc:sldMkLst>
          <pc:docMk/>
          <pc:sldMk cId="625114476" sldId="269"/>
        </pc:sldMkLst>
        <pc:spChg chg="mod">
          <ac:chgData name="Maryam Sameh Adly" userId="f769b726164be1f1" providerId="LiveId" clId="{A14104BD-FC26-4193-96CC-396060041AE7}" dt="2024-06-25T22:01:04.233" v="954" actId="20577"/>
          <ac:spMkLst>
            <pc:docMk/>
            <pc:sldMk cId="625114476" sldId="269"/>
            <ac:spMk id="3" creationId="{D5EDDEEC-B86E-E98E-DBAF-A195764DB888}"/>
          </ac:spMkLst>
        </pc:spChg>
        <pc:picChg chg="mod">
          <ac:chgData name="Maryam Sameh Adly" userId="f769b726164be1f1" providerId="LiveId" clId="{A14104BD-FC26-4193-96CC-396060041AE7}" dt="2024-06-25T22:01:00.592" v="952" actId="14100"/>
          <ac:picMkLst>
            <pc:docMk/>
            <pc:sldMk cId="625114476" sldId="269"/>
            <ac:picMk id="5" creationId="{5BEB7401-5123-1C13-DE11-59E7B55B2F9C}"/>
          </ac:picMkLst>
        </pc:picChg>
        <pc:picChg chg="mod">
          <ac:chgData name="Maryam Sameh Adly" userId="f769b726164be1f1" providerId="LiveId" clId="{A14104BD-FC26-4193-96CC-396060041AE7}" dt="2024-06-25T09:54:08.044" v="705" actId="1076"/>
          <ac:picMkLst>
            <pc:docMk/>
            <pc:sldMk cId="625114476" sldId="269"/>
            <ac:picMk id="7" creationId="{7ADE833F-E446-5B1F-BE50-5F82803EF916}"/>
          </ac:picMkLst>
        </pc:picChg>
      </pc:sldChg>
      <pc:sldChg chg="modSp mod">
        <pc:chgData name="Maryam Sameh Adly" userId="f769b726164be1f1" providerId="LiveId" clId="{A14104BD-FC26-4193-96CC-396060041AE7}" dt="2024-06-25T22:02:07.498" v="956" actId="20577"/>
        <pc:sldMkLst>
          <pc:docMk/>
          <pc:sldMk cId="1885510923" sldId="271"/>
        </pc:sldMkLst>
        <pc:spChg chg="mod">
          <ac:chgData name="Maryam Sameh Adly" userId="f769b726164be1f1" providerId="LiveId" clId="{A14104BD-FC26-4193-96CC-396060041AE7}" dt="2024-06-25T22:02:07.498" v="956" actId="20577"/>
          <ac:spMkLst>
            <pc:docMk/>
            <pc:sldMk cId="1885510923" sldId="271"/>
            <ac:spMk id="3" creationId="{321D2967-071E-DE85-E87D-CF5059416CB6}"/>
          </ac:spMkLst>
        </pc:spChg>
        <pc:picChg chg="mod">
          <ac:chgData name="Maryam Sameh Adly" userId="f769b726164be1f1" providerId="LiveId" clId="{A14104BD-FC26-4193-96CC-396060041AE7}" dt="2024-06-25T09:56:06.448" v="713" actId="1036"/>
          <ac:picMkLst>
            <pc:docMk/>
            <pc:sldMk cId="1885510923" sldId="271"/>
            <ac:picMk id="5" creationId="{1BDA9E86-5BCA-22A9-12BF-119512B8EA42}"/>
          </ac:picMkLst>
        </pc:picChg>
      </pc:sldChg>
      <pc:sldChg chg="del">
        <pc:chgData name="Maryam Sameh Adly" userId="f769b726164be1f1" providerId="LiveId" clId="{A14104BD-FC26-4193-96CC-396060041AE7}" dt="2024-06-26T00:20:10.318" v="1825" actId="2696"/>
        <pc:sldMkLst>
          <pc:docMk/>
          <pc:sldMk cId="103581706" sldId="272"/>
        </pc:sldMkLst>
      </pc:sldChg>
      <pc:sldChg chg="modSp add mod">
        <pc:chgData name="Maryam Sameh Adly" userId="f769b726164be1f1" providerId="LiveId" clId="{A14104BD-FC26-4193-96CC-396060041AE7}" dt="2024-06-28T00:00:31.449" v="6587" actId="20577"/>
        <pc:sldMkLst>
          <pc:docMk/>
          <pc:sldMk cId="1719584974" sldId="272"/>
        </pc:sldMkLst>
        <pc:spChg chg="mod">
          <ac:chgData name="Maryam Sameh Adly" userId="f769b726164be1f1" providerId="LiveId" clId="{A14104BD-FC26-4193-96CC-396060041AE7}" dt="2024-06-28T00:00:31.449" v="6587" actId="20577"/>
          <ac:spMkLst>
            <pc:docMk/>
            <pc:sldMk cId="1719584974" sldId="272"/>
            <ac:spMk id="6" creationId="{A6A2B478-440D-6729-1B64-905574CFA188}"/>
          </ac:spMkLst>
        </pc:spChg>
        <pc:picChg chg="mod">
          <ac:chgData name="Maryam Sameh Adly" userId="f769b726164be1f1" providerId="LiveId" clId="{A14104BD-FC26-4193-96CC-396060041AE7}" dt="2024-06-27T20:33:44.794" v="4530" actId="14100"/>
          <ac:picMkLst>
            <pc:docMk/>
            <pc:sldMk cId="1719584974" sldId="272"/>
            <ac:picMk id="5" creationId="{2EF60AE0-9988-EA86-C349-A98E4C2B581B}"/>
          </ac:picMkLst>
        </pc:picChg>
      </pc:sldChg>
      <pc:sldChg chg="addSp delSp modSp add mod">
        <pc:chgData name="Maryam Sameh Adly" userId="f769b726164be1f1" providerId="LiveId" clId="{A14104BD-FC26-4193-96CC-396060041AE7}" dt="2024-06-28T00:00:47.708" v="6591" actId="20577"/>
        <pc:sldMkLst>
          <pc:docMk/>
          <pc:sldMk cId="1419914963" sldId="273"/>
        </pc:sldMkLst>
        <pc:spChg chg="mod">
          <ac:chgData name="Maryam Sameh Adly" userId="f769b726164be1f1" providerId="LiveId" clId="{A14104BD-FC26-4193-96CC-396060041AE7}" dt="2024-06-28T00:00:47.708" v="6591" actId="20577"/>
          <ac:spMkLst>
            <pc:docMk/>
            <pc:sldMk cId="1419914963" sldId="273"/>
            <ac:spMk id="3" creationId="{4EEDB6D4-595A-CB71-BB98-12EB7B9FC973}"/>
          </ac:spMkLst>
        </pc:spChg>
        <pc:picChg chg="add mod">
          <ac:chgData name="Maryam Sameh Adly" userId="f769b726164be1f1" providerId="LiveId" clId="{A14104BD-FC26-4193-96CC-396060041AE7}" dt="2024-06-27T20:39:55.499" v="4794" actId="14100"/>
          <ac:picMkLst>
            <pc:docMk/>
            <pc:sldMk cId="1419914963" sldId="273"/>
            <ac:picMk id="4" creationId="{E45F7D5A-9D55-FD07-BB78-BB105FA4A8A5}"/>
          </ac:picMkLst>
        </pc:picChg>
        <pc:picChg chg="del">
          <ac:chgData name="Maryam Sameh Adly" userId="f769b726164be1f1" providerId="LiveId" clId="{A14104BD-FC26-4193-96CC-396060041AE7}" dt="2024-06-27T20:39:17.973" v="4785" actId="478"/>
          <ac:picMkLst>
            <pc:docMk/>
            <pc:sldMk cId="1419914963" sldId="273"/>
            <ac:picMk id="5" creationId="{E65BA010-EDEC-3176-7EF7-B766CF19EC9D}"/>
          </ac:picMkLst>
        </pc:picChg>
      </pc:sldChg>
      <pc:sldChg chg="del">
        <pc:chgData name="Maryam Sameh Adly" userId="f769b726164be1f1" providerId="LiveId" clId="{A14104BD-FC26-4193-96CC-396060041AE7}" dt="2024-06-26T00:20:10.318" v="1825" actId="2696"/>
        <pc:sldMkLst>
          <pc:docMk/>
          <pc:sldMk cId="4107741917" sldId="273"/>
        </pc:sldMkLst>
      </pc:sldChg>
      <pc:sldChg chg="modSp add mod">
        <pc:chgData name="Maryam Sameh Adly" userId="f769b726164be1f1" providerId="LiveId" clId="{A14104BD-FC26-4193-96CC-396060041AE7}" dt="2024-06-28T00:00:57.529" v="6595" actId="20577"/>
        <pc:sldMkLst>
          <pc:docMk/>
          <pc:sldMk cId="3378156686" sldId="275"/>
        </pc:sldMkLst>
        <pc:spChg chg="mod">
          <ac:chgData name="Maryam Sameh Adly" userId="f769b726164be1f1" providerId="LiveId" clId="{A14104BD-FC26-4193-96CC-396060041AE7}" dt="2024-06-28T00:00:57.529" v="6595" actId="20577"/>
          <ac:spMkLst>
            <pc:docMk/>
            <pc:sldMk cId="3378156686" sldId="275"/>
            <ac:spMk id="3" creationId="{62DD8E27-E77D-800D-1994-BCBF42A149E9}"/>
          </ac:spMkLst>
        </pc:spChg>
      </pc:sldChg>
      <pc:sldChg chg="del">
        <pc:chgData name="Maryam Sameh Adly" userId="f769b726164be1f1" providerId="LiveId" clId="{A14104BD-FC26-4193-96CC-396060041AE7}" dt="2024-06-26T00:20:10.318" v="1825" actId="2696"/>
        <pc:sldMkLst>
          <pc:docMk/>
          <pc:sldMk cId="4088899869" sldId="275"/>
        </pc:sldMkLst>
      </pc:sldChg>
      <pc:sldChg chg="del">
        <pc:chgData name="Maryam Sameh Adly" userId="f769b726164be1f1" providerId="LiveId" clId="{A14104BD-FC26-4193-96CC-396060041AE7}" dt="2024-06-26T00:20:10.318" v="1825" actId="2696"/>
        <pc:sldMkLst>
          <pc:docMk/>
          <pc:sldMk cId="2037552172" sldId="276"/>
        </pc:sldMkLst>
      </pc:sldChg>
      <pc:sldChg chg="add del">
        <pc:chgData name="Maryam Sameh Adly" userId="f769b726164be1f1" providerId="LiveId" clId="{A14104BD-FC26-4193-96CC-396060041AE7}" dt="2024-06-27T21:10:27.100" v="5199" actId="47"/>
        <pc:sldMkLst>
          <pc:docMk/>
          <pc:sldMk cId="2891224006" sldId="276"/>
        </pc:sldMkLst>
      </pc:sldChg>
      <pc:sldChg chg="del">
        <pc:chgData name="Maryam Sameh Adly" userId="f769b726164be1f1" providerId="LiveId" clId="{A14104BD-FC26-4193-96CC-396060041AE7}" dt="2024-06-26T00:20:10.318" v="1825" actId="2696"/>
        <pc:sldMkLst>
          <pc:docMk/>
          <pc:sldMk cId="1260679118" sldId="277"/>
        </pc:sldMkLst>
      </pc:sldChg>
      <pc:sldChg chg="add del ord">
        <pc:chgData name="Maryam Sameh Adly" userId="f769b726164be1f1" providerId="LiveId" clId="{A14104BD-FC26-4193-96CC-396060041AE7}" dt="2024-06-27T21:10:24.733" v="5198" actId="47"/>
        <pc:sldMkLst>
          <pc:docMk/>
          <pc:sldMk cId="1914645550" sldId="277"/>
        </pc:sldMkLst>
      </pc:sldChg>
      <pc:sldChg chg="modSp del mod">
        <pc:chgData name="Maryam Sameh Adly" userId="f769b726164be1f1" providerId="LiveId" clId="{A14104BD-FC26-4193-96CC-396060041AE7}" dt="2024-06-26T00:20:10.318" v="1825" actId="2696"/>
        <pc:sldMkLst>
          <pc:docMk/>
          <pc:sldMk cId="132918016" sldId="278"/>
        </pc:sldMkLst>
        <pc:spChg chg="mod">
          <ac:chgData name="Maryam Sameh Adly" userId="f769b726164be1f1" providerId="LiveId" clId="{A14104BD-FC26-4193-96CC-396060041AE7}" dt="2024-06-26T00:18:23.912" v="1824" actId="20577"/>
          <ac:spMkLst>
            <pc:docMk/>
            <pc:sldMk cId="132918016" sldId="278"/>
            <ac:spMk id="8" creationId="{EB6FA1DA-DBA2-0F78-6FB4-32E541B167E9}"/>
          </ac:spMkLst>
        </pc:spChg>
      </pc:sldChg>
      <pc:sldChg chg="modSp add mod">
        <pc:chgData name="Maryam Sameh Adly" userId="f769b726164be1f1" providerId="LiveId" clId="{A14104BD-FC26-4193-96CC-396060041AE7}" dt="2024-06-28T00:00:24.039" v="6585" actId="20577"/>
        <pc:sldMkLst>
          <pc:docMk/>
          <pc:sldMk cId="3669672322" sldId="278"/>
        </pc:sldMkLst>
        <pc:spChg chg="mod">
          <ac:chgData name="Maryam Sameh Adly" userId="f769b726164be1f1" providerId="LiveId" clId="{A14104BD-FC26-4193-96CC-396060041AE7}" dt="2024-06-26T00:21:00.796" v="1835" actId="20577"/>
          <ac:spMkLst>
            <pc:docMk/>
            <pc:sldMk cId="3669672322" sldId="278"/>
            <ac:spMk id="2" creationId="{84B8029B-F7CA-073B-AE37-D3DC6C7CC5E0}"/>
          </ac:spMkLst>
        </pc:spChg>
        <pc:spChg chg="mod">
          <ac:chgData name="Maryam Sameh Adly" userId="f769b726164be1f1" providerId="LiveId" clId="{A14104BD-FC26-4193-96CC-396060041AE7}" dt="2024-06-28T00:00:24.039" v="6585" actId="20577"/>
          <ac:spMkLst>
            <pc:docMk/>
            <pc:sldMk cId="3669672322" sldId="278"/>
            <ac:spMk id="8" creationId="{EB6FA1DA-DBA2-0F78-6FB4-32E541B167E9}"/>
          </ac:spMkLst>
        </pc:spChg>
        <pc:picChg chg="mod">
          <ac:chgData name="Maryam Sameh Adly" userId="f769b726164be1f1" providerId="LiveId" clId="{A14104BD-FC26-4193-96CC-396060041AE7}" dt="2024-06-27T20:45:47.711" v="4912" actId="14100"/>
          <ac:picMkLst>
            <pc:docMk/>
            <pc:sldMk cId="3669672322" sldId="278"/>
            <ac:picMk id="5" creationId="{66B225ED-D576-941E-AE92-F299742CCD26}"/>
          </ac:picMkLst>
        </pc:picChg>
      </pc:sldChg>
      <pc:sldChg chg="addSp delSp modSp mod">
        <pc:chgData name="Maryam Sameh Adly" userId="f769b726164be1f1" providerId="LiveId" clId="{A14104BD-FC26-4193-96CC-396060041AE7}" dt="2024-06-27T12:15:13.380" v="4315" actId="20577"/>
        <pc:sldMkLst>
          <pc:docMk/>
          <pc:sldMk cId="2836925609" sldId="279"/>
        </pc:sldMkLst>
        <pc:spChg chg="del">
          <ac:chgData name="Maryam Sameh Adly" userId="f769b726164be1f1" providerId="LiveId" clId="{A14104BD-FC26-4193-96CC-396060041AE7}" dt="2024-06-27T12:14:35.596" v="4276" actId="478"/>
          <ac:spMkLst>
            <pc:docMk/>
            <pc:sldMk cId="2836925609" sldId="279"/>
            <ac:spMk id="2" creationId="{4AC42860-E8FB-615D-F82D-716340BEE34D}"/>
          </ac:spMkLst>
        </pc:spChg>
        <pc:spChg chg="mod">
          <ac:chgData name="Maryam Sameh Adly" userId="f769b726164be1f1" providerId="LiveId" clId="{A14104BD-FC26-4193-96CC-396060041AE7}" dt="2024-06-27T12:15:13.380" v="4315" actId="20577"/>
          <ac:spMkLst>
            <pc:docMk/>
            <pc:sldMk cId="2836925609" sldId="279"/>
            <ac:spMk id="3" creationId="{87CB3777-59C0-F393-92CE-68E319801803}"/>
          </ac:spMkLst>
        </pc:spChg>
        <pc:picChg chg="add del mod">
          <ac:chgData name="Maryam Sameh Adly" userId="f769b726164be1f1" providerId="LiveId" clId="{A14104BD-FC26-4193-96CC-396060041AE7}" dt="2024-06-27T12:14:26.549" v="4273" actId="478"/>
          <ac:picMkLst>
            <pc:docMk/>
            <pc:sldMk cId="2836925609" sldId="279"/>
            <ac:picMk id="5" creationId="{275A2749-7BA7-D7A7-7D6D-11EC70E94522}"/>
          </ac:picMkLst>
        </pc:picChg>
        <pc:picChg chg="del">
          <ac:chgData name="Maryam Sameh Adly" userId="f769b726164be1f1" providerId="LiveId" clId="{A14104BD-FC26-4193-96CC-396060041AE7}" dt="2024-06-27T12:14:16.040" v="4268" actId="478"/>
          <ac:picMkLst>
            <pc:docMk/>
            <pc:sldMk cId="2836925609" sldId="279"/>
            <ac:picMk id="7" creationId="{E241ED89-E61F-2172-B06E-A32C6E17E44A}"/>
          </ac:picMkLst>
        </pc:picChg>
        <pc:picChg chg="add mod">
          <ac:chgData name="Maryam Sameh Adly" userId="f769b726164be1f1" providerId="LiveId" clId="{A14104BD-FC26-4193-96CC-396060041AE7}" dt="2024-06-27T12:14:42.291" v="4278" actId="14100"/>
          <ac:picMkLst>
            <pc:docMk/>
            <pc:sldMk cId="2836925609" sldId="279"/>
            <ac:picMk id="8" creationId="{C8DEA2E4-01ED-0794-4519-0A6C7D388DB9}"/>
          </ac:picMkLst>
        </pc:picChg>
      </pc:sldChg>
      <pc:sldChg chg="addSp delSp modSp mod">
        <pc:chgData name="Maryam Sameh Adly" userId="f769b726164be1f1" providerId="LiveId" clId="{A14104BD-FC26-4193-96CC-396060041AE7}" dt="2024-06-27T12:16:03.698" v="4323" actId="20577"/>
        <pc:sldMkLst>
          <pc:docMk/>
          <pc:sldMk cId="984684618" sldId="280"/>
        </pc:sldMkLst>
        <pc:spChg chg="add del">
          <ac:chgData name="Maryam Sameh Adly" userId="f769b726164be1f1" providerId="LiveId" clId="{A14104BD-FC26-4193-96CC-396060041AE7}" dt="2024-06-27T12:15:50.509" v="4317" actId="478"/>
          <ac:spMkLst>
            <pc:docMk/>
            <pc:sldMk cId="984684618" sldId="280"/>
            <ac:spMk id="2" creationId="{82163743-1A88-4FCD-E630-7B81408A4F5B}"/>
          </ac:spMkLst>
        </pc:spChg>
        <pc:spChg chg="mod">
          <ac:chgData name="Maryam Sameh Adly" userId="f769b726164be1f1" providerId="LiveId" clId="{A14104BD-FC26-4193-96CC-396060041AE7}" dt="2024-06-27T12:16:03.698" v="4323" actId="20577"/>
          <ac:spMkLst>
            <pc:docMk/>
            <pc:sldMk cId="984684618" sldId="280"/>
            <ac:spMk id="3" creationId="{FE05C0AB-86A8-6119-2741-B33C34B54D28}"/>
          </ac:spMkLst>
        </pc:spChg>
        <pc:picChg chg="add del">
          <ac:chgData name="Maryam Sameh Adly" userId="f769b726164be1f1" providerId="LiveId" clId="{A14104BD-FC26-4193-96CC-396060041AE7}" dt="2024-06-27T12:15:46.850" v="4316" actId="478"/>
          <ac:picMkLst>
            <pc:docMk/>
            <pc:sldMk cId="984684618" sldId="280"/>
            <ac:picMk id="5" creationId="{1046DCD7-2810-17E3-3E91-515B6E627AE5}"/>
          </ac:picMkLst>
        </pc:picChg>
        <pc:picChg chg="add del mod">
          <ac:chgData name="Maryam Sameh Adly" userId="f769b726164be1f1" providerId="LiveId" clId="{A14104BD-FC26-4193-96CC-396060041AE7}" dt="2024-06-27T12:14:08.028" v="4266" actId="22"/>
          <ac:picMkLst>
            <pc:docMk/>
            <pc:sldMk cId="984684618" sldId="280"/>
            <ac:picMk id="6" creationId="{BA20310E-106F-02E7-D5B7-216C38DC812A}"/>
          </ac:picMkLst>
        </pc:picChg>
        <pc:picChg chg="add mod">
          <ac:chgData name="Maryam Sameh Adly" userId="f769b726164be1f1" providerId="LiveId" clId="{A14104BD-FC26-4193-96CC-396060041AE7}" dt="2024-06-27T12:15:57.008" v="4320" actId="14100"/>
          <ac:picMkLst>
            <pc:docMk/>
            <pc:sldMk cId="984684618" sldId="280"/>
            <ac:picMk id="8" creationId="{4F8D21E9-1C89-41B1-DE6F-2DCCCCF119DA}"/>
          </ac:picMkLst>
        </pc:picChg>
      </pc:sldChg>
      <pc:sldChg chg="modSp mod">
        <pc:chgData name="Maryam Sameh Adly" userId="f769b726164be1f1" providerId="LiveId" clId="{A14104BD-FC26-4193-96CC-396060041AE7}" dt="2024-06-27T12:16:55.199" v="4326" actId="14100"/>
        <pc:sldMkLst>
          <pc:docMk/>
          <pc:sldMk cId="2484783994" sldId="281"/>
        </pc:sldMkLst>
        <pc:spChg chg="mod">
          <ac:chgData name="Maryam Sameh Adly" userId="f769b726164be1f1" providerId="LiveId" clId="{A14104BD-FC26-4193-96CC-396060041AE7}" dt="2024-06-26T00:21:22.136" v="1842" actId="20577"/>
          <ac:spMkLst>
            <pc:docMk/>
            <pc:sldMk cId="2484783994" sldId="281"/>
            <ac:spMk id="2" creationId="{6A8D3A33-7CBF-8DFD-2298-DC26AC32683D}"/>
          </ac:spMkLst>
        </pc:spChg>
        <pc:spChg chg="mod">
          <ac:chgData name="Maryam Sameh Adly" userId="f769b726164be1f1" providerId="LiveId" clId="{A14104BD-FC26-4193-96CC-396060041AE7}" dt="2024-06-27T11:56:43.047" v="4243" actId="20577"/>
          <ac:spMkLst>
            <pc:docMk/>
            <pc:sldMk cId="2484783994" sldId="281"/>
            <ac:spMk id="3" creationId="{B7F4BAD5-7749-11EC-8DEB-3191F209026D}"/>
          </ac:spMkLst>
        </pc:spChg>
        <pc:picChg chg="mod">
          <ac:chgData name="Maryam Sameh Adly" userId="f769b726164be1f1" providerId="LiveId" clId="{A14104BD-FC26-4193-96CC-396060041AE7}" dt="2024-06-27T12:16:55.199" v="4326" actId="14100"/>
          <ac:picMkLst>
            <pc:docMk/>
            <pc:sldMk cId="2484783994" sldId="281"/>
            <ac:picMk id="5" creationId="{5EFDFA3D-175A-9393-BDAE-A29A43944B22}"/>
          </ac:picMkLst>
        </pc:picChg>
      </pc:sldChg>
      <pc:sldChg chg="modSp mod">
        <pc:chgData name="Maryam Sameh Adly" userId="f769b726164be1f1" providerId="LiveId" clId="{A14104BD-FC26-4193-96CC-396060041AE7}" dt="2024-06-27T12:41:05.975" v="4498" actId="20577"/>
        <pc:sldMkLst>
          <pc:docMk/>
          <pc:sldMk cId="4050069278" sldId="282"/>
        </pc:sldMkLst>
        <pc:spChg chg="mod">
          <ac:chgData name="Maryam Sameh Adly" userId="f769b726164be1f1" providerId="LiveId" clId="{A14104BD-FC26-4193-96CC-396060041AE7}" dt="2024-06-27T12:41:05.975" v="4498" actId="20577"/>
          <ac:spMkLst>
            <pc:docMk/>
            <pc:sldMk cId="4050069278" sldId="282"/>
            <ac:spMk id="3" creationId="{53CC1F88-88B0-90AE-2A51-63C1FC1173E0}"/>
          </ac:spMkLst>
        </pc:spChg>
        <pc:picChg chg="mod">
          <ac:chgData name="Maryam Sameh Adly" userId="f769b726164be1f1" providerId="LiveId" clId="{A14104BD-FC26-4193-96CC-396060041AE7}" dt="2024-06-26T00:26:41.395" v="1872" actId="14100"/>
          <ac:picMkLst>
            <pc:docMk/>
            <pc:sldMk cId="4050069278" sldId="282"/>
            <ac:picMk id="9" creationId="{F2186608-8FC7-D92A-290F-EC407786B0F6}"/>
          </ac:picMkLst>
        </pc:picChg>
      </pc:sldChg>
      <pc:sldChg chg="modSp mod">
        <pc:chgData name="Maryam Sameh Adly" userId="f769b726164be1f1" providerId="LiveId" clId="{A14104BD-FC26-4193-96CC-396060041AE7}" dt="2024-06-27T12:43:04.830" v="4526" actId="20577"/>
        <pc:sldMkLst>
          <pc:docMk/>
          <pc:sldMk cId="731875632" sldId="283"/>
        </pc:sldMkLst>
        <pc:spChg chg="mod">
          <ac:chgData name="Maryam Sameh Adly" userId="f769b726164be1f1" providerId="LiveId" clId="{A14104BD-FC26-4193-96CC-396060041AE7}" dt="2024-06-27T12:43:04.830" v="4526" actId="20577"/>
          <ac:spMkLst>
            <pc:docMk/>
            <pc:sldMk cId="731875632" sldId="283"/>
            <ac:spMk id="3" creationId="{FE1BAB1C-C62C-3337-2F8F-E981AD18BF24}"/>
          </ac:spMkLst>
        </pc:spChg>
        <pc:picChg chg="mod">
          <ac:chgData name="Maryam Sameh Adly" userId="f769b726164be1f1" providerId="LiveId" clId="{A14104BD-FC26-4193-96CC-396060041AE7}" dt="2024-06-26T00:27:37.523" v="1878" actId="14100"/>
          <ac:picMkLst>
            <pc:docMk/>
            <pc:sldMk cId="731875632" sldId="283"/>
            <ac:picMk id="5" creationId="{60D38AF2-8C48-2ADE-F3D5-4A03B08052E8}"/>
          </ac:picMkLst>
        </pc:picChg>
      </pc:sldChg>
      <pc:sldChg chg="modSp mod ord">
        <pc:chgData name="Maryam Sameh Adly" userId="f769b726164be1f1" providerId="LiveId" clId="{A14104BD-FC26-4193-96CC-396060041AE7}" dt="2024-06-27T23:04:25.360" v="5743" actId="14100"/>
        <pc:sldMkLst>
          <pc:docMk/>
          <pc:sldMk cId="2220794545" sldId="284"/>
        </pc:sldMkLst>
        <pc:spChg chg="mod">
          <ac:chgData name="Maryam Sameh Adly" userId="f769b726164be1f1" providerId="LiveId" clId="{A14104BD-FC26-4193-96CC-396060041AE7}" dt="2024-06-27T23:04:25.360" v="5743" actId="14100"/>
          <ac:spMkLst>
            <pc:docMk/>
            <pc:sldMk cId="2220794545" sldId="284"/>
            <ac:spMk id="3" creationId="{84A32B81-1811-06D1-F5A6-4E9D867D5CC3}"/>
          </ac:spMkLst>
        </pc:spChg>
        <pc:picChg chg="mod">
          <ac:chgData name="Maryam Sameh Adly" userId="f769b726164be1f1" providerId="LiveId" clId="{A14104BD-FC26-4193-96CC-396060041AE7}" dt="2024-06-26T00:39:20.435" v="1977" actId="14100"/>
          <ac:picMkLst>
            <pc:docMk/>
            <pc:sldMk cId="2220794545" sldId="284"/>
            <ac:picMk id="5" creationId="{A7012CD9-4397-A0DC-AE4D-4F88B9A9EEBC}"/>
          </ac:picMkLst>
        </pc:picChg>
      </pc:sldChg>
      <pc:sldChg chg="modSp mod">
        <pc:chgData name="Maryam Sameh Adly" userId="f769b726164be1f1" providerId="LiveId" clId="{A14104BD-FC26-4193-96CC-396060041AE7}" dt="2024-06-25T22:03:26.476" v="975" actId="20577"/>
        <pc:sldMkLst>
          <pc:docMk/>
          <pc:sldMk cId="785053862" sldId="285"/>
        </pc:sldMkLst>
        <pc:spChg chg="mod">
          <ac:chgData name="Maryam Sameh Adly" userId="f769b726164be1f1" providerId="LiveId" clId="{A14104BD-FC26-4193-96CC-396060041AE7}" dt="2024-06-25T22:03:26.476" v="975" actId="20577"/>
          <ac:spMkLst>
            <pc:docMk/>
            <pc:sldMk cId="785053862" sldId="285"/>
            <ac:spMk id="3" creationId="{7AEA6024-8D8F-BFDD-BD63-191CC448472A}"/>
          </ac:spMkLst>
        </pc:spChg>
      </pc:sldChg>
      <pc:sldChg chg="modSp mod">
        <pc:chgData name="Maryam Sameh Adly" userId="f769b726164be1f1" providerId="LiveId" clId="{A14104BD-FC26-4193-96CC-396060041AE7}" dt="2024-06-25T22:03:56.954" v="981" actId="20577"/>
        <pc:sldMkLst>
          <pc:docMk/>
          <pc:sldMk cId="2897063132" sldId="286"/>
        </pc:sldMkLst>
        <pc:spChg chg="mod">
          <ac:chgData name="Maryam Sameh Adly" userId="f769b726164be1f1" providerId="LiveId" clId="{A14104BD-FC26-4193-96CC-396060041AE7}" dt="2024-06-25T22:03:56.954" v="981" actId="20577"/>
          <ac:spMkLst>
            <pc:docMk/>
            <pc:sldMk cId="2897063132" sldId="286"/>
            <ac:spMk id="3" creationId="{3BC1B1F3-CEEB-BFA5-2838-894FC780E122}"/>
          </ac:spMkLst>
        </pc:spChg>
        <pc:picChg chg="mod">
          <ac:chgData name="Maryam Sameh Adly" userId="f769b726164be1f1" providerId="LiveId" clId="{A14104BD-FC26-4193-96CC-396060041AE7}" dt="2024-06-25T22:03:43.981" v="976" actId="1076"/>
          <ac:picMkLst>
            <pc:docMk/>
            <pc:sldMk cId="2897063132" sldId="286"/>
            <ac:picMk id="5" creationId="{3C6A0FCE-9606-521C-E6F9-D2750EB9A1C0}"/>
          </ac:picMkLst>
        </pc:picChg>
      </pc:sldChg>
      <pc:sldChg chg="modSp mod">
        <pc:chgData name="Maryam Sameh Adly" userId="f769b726164be1f1" providerId="LiveId" clId="{A14104BD-FC26-4193-96CC-396060041AE7}" dt="2024-06-25T22:05:01.329" v="986" actId="14100"/>
        <pc:sldMkLst>
          <pc:docMk/>
          <pc:sldMk cId="2166068210" sldId="287"/>
        </pc:sldMkLst>
        <pc:spChg chg="mod">
          <ac:chgData name="Maryam Sameh Adly" userId="f769b726164be1f1" providerId="LiveId" clId="{A14104BD-FC26-4193-96CC-396060041AE7}" dt="2024-06-25T22:04:52.960" v="984" actId="14100"/>
          <ac:spMkLst>
            <pc:docMk/>
            <pc:sldMk cId="2166068210" sldId="287"/>
            <ac:spMk id="3" creationId="{7534CACB-40E6-EB13-8F4D-5F28BAC18DBA}"/>
          </ac:spMkLst>
        </pc:spChg>
        <pc:picChg chg="mod">
          <ac:chgData name="Maryam Sameh Adly" userId="f769b726164be1f1" providerId="LiveId" clId="{A14104BD-FC26-4193-96CC-396060041AE7}" dt="2024-06-25T22:05:01.329" v="986" actId="14100"/>
          <ac:picMkLst>
            <pc:docMk/>
            <pc:sldMk cId="2166068210" sldId="287"/>
            <ac:picMk id="5" creationId="{5DBE26DA-E005-3FE5-9C44-8355B3B65586}"/>
          </ac:picMkLst>
        </pc:picChg>
      </pc:sldChg>
      <pc:sldChg chg="addSp delSp modSp mod">
        <pc:chgData name="Maryam Sameh Adly" userId="f769b726164be1f1" providerId="LiveId" clId="{A14104BD-FC26-4193-96CC-396060041AE7}" dt="2024-06-28T00:40:07.471" v="8210" actId="20577"/>
        <pc:sldMkLst>
          <pc:docMk/>
          <pc:sldMk cId="2506680596" sldId="288"/>
        </pc:sldMkLst>
        <pc:spChg chg="add mod">
          <ac:chgData name="Maryam Sameh Adly" userId="f769b726164be1f1" providerId="LiveId" clId="{A14104BD-FC26-4193-96CC-396060041AE7}" dt="2024-06-28T00:11:11.428" v="7088" actId="113"/>
          <ac:spMkLst>
            <pc:docMk/>
            <pc:sldMk cId="2506680596" sldId="288"/>
            <ac:spMk id="3" creationId="{1284F0D8-2AB1-703B-D0C2-2809E93A24BC}"/>
          </ac:spMkLst>
        </pc:spChg>
        <pc:spChg chg="mod">
          <ac:chgData name="Maryam Sameh Adly" userId="f769b726164be1f1" providerId="LiveId" clId="{A14104BD-FC26-4193-96CC-396060041AE7}" dt="2024-06-28T00:10:26.225" v="7077" actId="1076"/>
          <ac:spMkLst>
            <pc:docMk/>
            <pc:sldMk cId="2506680596" sldId="288"/>
            <ac:spMk id="4" creationId="{072E4520-9FEC-528B-BEF4-A9491A8C6217}"/>
          </ac:spMkLst>
        </pc:spChg>
        <pc:spChg chg="mod">
          <ac:chgData name="Maryam Sameh Adly" userId="f769b726164be1f1" providerId="LiveId" clId="{A14104BD-FC26-4193-96CC-396060041AE7}" dt="2024-06-28T00:10:30.259" v="7078" actId="1076"/>
          <ac:spMkLst>
            <pc:docMk/>
            <pc:sldMk cId="2506680596" sldId="288"/>
            <ac:spMk id="5" creationId="{D28D1FED-5EB2-FF03-4EC1-CA7ADC8B1A13}"/>
          </ac:spMkLst>
        </pc:spChg>
        <pc:spChg chg="mod">
          <ac:chgData name="Maryam Sameh Adly" userId="f769b726164be1f1" providerId="LiveId" clId="{A14104BD-FC26-4193-96CC-396060041AE7}" dt="2024-06-28T00:40:07.471" v="8210" actId="20577"/>
          <ac:spMkLst>
            <pc:docMk/>
            <pc:sldMk cId="2506680596" sldId="288"/>
            <ac:spMk id="6" creationId="{B8E6DC05-05AA-CC62-E769-AAAB8D93D34C}"/>
          </ac:spMkLst>
        </pc:spChg>
        <pc:spChg chg="del mod">
          <ac:chgData name="Maryam Sameh Adly" userId="f769b726164be1f1" providerId="LiveId" clId="{A14104BD-FC26-4193-96CC-396060041AE7}" dt="2024-06-28T00:02:12.864" v="6621" actId="478"/>
          <ac:spMkLst>
            <pc:docMk/>
            <pc:sldMk cId="2506680596" sldId="288"/>
            <ac:spMk id="7" creationId="{CD807E00-0DDA-820C-8A19-250FA32D29F4}"/>
          </ac:spMkLst>
        </pc:spChg>
        <pc:spChg chg="add mod">
          <ac:chgData name="Maryam Sameh Adly" userId="f769b726164be1f1" providerId="LiveId" clId="{A14104BD-FC26-4193-96CC-396060041AE7}" dt="2024-06-28T00:11:15.632" v="7089" actId="113"/>
          <ac:spMkLst>
            <pc:docMk/>
            <pc:sldMk cId="2506680596" sldId="288"/>
            <ac:spMk id="9" creationId="{BDFF482B-A8E7-04E8-CBFA-D754E5FB3315}"/>
          </ac:spMkLst>
        </pc:spChg>
      </pc:sldChg>
      <pc:sldChg chg="addSp delSp modSp mod">
        <pc:chgData name="Maryam Sameh Adly" userId="f769b726164be1f1" providerId="LiveId" clId="{A14104BD-FC26-4193-96CC-396060041AE7}" dt="2024-06-25T22:48:52.751" v="1094" actId="14100"/>
        <pc:sldMkLst>
          <pc:docMk/>
          <pc:sldMk cId="2703296062" sldId="289"/>
        </pc:sldMkLst>
        <pc:spChg chg="mod">
          <ac:chgData name="Maryam Sameh Adly" userId="f769b726164be1f1" providerId="LiveId" clId="{A14104BD-FC26-4193-96CC-396060041AE7}" dt="2024-06-25T22:07:51.894" v="993" actId="403"/>
          <ac:spMkLst>
            <pc:docMk/>
            <pc:sldMk cId="2703296062" sldId="289"/>
            <ac:spMk id="3" creationId="{4F4054F2-F676-6822-AA47-3420CE3226E5}"/>
          </ac:spMkLst>
        </pc:spChg>
        <pc:picChg chg="add mod">
          <ac:chgData name="Maryam Sameh Adly" userId="f769b726164be1f1" providerId="LiveId" clId="{A14104BD-FC26-4193-96CC-396060041AE7}" dt="2024-06-25T22:48:52.751" v="1094" actId="14100"/>
          <ac:picMkLst>
            <pc:docMk/>
            <pc:sldMk cId="2703296062" sldId="289"/>
            <ac:picMk id="4" creationId="{053E1974-36D1-35A5-BC1E-4A83E5003C87}"/>
          </ac:picMkLst>
        </pc:picChg>
        <pc:picChg chg="del">
          <ac:chgData name="Maryam Sameh Adly" userId="f769b726164be1f1" providerId="LiveId" clId="{A14104BD-FC26-4193-96CC-396060041AE7}" dt="2024-06-25T22:48:35.280" v="1088" actId="478"/>
          <ac:picMkLst>
            <pc:docMk/>
            <pc:sldMk cId="2703296062" sldId="289"/>
            <ac:picMk id="5" creationId="{ED9B5990-45E7-FFF0-78F4-9B7F2E27D505}"/>
          </ac:picMkLst>
        </pc:picChg>
      </pc:sldChg>
      <pc:sldChg chg="addSp delSp modSp mod">
        <pc:chgData name="Maryam Sameh Adly" userId="f769b726164be1f1" providerId="LiveId" clId="{A14104BD-FC26-4193-96CC-396060041AE7}" dt="2024-06-25T22:49:25.138" v="1103" actId="14100"/>
        <pc:sldMkLst>
          <pc:docMk/>
          <pc:sldMk cId="426611950" sldId="290"/>
        </pc:sldMkLst>
        <pc:spChg chg="mod">
          <ac:chgData name="Maryam Sameh Adly" userId="f769b726164be1f1" providerId="LiveId" clId="{A14104BD-FC26-4193-96CC-396060041AE7}" dt="2024-06-25T22:08:08.208" v="998" actId="27636"/>
          <ac:spMkLst>
            <pc:docMk/>
            <pc:sldMk cId="426611950" sldId="290"/>
            <ac:spMk id="3" creationId="{0E971AEB-A8AC-7240-D710-B0805ACCDBD0}"/>
          </ac:spMkLst>
        </pc:spChg>
        <pc:picChg chg="add mod">
          <ac:chgData name="Maryam Sameh Adly" userId="f769b726164be1f1" providerId="LiveId" clId="{A14104BD-FC26-4193-96CC-396060041AE7}" dt="2024-06-25T22:49:25.138" v="1103" actId="14100"/>
          <ac:picMkLst>
            <pc:docMk/>
            <pc:sldMk cId="426611950" sldId="290"/>
            <ac:picMk id="4" creationId="{7BE07596-8ADF-D331-FCF9-A52EE9188F85}"/>
          </ac:picMkLst>
        </pc:picChg>
        <pc:picChg chg="del">
          <ac:chgData name="Maryam Sameh Adly" userId="f769b726164be1f1" providerId="LiveId" clId="{A14104BD-FC26-4193-96CC-396060041AE7}" dt="2024-06-25T22:49:07.373" v="1095" actId="478"/>
          <ac:picMkLst>
            <pc:docMk/>
            <pc:sldMk cId="426611950" sldId="290"/>
            <ac:picMk id="5" creationId="{B365F4AD-A243-17A6-2DE2-8246AD3EA5AA}"/>
          </ac:picMkLst>
        </pc:picChg>
      </pc:sldChg>
      <pc:sldChg chg="addSp delSp modSp mod">
        <pc:chgData name="Maryam Sameh Adly" userId="f769b726164be1f1" providerId="LiveId" clId="{A14104BD-FC26-4193-96CC-396060041AE7}" dt="2024-06-25T23:30:42.354" v="1375" actId="20577"/>
        <pc:sldMkLst>
          <pc:docMk/>
          <pc:sldMk cId="1856127778" sldId="291"/>
        </pc:sldMkLst>
        <pc:spChg chg="mod">
          <ac:chgData name="Maryam Sameh Adly" userId="f769b726164be1f1" providerId="LiveId" clId="{A14104BD-FC26-4193-96CC-396060041AE7}" dt="2024-06-25T23:30:42.354" v="1375" actId="20577"/>
          <ac:spMkLst>
            <pc:docMk/>
            <pc:sldMk cId="1856127778" sldId="291"/>
            <ac:spMk id="3" creationId="{9AEC4EE2-FE64-D64F-6559-09539DAC7EED}"/>
          </ac:spMkLst>
        </pc:spChg>
        <pc:picChg chg="add mod">
          <ac:chgData name="Maryam Sameh Adly" userId="f769b726164be1f1" providerId="LiveId" clId="{A14104BD-FC26-4193-96CC-396060041AE7}" dt="2024-06-25T22:32:44.977" v="1087" actId="14100"/>
          <ac:picMkLst>
            <pc:docMk/>
            <pc:sldMk cId="1856127778" sldId="291"/>
            <ac:picMk id="4" creationId="{6B3458CE-5ADC-DB98-926B-75CCD7DF8716}"/>
          </ac:picMkLst>
        </pc:picChg>
        <pc:picChg chg="del">
          <ac:chgData name="Maryam Sameh Adly" userId="f769b726164be1f1" providerId="LiveId" clId="{A14104BD-FC26-4193-96CC-396060041AE7}" dt="2024-06-25T22:32:21.937" v="1077" actId="478"/>
          <ac:picMkLst>
            <pc:docMk/>
            <pc:sldMk cId="1856127778" sldId="291"/>
            <ac:picMk id="7" creationId="{42246F4E-927A-9BF9-E5DE-25D9A95F3E14}"/>
          </ac:picMkLst>
        </pc:picChg>
      </pc:sldChg>
      <pc:sldChg chg="modSp mod">
        <pc:chgData name="Maryam Sameh Adly" userId="f769b726164be1f1" providerId="LiveId" clId="{A14104BD-FC26-4193-96CC-396060041AE7}" dt="2024-06-27T11:55:49.753" v="4239" actId="20577"/>
        <pc:sldMkLst>
          <pc:docMk/>
          <pc:sldMk cId="3732330236" sldId="292"/>
        </pc:sldMkLst>
        <pc:spChg chg="mod">
          <ac:chgData name="Maryam Sameh Adly" userId="f769b726164be1f1" providerId="LiveId" clId="{A14104BD-FC26-4193-96CC-396060041AE7}" dt="2024-06-27T11:55:49.753" v="4239" actId="20577"/>
          <ac:spMkLst>
            <pc:docMk/>
            <pc:sldMk cId="3732330236" sldId="292"/>
            <ac:spMk id="3" creationId="{525F98C3-9BD0-E3B8-05DF-7F50B5E8ED93}"/>
          </ac:spMkLst>
        </pc:spChg>
        <pc:picChg chg="mod">
          <ac:chgData name="Maryam Sameh Adly" userId="f769b726164be1f1" providerId="LiveId" clId="{A14104BD-FC26-4193-96CC-396060041AE7}" dt="2024-06-26T00:17:15.991" v="1794" actId="14100"/>
          <ac:picMkLst>
            <pc:docMk/>
            <pc:sldMk cId="3732330236" sldId="292"/>
            <ac:picMk id="5" creationId="{3FDC020F-3944-4050-FFD8-AA64FA499E9F}"/>
          </ac:picMkLst>
        </pc:picChg>
      </pc:sldChg>
      <pc:sldChg chg="modSp del mod ord">
        <pc:chgData name="Maryam Sameh Adly" userId="f769b726164be1f1" providerId="LiveId" clId="{A14104BD-FC26-4193-96CC-396060041AE7}" dt="2024-06-27T11:51:46.545" v="4237" actId="47"/>
        <pc:sldMkLst>
          <pc:docMk/>
          <pc:sldMk cId="1738223089" sldId="293"/>
        </pc:sldMkLst>
        <pc:spChg chg="mod">
          <ac:chgData name="Maryam Sameh Adly" userId="f769b726164be1f1" providerId="LiveId" clId="{A14104BD-FC26-4193-96CC-396060041AE7}" dt="2024-06-26T00:03:21.862" v="1387" actId="20577"/>
          <ac:spMkLst>
            <pc:docMk/>
            <pc:sldMk cId="1738223089" sldId="293"/>
            <ac:spMk id="3" creationId="{98FC3535-C41C-40FC-7AF1-E7625D6F361C}"/>
          </ac:spMkLst>
        </pc:spChg>
      </pc:sldChg>
      <pc:sldChg chg="addSp delSp modSp mod">
        <pc:chgData name="Maryam Sameh Adly" userId="f769b726164be1f1" providerId="LiveId" clId="{A14104BD-FC26-4193-96CC-396060041AE7}" dt="2024-06-28T00:38:42.568" v="8204" actId="122"/>
        <pc:sldMkLst>
          <pc:docMk/>
          <pc:sldMk cId="2181250177" sldId="294"/>
        </pc:sldMkLst>
        <pc:spChg chg="add del mod">
          <ac:chgData name="Maryam Sameh Adly" userId="f769b726164be1f1" providerId="LiveId" clId="{A14104BD-FC26-4193-96CC-396060041AE7}" dt="2024-06-28T00:29:08.530" v="7704"/>
          <ac:spMkLst>
            <pc:docMk/>
            <pc:sldMk cId="2181250177" sldId="294"/>
            <ac:spMk id="2" creationId="{004B4AF3-1C44-DFF4-B7EF-534BC203EC26}"/>
          </ac:spMkLst>
        </pc:spChg>
        <pc:spChg chg="mod">
          <ac:chgData name="Maryam Sameh Adly" userId="f769b726164be1f1" providerId="LiveId" clId="{A14104BD-FC26-4193-96CC-396060041AE7}" dt="2024-06-28T00:38:42.568" v="8204" actId="122"/>
          <ac:spMkLst>
            <pc:docMk/>
            <pc:sldMk cId="2181250177" sldId="294"/>
            <ac:spMk id="3" creationId="{D0A43B19-7746-8319-004D-75D1BE8D17F0}"/>
          </ac:spMkLst>
        </pc:spChg>
        <pc:spChg chg="mod">
          <ac:chgData name="Maryam Sameh Adly" userId="f769b726164be1f1" providerId="LiveId" clId="{A14104BD-FC26-4193-96CC-396060041AE7}" dt="2024-06-28T00:29:48.164" v="7711" actId="20577"/>
          <ac:spMkLst>
            <pc:docMk/>
            <pc:sldMk cId="2181250177" sldId="294"/>
            <ac:spMk id="4" creationId="{F926D009-88E5-627A-834D-CBF76EAB0EBA}"/>
          </ac:spMkLst>
        </pc:spChg>
      </pc:sldChg>
      <pc:sldChg chg="modSp del mod">
        <pc:chgData name="Maryam Sameh Adly" userId="f769b726164be1f1" providerId="LiveId" clId="{A14104BD-FC26-4193-96CC-396060041AE7}" dt="2024-06-27T09:57:38.816" v="3388" actId="47"/>
        <pc:sldMkLst>
          <pc:docMk/>
          <pc:sldMk cId="1686967602" sldId="295"/>
        </pc:sldMkLst>
        <pc:spChg chg="mod">
          <ac:chgData name="Maryam Sameh Adly" userId="f769b726164be1f1" providerId="LiveId" clId="{A14104BD-FC26-4193-96CC-396060041AE7}" dt="2024-06-26T00:45:30.641" v="1986" actId="403"/>
          <ac:spMkLst>
            <pc:docMk/>
            <pc:sldMk cId="1686967602" sldId="295"/>
            <ac:spMk id="3" creationId="{EC9CBB74-DAEE-1575-EF79-E5DCCA68034F}"/>
          </ac:spMkLst>
        </pc:spChg>
        <pc:picChg chg="mod">
          <ac:chgData name="Maryam Sameh Adly" userId="f769b726164be1f1" providerId="LiveId" clId="{A14104BD-FC26-4193-96CC-396060041AE7}" dt="2024-06-26T00:39:55.477" v="1983" actId="14100"/>
          <ac:picMkLst>
            <pc:docMk/>
            <pc:sldMk cId="1686967602" sldId="295"/>
            <ac:picMk id="5" creationId="{98909C4E-7A62-C86E-3416-0938502D0681}"/>
          </ac:picMkLst>
        </pc:picChg>
      </pc:sldChg>
      <pc:sldChg chg="del">
        <pc:chgData name="Maryam Sameh Adly" userId="f769b726164be1f1" providerId="LiveId" clId="{A14104BD-FC26-4193-96CC-396060041AE7}" dt="2024-06-26T11:50:44.253" v="2940" actId="47"/>
        <pc:sldMkLst>
          <pc:docMk/>
          <pc:sldMk cId="1291449187" sldId="296"/>
        </pc:sldMkLst>
      </pc:sldChg>
      <pc:sldChg chg="del">
        <pc:chgData name="Maryam Sameh Adly" userId="f769b726164be1f1" providerId="LiveId" clId="{A14104BD-FC26-4193-96CC-396060041AE7}" dt="2024-06-27T09:57:41.159" v="3389" actId="47"/>
        <pc:sldMkLst>
          <pc:docMk/>
          <pc:sldMk cId="60204608" sldId="297"/>
        </pc:sldMkLst>
      </pc:sldChg>
      <pc:sldChg chg="modSp mod">
        <pc:chgData name="Maryam Sameh Adly" userId="f769b726164be1f1" providerId="LiveId" clId="{A14104BD-FC26-4193-96CC-396060041AE7}" dt="2024-06-28T00:01:05.524" v="6597" actId="20577"/>
        <pc:sldMkLst>
          <pc:docMk/>
          <pc:sldMk cId="4137736043" sldId="298"/>
        </pc:sldMkLst>
        <pc:spChg chg="mod">
          <ac:chgData name="Maryam Sameh Adly" userId="f769b726164be1f1" providerId="LiveId" clId="{A14104BD-FC26-4193-96CC-396060041AE7}" dt="2024-06-28T00:01:05.524" v="6597" actId="20577"/>
          <ac:spMkLst>
            <pc:docMk/>
            <pc:sldMk cId="4137736043" sldId="298"/>
            <ac:spMk id="3" creationId="{E8D2571F-4B3F-54F1-18B3-16B1FC7B1254}"/>
          </ac:spMkLst>
        </pc:spChg>
      </pc:sldChg>
      <pc:sldChg chg="del">
        <pc:chgData name="Maryam Sameh Adly" userId="f769b726164be1f1" providerId="LiveId" clId="{A14104BD-FC26-4193-96CC-396060041AE7}" dt="2024-06-27T21:11:43.997" v="5200" actId="47"/>
        <pc:sldMkLst>
          <pc:docMk/>
          <pc:sldMk cId="4071678463" sldId="299"/>
        </pc:sldMkLst>
      </pc:sldChg>
      <pc:sldChg chg="addSp delSp modSp mod">
        <pc:chgData name="Maryam Sameh Adly" userId="f769b726164be1f1" providerId="LiveId" clId="{A14104BD-FC26-4193-96CC-396060041AE7}" dt="2024-06-28T00:01:17.610" v="6601" actId="20577"/>
        <pc:sldMkLst>
          <pc:docMk/>
          <pc:sldMk cId="441222377" sldId="300"/>
        </pc:sldMkLst>
        <pc:spChg chg="del mod">
          <ac:chgData name="Maryam Sameh Adly" userId="f769b726164be1f1" providerId="LiveId" clId="{A14104BD-FC26-4193-96CC-396060041AE7}" dt="2024-06-20T20:36:18.214" v="8" actId="478"/>
          <ac:spMkLst>
            <pc:docMk/>
            <pc:sldMk cId="441222377" sldId="300"/>
            <ac:spMk id="3" creationId="{76D1BE82-0536-E65A-86CE-91F8929814FC}"/>
          </ac:spMkLst>
        </pc:spChg>
        <pc:spChg chg="add del mod">
          <ac:chgData name="Maryam Sameh Adly" userId="f769b726164be1f1" providerId="LiveId" clId="{A14104BD-FC26-4193-96CC-396060041AE7}" dt="2024-06-20T20:36:21.714" v="9" actId="478"/>
          <ac:spMkLst>
            <pc:docMk/>
            <pc:sldMk cId="441222377" sldId="300"/>
            <ac:spMk id="8" creationId="{93FDF4C1-2AFA-1840-0992-E274C4F2D399}"/>
          </ac:spMkLst>
        </pc:spChg>
        <pc:spChg chg="add mod">
          <ac:chgData name="Maryam Sameh Adly" userId="f769b726164be1f1" providerId="LiveId" clId="{A14104BD-FC26-4193-96CC-396060041AE7}" dt="2024-06-28T00:01:17.610" v="6601" actId="20577"/>
          <ac:spMkLst>
            <pc:docMk/>
            <pc:sldMk cId="441222377" sldId="300"/>
            <ac:spMk id="10" creationId="{F6990866-6CCB-33B9-49E9-E432B2F6FCFF}"/>
          </ac:spMkLst>
        </pc:spChg>
        <pc:picChg chg="add mod">
          <ac:chgData name="Maryam Sameh Adly" userId="f769b726164be1f1" providerId="LiveId" clId="{A14104BD-FC26-4193-96CC-396060041AE7}" dt="2024-06-20T20:33:48.596" v="0" actId="571"/>
          <ac:picMkLst>
            <pc:docMk/>
            <pc:sldMk cId="441222377" sldId="300"/>
            <ac:picMk id="9" creationId="{2F656E79-8DD9-F90F-6FD9-5298F0AA8E4C}"/>
          </ac:picMkLst>
        </pc:picChg>
        <pc:picChg chg="add mod">
          <ac:chgData name="Maryam Sameh Adly" userId="f769b726164be1f1" providerId="LiveId" clId="{A14104BD-FC26-4193-96CC-396060041AE7}" dt="2024-06-20T20:33:50.330" v="1" actId="571"/>
          <ac:picMkLst>
            <pc:docMk/>
            <pc:sldMk cId="441222377" sldId="300"/>
            <ac:picMk id="11" creationId="{E685FD36-2AB3-B72D-68DC-140FF564F02F}"/>
          </ac:picMkLst>
        </pc:picChg>
      </pc:sldChg>
      <pc:sldChg chg="addSp modSp mod">
        <pc:chgData name="Maryam Sameh Adly" userId="f769b726164be1f1" providerId="LiveId" clId="{A14104BD-FC26-4193-96CC-396060041AE7}" dt="2024-06-28T00:01:13.040" v="6599" actId="20577"/>
        <pc:sldMkLst>
          <pc:docMk/>
          <pc:sldMk cId="1036331811" sldId="301"/>
        </pc:sldMkLst>
        <pc:spChg chg="add mod">
          <ac:chgData name="Maryam Sameh Adly" userId="f769b726164be1f1" providerId="LiveId" clId="{A14104BD-FC26-4193-96CC-396060041AE7}" dt="2024-06-27T22:04:23.965" v="5234" actId="403"/>
          <ac:spMkLst>
            <pc:docMk/>
            <pc:sldMk cId="1036331811" sldId="301"/>
            <ac:spMk id="2" creationId="{5367F264-7252-1231-2257-F294C2DE5105}"/>
          </ac:spMkLst>
        </pc:spChg>
        <pc:spChg chg="mod">
          <ac:chgData name="Maryam Sameh Adly" userId="f769b726164be1f1" providerId="LiveId" clId="{A14104BD-FC26-4193-96CC-396060041AE7}" dt="2024-06-28T00:01:13.040" v="6599" actId="20577"/>
          <ac:spMkLst>
            <pc:docMk/>
            <pc:sldMk cId="1036331811" sldId="301"/>
            <ac:spMk id="7" creationId="{E16F2537-13A7-27BA-33D2-AAB21ADC3BCE}"/>
          </ac:spMkLst>
        </pc:spChg>
        <pc:spChg chg="add mod">
          <ac:chgData name="Maryam Sameh Adly" userId="f769b726164be1f1" providerId="LiveId" clId="{A14104BD-FC26-4193-96CC-396060041AE7}" dt="2024-06-20T20:33:57.403" v="2"/>
          <ac:spMkLst>
            <pc:docMk/>
            <pc:sldMk cId="1036331811" sldId="301"/>
            <ac:spMk id="8" creationId="{55851AF0-A0A0-8607-4BC6-6D898E6D7E32}"/>
          </ac:spMkLst>
        </pc:spChg>
        <pc:spChg chg="add mod">
          <ac:chgData name="Maryam Sameh Adly" userId="f769b726164be1f1" providerId="LiveId" clId="{A14104BD-FC26-4193-96CC-396060041AE7}" dt="2024-06-20T20:33:58.205" v="3"/>
          <ac:spMkLst>
            <pc:docMk/>
            <pc:sldMk cId="1036331811" sldId="301"/>
            <ac:spMk id="9" creationId="{8048E688-8BFF-6DAE-E956-BE6FA601F5CF}"/>
          </ac:spMkLst>
        </pc:spChg>
        <pc:spChg chg="add mod">
          <ac:chgData name="Maryam Sameh Adly" userId="f769b726164be1f1" providerId="LiveId" clId="{A14104BD-FC26-4193-96CC-396060041AE7}" dt="2024-06-20T20:33:58.734" v="4"/>
          <ac:spMkLst>
            <pc:docMk/>
            <pc:sldMk cId="1036331811" sldId="301"/>
            <ac:spMk id="10" creationId="{AD485B50-E44C-5FF4-2276-A4F24A335680}"/>
          </ac:spMkLst>
        </pc:spChg>
        <pc:picChg chg="mod">
          <ac:chgData name="Maryam Sameh Adly" userId="f769b726164be1f1" providerId="LiveId" clId="{A14104BD-FC26-4193-96CC-396060041AE7}" dt="2024-06-27T22:04:27.797" v="5235" actId="1076"/>
          <ac:picMkLst>
            <pc:docMk/>
            <pc:sldMk cId="1036331811" sldId="301"/>
            <ac:picMk id="5" creationId="{F2A13859-4549-147E-1A07-994FEBB98D62}"/>
          </ac:picMkLst>
        </pc:picChg>
      </pc:sldChg>
      <pc:sldChg chg="addSp delSp modSp new mod">
        <pc:chgData name="Maryam Sameh Adly" userId="f769b726164be1f1" providerId="LiveId" clId="{A14104BD-FC26-4193-96CC-396060041AE7}" dt="2024-06-28T00:01:22.023" v="6603" actId="20577"/>
        <pc:sldMkLst>
          <pc:docMk/>
          <pc:sldMk cId="1024470378" sldId="302"/>
        </pc:sldMkLst>
        <pc:spChg chg="del">
          <ac:chgData name="Maryam Sameh Adly" userId="f769b726164be1f1" providerId="LiveId" clId="{A14104BD-FC26-4193-96CC-396060041AE7}" dt="2024-06-20T20:41:14.103" v="267" actId="478"/>
          <ac:spMkLst>
            <pc:docMk/>
            <pc:sldMk cId="1024470378" sldId="302"/>
            <ac:spMk id="2" creationId="{A1DF2589-4AD1-AC3D-34D5-2CDD2D9E2572}"/>
          </ac:spMkLst>
        </pc:spChg>
        <pc:spChg chg="mod">
          <ac:chgData name="Maryam Sameh Adly" userId="f769b726164be1f1" providerId="LiveId" clId="{A14104BD-FC26-4193-96CC-396060041AE7}" dt="2024-06-28T00:01:22.023" v="6603" actId="20577"/>
          <ac:spMkLst>
            <pc:docMk/>
            <pc:sldMk cId="1024470378" sldId="302"/>
            <ac:spMk id="3" creationId="{A65C1071-4928-8A40-C26B-A95C4D6ECF29}"/>
          </ac:spMkLst>
        </pc:spChg>
        <pc:picChg chg="add mod">
          <ac:chgData name="Maryam Sameh Adly" userId="f769b726164be1f1" providerId="LiveId" clId="{A14104BD-FC26-4193-96CC-396060041AE7}" dt="2024-06-20T20:41:11.770" v="266" actId="962"/>
          <ac:picMkLst>
            <pc:docMk/>
            <pc:sldMk cId="1024470378" sldId="302"/>
            <ac:picMk id="5" creationId="{81B7E1EE-E267-C169-7BD0-AA673A5DC075}"/>
          </ac:picMkLst>
        </pc:picChg>
      </pc:sldChg>
      <pc:sldChg chg="addSp delSp modSp new mod">
        <pc:chgData name="Maryam Sameh Adly" userId="f769b726164be1f1" providerId="LiveId" clId="{A14104BD-FC26-4193-96CC-396060041AE7}" dt="2024-06-25T22:03:13.375" v="973" actId="403"/>
        <pc:sldMkLst>
          <pc:docMk/>
          <pc:sldMk cId="4174912211" sldId="303"/>
        </pc:sldMkLst>
        <pc:spChg chg="del">
          <ac:chgData name="Maryam Sameh Adly" userId="f769b726164be1f1" providerId="LiveId" clId="{A14104BD-FC26-4193-96CC-396060041AE7}" dt="2024-06-25T12:44:56.911" v="718" actId="478"/>
          <ac:spMkLst>
            <pc:docMk/>
            <pc:sldMk cId="4174912211" sldId="303"/>
            <ac:spMk id="2" creationId="{414ECA7F-78CD-9E87-D3FF-4AA66076D9A8}"/>
          </ac:spMkLst>
        </pc:spChg>
        <pc:spChg chg="mod">
          <ac:chgData name="Maryam Sameh Adly" userId="f769b726164be1f1" providerId="LiveId" clId="{A14104BD-FC26-4193-96CC-396060041AE7}" dt="2024-06-25T22:03:13.375" v="973" actId="403"/>
          <ac:spMkLst>
            <pc:docMk/>
            <pc:sldMk cId="4174912211" sldId="303"/>
            <ac:spMk id="3" creationId="{04F07B23-384C-ADF8-3EAA-8A1C62F70F2E}"/>
          </ac:spMkLst>
        </pc:spChg>
        <pc:picChg chg="add del mod">
          <ac:chgData name="Maryam Sameh Adly" userId="f769b726164be1f1" providerId="LiveId" clId="{A14104BD-FC26-4193-96CC-396060041AE7}" dt="2024-06-25T12:45:24.188" v="722" actId="478"/>
          <ac:picMkLst>
            <pc:docMk/>
            <pc:sldMk cId="4174912211" sldId="303"/>
            <ac:picMk id="5" creationId="{EE649D78-0E5C-8F7A-475D-D125AE5F6CA1}"/>
          </ac:picMkLst>
        </pc:picChg>
        <pc:picChg chg="add del mod">
          <ac:chgData name="Maryam Sameh Adly" userId="f769b726164be1f1" providerId="LiveId" clId="{A14104BD-FC26-4193-96CC-396060041AE7}" dt="2024-06-25T12:54:36.636" v="942" actId="478"/>
          <ac:picMkLst>
            <pc:docMk/>
            <pc:sldMk cId="4174912211" sldId="303"/>
            <ac:picMk id="7" creationId="{793FDB1F-CE15-04B8-555B-F6A30CFFBBB5}"/>
          </ac:picMkLst>
        </pc:picChg>
        <pc:picChg chg="add mod">
          <ac:chgData name="Maryam Sameh Adly" userId="f769b726164be1f1" providerId="LiveId" clId="{A14104BD-FC26-4193-96CC-396060041AE7}" dt="2024-06-25T22:02:56.888" v="969" actId="1076"/>
          <ac:picMkLst>
            <pc:docMk/>
            <pc:sldMk cId="4174912211" sldId="303"/>
            <ac:picMk id="9" creationId="{DA4B6E69-BDFC-2DF4-90C4-EF1C78B150CE}"/>
          </ac:picMkLst>
        </pc:picChg>
      </pc:sldChg>
      <pc:sldChg chg="addSp delSp modSp new mod">
        <pc:chgData name="Maryam Sameh Adly" userId="f769b726164be1f1" providerId="LiveId" clId="{A14104BD-FC26-4193-96CC-396060041AE7}" dt="2024-06-25T23:27:26.761" v="1371" actId="403"/>
        <pc:sldMkLst>
          <pc:docMk/>
          <pc:sldMk cId="734958703" sldId="304"/>
        </pc:sldMkLst>
        <pc:spChg chg="del">
          <ac:chgData name="Maryam Sameh Adly" userId="f769b726164be1f1" providerId="LiveId" clId="{A14104BD-FC26-4193-96CC-396060041AE7}" dt="2024-06-25T22:26:44.941" v="1076" actId="478"/>
          <ac:spMkLst>
            <pc:docMk/>
            <pc:sldMk cId="734958703" sldId="304"/>
            <ac:spMk id="2" creationId="{A07BA610-47D2-BCA5-59B1-4D4C87E38788}"/>
          </ac:spMkLst>
        </pc:spChg>
        <pc:spChg chg="mod">
          <ac:chgData name="Maryam Sameh Adly" userId="f769b726164be1f1" providerId="LiveId" clId="{A14104BD-FC26-4193-96CC-396060041AE7}" dt="2024-06-25T23:27:26.761" v="1371" actId="403"/>
          <ac:spMkLst>
            <pc:docMk/>
            <pc:sldMk cId="734958703" sldId="304"/>
            <ac:spMk id="3" creationId="{286CC702-FDC7-2094-C3D8-B5A223F89486}"/>
          </ac:spMkLst>
        </pc:spChg>
        <pc:picChg chg="add mod">
          <ac:chgData name="Maryam Sameh Adly" userId="f769b726164be1f1" providerId="LiveId" clId="{A14104BD-FC26-4193-96CC-396060041AE7}" dt="2024-06-25T23:13:01.031" v="1109" actId="14100"/>
          <ac:picMkLst>
            <pc:docMk/>
            <pc:sldMk cId="734958703" sldId="304"/>
            <ac:picMk id="5" creationId="{FD5EF6CD-7699-C681-165A-81805A5A20CC}"/>
          </ac:picMkLst>
        </pc:picChg>
      </pc:sldChg>
      <pc:sldChg chg="addSp delSp modSp new mod">
        <pc:chgData name="Maryam Sameh Adly" userId="f769b726164be1f1" providerId="LiveId" clId="{A14104BD-FC26-4193-96CC-396060041AE7}" dt="2024-06-27T11:56:37.743" v="4241" actId="20577"/>
        <pc:sldMkLst>
          <pc:docMk/>
          <pc:sldMk cId="226714885" sldId="305"/>
        </pc:sldMkLst>
        <pc:spChg chg="del">
          <ac:chgData name="Maryam Sameh Adly" userId="f769b726164be1f1" providerId="LiveId" clId="{A14104BD-FC26-4193-96CC-396060041AE7}" dt="2024-06-26T00:09:47.128" v="1391" actId="478"/>
          <ac:spMkLst>
            <pc:docMk/>
            <pc:sldMk cId="226714885" sldId="305"/>
            <ac:spMk id="2" creationId="{AE7C474E-5AB2-0E10-DBC3-7E8238D92BC4}"/>
          </ac:spMkLst>
        </pc:spChg>
        <pc:spChg chg="mod">
          <ac:chgData name="Maryam Sameh Adly" userId="f769b726164be1f1" providerId="LiveId" clId="{A14104BD-FC26-4193-96CC-396060041AE7}" dt="2024-06-27T11:56:37.743" v="4241" actId="20577"/>
          <ac:spMkLst>
            <pc:docMk/>
            <pc:sldMk cId="226714885" sldId="305"/>
            <ac:spMk id="3" creationId="{A9DE958E-46A6-779D-9D23-117BCB517B4C}"/>
          </ac:spMkLst>
        </pc:spChg>
        <pc:picChg chg="add mod">
          <ac:chgData name="Maryam Sameh Adly" userId="f769b726164be1f1" providerId="LiveId" clId="{A14104BD-FC26-4193-96CC-396060041AE7}" dt="2024-06-26T00:14:42.219" v="1670" actId="14100"/>
          <ac:picMkLst>
            <pc:docMk/>
            <pc:sldMk cId="226714885" sldId="305"/>
            <ac:picMk id="5" creationId="{C9D8C286-4621-93AA-1A12-4A2C308C6861}"/>
          </ac:picMkLst>
        </pc:picChg>
      </pc:sldChg>
      <pc:sldChg chg="addSp delSp modSp new del mod">
        <pc:chgData name="Maryam Sameh Adly" userId="f769b726164be1f1" providerId="LiveId" clId="{A14104BD-FC26-4193-96CC-396060041AE7}" dt="2024-06-25T23:27:13.851" v="1370" actId="47"/>
        <pc:sldMkLst>
          <pc:docMk/>
          <pc:sldMk cId="3334289382" sldId="305"/>
        </pc:sldMkLst>
        <pc:spChg chg="del">
          <ac:chgData name="Maryam Sameh Adly" userId="f769b726164be1f1" providerId="LiveId" clId="{A14104BD-FC26-4193-96CC-396060041AE7}" dt="2024-06-25T23:15:41.261" v="1296" actId="478"/>
          <ac:spMkLst>
            <pc:docMk/>
            <pc:sldMk cId="3334289382" sldId="305"/>
            <ac:spMk id="2" creationId="{96158DEC-E38B-57D5-6520-A157B351BA57}"/>
          </ac:spMkLst>
        </pc:spChg>
        <pc:spChg chg="mod">
          <ac:chgData name="Maryam Sameh Adly" userId="f769b726164be1f1" providerId="LiveId" clId="{A14104BD-FC26-4193-96CC-396060041AE7}" dt="2024-06-25T23:26:25.792" v="1368" actId="403"/>
          <ac:spMkLst>
            <pc:docMk/>
            <pc:sldMk cId="3334289382" sldId="305"/>
            <ac:spMk id="3" creationId="{D367A948-B05A-2E21-7D08-1F2CB1917636}"/>
          </ac:spMkLst>
        </pc:spChg>
        <pc:spChg chg="add del mod">
          <ac:chgData name="Maryam Sameh Adly" userId="f769b726164be1f1" providerId="LiveId" clId="{A14104BD-FC26-4193-96CC-396060041AE7}" dt="2024-06-25T23:23:31.558" v="1299" actId="478"/>
          <ac:spMkLst>
            <pc:docMk/>
            <pc:sldMk cId="3334289382" sldId="305"/>
            <ac:spMk id="5" creationId="{0984AE5D-3EB5-EA4F-C94B-90CD834EE24B}"/>
          </ac:spMkLst>
        </pc:spChg>
        <pc:picChg chg="add del mod">
          <ac:chgData name="Maryam Sameh Adly" userId="f769b726164be1f1" providerId="LiveId" clId="{A14104BD-FC26-4193-96CC-396060041AE7}" dt="2024-06-25T23:27:07.627" v="1369" actId="478"/>
          <ac:picMkLst>
            <pc:docMk/>
            <pc:sldMk cId="3334289382" sldId="305"/>
            <ac:picMk id="7" creationId="{9270BC24-1FFF-CA01-1364-A89467714971}"/>
          </ac:picMkLst>
        </pc:picChg>
      </pc:sldChg>
      <pc:sldChg chg="new del">
        <pc:chgData name="Maryam Sameh Adly" userId="f769b726164be1f1" providerId="LiveId" clId="{A14104BD-FC26-4193-96CC-396060041AE7}" dt="2024-06-26T00:20:56.831" v="1833" actId="47"/>
        <pc:sldMkLst>
          <pc:docMk/>
          <pc:sldMk cId="3037039232" sldId="306"/>
        </pc:sldMkLst>
      </pc:sldChg>
      <pc:sldChg chg="addSp delSp modSp new mod">
        <pc:chgData name="Maryam Sameh Adly" userId="f769b726164be1f1" providerId="LiveId" clId="{A14104BD-FC26-4193-96CC-396060041AE7}" dt="2024-06-27T23:01:48.085" v="5738" actId="20577"/>
        <pc:sldMkLst>
          <pc:docMk/>
          <pc:sldMk cId="3847740977" sldId="306"/>
        </pc:sldMkLst>
        <pc:spChg chg="add del mod">
          <ac:chgData name="Maryam Sameh Adly" userId="f769b726164be1f1" providerId="LiveId" clId="{A14104BD-FC26-4193-96CC-396060041AE7}" dt="2024-06-26T11:37:52.525" v="2812" actId="478"/>
          <ac:spMkLst>
            <pc:docMk/>
            <pc:sldMk cId="3847740977" sldId="306"/>
            <ac:spMk id="2" creationId="{F8997276-3DED-C114-9EC7-F74211834243}"/>
          </ac:spMkLst>
        </pc:spChg>
        <pc:spChg chg="mod">
          <ac:chgData name="Maryam Sameh Adly" userId="f769b726164be1f1" providerId="LiveId" clId="{A14104BD-FC26-4193-96CC-396060041AE7}" dt="2024-06-27T23:01:48.085" v="5738" actId="20577"/>
          <ac:spMkLst>
            <pc:docMk/>
            <pc:sldMk cId="3847740977" sldId="306"/>
            <ac:spMk id="3" creationId="{0663EA9F-328F-6F31-69B3-2D490A481C68}"/>
          </ac:spMkLst>
        </pc:spChg>
        <pc:picChg chg="add mod">
          <ac:chgData name="Maryam Sameh Adly" userId="f769b726164be1f1" providerId="LiveId" clId="{A14104BD-FC26-4193-96CC-396060041AE7}" dt="2024-06-26T11:37:55.450" v="2813" actId="1076"/>
          <ac:picMkLst>
            <pc:docMk/>
            <pc:sldMk cId="3847740977" sldId="306"/>
            <ac:picMk id="5" creationId="{5D0B2B71-21C5-DA0C-1BE2-19A15E5F7BD9}"/>
          </ac:picMkLst>
        </pc:picChg>
      </pc:sldChg>
      <pc:sldChg chg="addSp delSp modSp new mod">
        <pc:chgData name="Maryam Sameh Adly" userId="f769b726164be1f1" providerId="LiveId" clId="{A14104BD-FC26-4193-96CC-396060041AE7}" dt="2024-06-27T23:07:20.857" v="5752" actId="20577"/>
        <pc:sldMkLst>
          <pc:docMk/>
          <pc:sldMk cId="1824387762" sldId="307"/>
        </pc:sldMkLst>
        <pc:spChg chg="del">
          <ac:chgData name="Maryam Sameh Adly" userId="f769b726164be1f1" providerId="LiveId" clId="{A14104BD-FC26-4193-96CC-396060041AE7}" dt="2024-06-26T10:25:34.244" v="2280" actId="478"/>
          <ac:spMkLst>
            <pc:docMk/>
            <pc:sldMk cId="1824387762" sldId="307"/>
            <ac:spMk id="2" creationId="{9FCD9204-CC12-5EAF-189B-75DF8834CC3B}"/>
          </ac:spMkLst>
        </pc:spChg>
        <pc:spChg chg="mod">
          <ac:chgData name="Maryam Sameh Adly" userId="f769b726164be1f1" providerId="LiveId" clId="{A14104BD-FC26-4193-96CC-396060041AE7}" dt="2024-06-27T23:07:20.857" v="5752" actId="20577"/>
          <ac:spMkLst>
            <pc:docMk/>
            <pc:sldMk cId="1824387762" sldId="307"/>
            <ac:spMk id="3" creationId="{01646F74-4555-CAF5-031A-92D831FF2342}"/>
          </ac:spMkLst>
        </pc:spChg>
        <pc:picChg chg="add del mod">
          <ac:chgData name="Maryam Sameh Adly" userId="f769b726164be1f1" providerId="LiveId" clId="{A14104BD-FC26-4193-96CC-396060041AE7}" dt="2024-06-26T10:36:14.695" v="2288" actId="478"/>
          <ac:picMkLst>
            <pc:docMk/>
            <pc:sldMk cId="1824387762" sldId="307"/>
            <ac:picMk id="5" creationId="{EB947A84-9265-7343-9740-58DED8C0FA08}"/>
          </ac:picMkLst>
        </pc:picChg>
        <pc:picChg chg="add mod">
          <ac:chgData name="Maryam Sameh Adly" userId="f769b726164be1f1" providerId="LiveId" clId="{A14104BD-FC26-4193-96CC-396060041AE7}" dt="2024-06-26T10:36:30.201" v="2296" actId="14100"/>
          <ac:picMkLst>
            <pc:docMk/>
            <pc:sldMk cId="1824387762" sldId="307"/>
            <ac:picMk id="7" creationId="{F62D81B1-170B-C018-9E49-D29F07A8C756}"/>
          </ac:picMkLst>
        </pc:picChg>
      </pc:sldChg>
      <pc:sldChg chg="new del">
        <pc:chgData name="Maryam Sameh Adly" userId="f769b726164be1f1" providerId="LiveId" clId="{A14104BD-FC26-4193-96CC-396060041AE7}" dt="2024-06-26T00:21:14.787" v="1840" actId="47"/>
        <pc:sldMkLst>
          <pc:docMk/>
          <pc:sldMk cId="2211705598" sldId="307"/>
        </pc:sldMkLst>
      </pc:sldChg>
      <pc:sldChg chg="addSp delSp modSp new del mod">
        <pc:chgData name="Maryam Sameh Adly" userId="f769b726164be1f1" providerId="LiveId" clId="{A14104BD-FC26-4193-96CC-396060041AE7}" dt="2024-06-27T23:06:17.689" v="5744" actId="47"/>
        <pc:sldMkLst>
          <pc:docMk/>
          <pc:sldMk cId="753286697" sldId="308"/>
        </pc:sldMkLst>
        <pc:spChg chg="del">
          <ac:chgData name="Maryam Sameh Adly" userId="f769b726164be1f1" providerId="LiveId" clId="{A14104BD-FC26-4193-96CC-396060041AE7}" dt="2024-06-26T10:53:46.105" v="2428" actId="478"/>
          <ac:spMkLst>
            <pc:docMk/>
            <pc:sldMk cId="753286697" sldId="308"/>
            <ac:spMk id="2" creationId="{C81AD192-7395-2692-13C0-51FBD4400622}"/>
          </ac:spMkLst>
        </pc:spChg>
        <pc:spChg chg="mod">
          <ac:chgData name="Maryam Sameh Adly" userId="f769b726164be1f1" providerId="LiveId" clId="{A14104BD-FC26-4193-96CC-396060041AE7}" dt="2024-06-27T09:32:31.687" v="3080" actId="403"/>
          <ac:spMkLst>
            <pc:docMk/>
            <pc:sldMk cId="753286697" sldId="308"/>
            <ac:spMk id="3" creationId="{6480DF14-DB57-19AD-E8D2-CC84BFCD0E1D}"/>
          </ac:spMkLst>
        </pc:spChg>
        <pc:picChg chg="add mod">
          <ac:chgData name="Maryam Sameh Adly" userId="f769b726164be1f1" providerId="LiveId" clId="{A14104BD-FC26-4193-96CC-396060041AE7}" dt="2024-06-26T10:54:01.736" v="2434" actId="14100"/>
          <ac:picMkLst>
            <pc:docMk/>
            <pc:sldMk cId="753286697" sldId="308"/>
            <ac:picMk id="5" creationId="{1038F27B-76FC-2E7B-D656-B7DF8C058BFA}"/>
          </ac:picMkLst>
        </pc:picChg>
      </pc:sldChg>
      <pc:sldChg chg="new del">
        <pc:chgData name="Maryam Sameh Adly" userId="f769b726164be1f1" providerId="LiveId" clId="{A14104BD-FC26-4193-96CC-396060041AE7}" dt="2024-06-26T00:21:10.511" v="1837" actId="47"/>
        <pc:sldMkLst>
          <pc:docMk/>
          <pc:sldMk cId="1731929418" sldId="308"/>
        </pc:sldMkLst>
      </pc:sldChg>
      <pc:sldChg chg="new del">
        <pc:chgData name="Maryam Sameh Adly" userId="f769b726164be1f1" providerId="LiveId" clId="{A14104BD-FC26-4193-96CC-396060041AE7}" dt="2024-06-26T00:21:11.606" v="1838" actId="47"/>
        <pc:sldMkLst>
          <pc:docMk/>
          <pc:sldMk cId="2162173500" sldId="309"/>
        </pc:sldMkLst>
      </pc:sldChg>
      <pc:sldChg chg="addSp delSp modSp new mod">
        <pc:chgData name="Maryam Sameh Adly" userId="f769b726164be1f1" providerId="LiveId" clId="{A14104BD-FC26-4193-96CC-396060041AE7}" dt="2024-06-27T23:08:31.971" v="5763" actId="20577"/>
        <pc:sldMkLst>
          <pc:docMk/>
          <pc:sldMk cId="4283853718" sldId="309"/>
        </pc:sldMkLst>
        <pc:spChg chg="mod">
          <ac:chgData name="Maryam Sameh Adly" userId="f769b726164be1f1" providerId="LiveId" clId="{A14104BD-FC26-4193-96CC-396060041AE7}" dt="2024-06-27T09:25:09.958" v="3059" actId="1076"/>
          <ac:spMkLst>
            <pc:docMk/>
            <pc:sldMk cId="4283853718" sldId="309"/>
            <ac:spMk id="2" creationId="{659F69E4-4E73-CFA5-8495-5A8C82F66B17}"/>
          </ac:spMkLst>
        </pc:spChg>
        <pc:spChg chg="mod">
          <ac:chgData name="Maryam Sameh Adly" userId="f769b726164be1f1" providerId="LiveId" clId="{A14104BD-FC26-4193-96CC-396060041AE7}" dt="2024-06-27T23:08:31.971" v="5763" actId="20577"/>
          <ac:spMkLst>
            <pc:docMk/>
            <pc:sldMk cId="4283853718" sldId="309"/>
            <ac:spMk id="3" creationId="{7E35AFA5-553D-4E09-19AB-2459EAD60886}"/>
          </ac:spMkLst>
        </pc:spChg>
        <pc:picChg chg="add mod">
          <ac:chgData name="Maryam Sameh Adly" userId="f769b726164be1f1" providerId="LiveId" clId="{A14104BD-FC26-4193-96CC-396060041AE7}" dt="2024-06-27T09:56:40.979" v="3306" actId="14100"/>
          <ac:picMkLst>
            <pc:docMk/>
            <pc:sldMk cId="4283853718" sldId="309"/>
            <ac:picMk id="5" creationId="{F563D7C8-3A80-7FE9-E9FB-5F497A8B0033}"/>
          </ac:picMkLst>
        </pc:picChg>
        <pc:picChg chg="add del mod">
          <ac:chgData name="Maryam Sameh Adly" userId="f769b726164be1f1" providerId="LiveId" clId="{A14104BD-FC26-4193-96CC-396060041AE7}" dt="2024-06-27T10:23:53.476" v="3707" actId="478"/>
          <ac:picMkLst>
            <pc:docMk/>
            <pc:sldMk cId="4283853718" sldId="309"/>
            <ac:picMk id="7" creationId="{E33728FC-670A-8597-4CBB-B4D2D69D4285}"/>
          </ac:picMkLst>
        </pc:picChg>
      </pc:sldChg>
      <pc:sldChg chg="addSp delSp modSp new mod ord">
        <pc:chgData name="Maryam Sameh Adly" userId="f769b726164be1f1" providerId="LiveId" clId="{A14104BD-FC26-4193-96CC-396060041AE7}" dt="2024-06-27T12:41:11.975" v="4500" actId="20577"/>
        <pc:sldMkLst>
          <pc:docMk/>
          <pc:sldMk cId="3267071846" sldId="310"/>
        </pc:sldMkLst>
        <pc:spChg chg="del">
          <ac:chgData name="Maryam Sameh Adly" userId="f769b726164be1f1" providerId="LiveId" clId="{A14104BD-FC26-4193-96CC-396060041AE7}" dt="2024-06-26T11:16:38.887" v="2581" actId="478"/>
          <ac:spMkLst>
            <pc:docMk/>
            <pc:sldMk cId="3267071846" sldId="310"/>
            <ac:spMk id="2" creationId="{CB7CD21A-4958-904F-443F-307B528689C8}"/>
          </ac:spMkLst>
        </pc:spChg>
        <pc:spChg chg="mod">
          <ac:chgData name="Maryam Sameh Adly" userId="f769b726164be1f1" providerId="LiveId" clId="{A14104BD-FC26-4193-96CC-396060041AE7}" dt="2024-06-27T12:41:11.975" v="4500" actId="20577"/>
          <ac:spMkLst>
            <pc:docMk/>
            <pc:sldMk cId="3267071846" sldId="310"/>
            <ac:spMk id="3" creationId="{6E39C9C3-3C84-5982-B437-A0C6CD51B2DF}"/>
          </ac:spMkLst>
        </pc:spChg>
        <pc:picChg chg="add mod">
          <ac:chgData name="Maryam Sameh Adly" userId="f769b726164be1f1" providerId="LiveId" clId="{A14104BD-FC26-4193-96CC-396060041AE7}" dt="2024-06-26T11:16:51.841" v="2587" actId="14100"/>
          <ac:picMkLst>
            <pc:docMk/>
            <pc:sldMk cId="3267071846" sldId="310"/>
            <ac:picMk id="5" creationId="{40BAC48E-D11A-5881-E961-4A9FF82785B9}"/>
          </ac:picMkLst>
        </pc:picChg>
      </pc:sldChg>
      <pc:sldChg chg="new del">
        <pc:chgData name="Maryam Sameh Adly" userId="f769b726164be1f1" providerId="LiveId" clId="{A14104BD-FC26-4193-96CC-396060041AE7}" dt="2024-06-26T00:21:12.596" v="1839" actId="47"/>
        <pc:sldMkLst>
          <pc:docMk/>
          <pc:sldMk cId="3516122022" sldId="310"/>
        </pc:sldMkLst>
      </pc:sldChg>
      <pc:sldChg chg="addSp delSp modSp new mod">
        <pc:chgData name="Maryam Sameh Adly" userId="f769b726164be1f1" providerId="LiveId" clId="{A14104BD-FC26-4193-96CC-396060041AE7}" dt="2024-06-27T12:43:15.988" v="4528" actId="20577"/>
        <pc:sldMkLst>
          <pc:docMk/>
          <pc:sldMk cId="147371315" sldId="311"/>
        </pc:sldMkLst>
        <pc:spChg chg="del">
          <ac:chgData name="Maryam Sameh Adly" userId="f769b726164be1f1" providerId="LiveId" clId="{A14104BD-FC26-4193-96CC-396060041AE7}" dt="2024-06-26T11:35:52.401" v="2726" actId="478"/>
          <ac:spMkLst>
            <pc:docMk/>
            <pc:sldMk cId="147371315" sldId="311"/>
            <ac:spMk id="2" creationId="{F53C905D-8EA6-D2FF-18D4-66F36AB91C2F}"/>
          </ac:spMkLst>
        </pc:spChg>
        <pc:spChg chg="mod">
          <ac:chgData name="Maryam Sameh Adly" userId="f769b726164be1f1" providerId="LiveId" clId="{A14104BD-FC26-4193-96CC-396060041AE7}" dt="2024-06-27T12:43:15.988" v="4528" actId="20577"/>
          <ac:spMkLst>
            <pc:docMk/>
            <pc:sldMk cId="147371315" sldId="311"/>
            <ac:spMk id="3" creationId="{92E9839A-1D42-66A8-3013-1498701F16FF}"/>
          </ac:spMkLst>
        </pc:spChg>
        <pc:spChg chg="add mod">
          <ac:chgData name="Maryam Sameh Adly" userId="f769b726164be1f1" providerId="LiveId" clId="{A14104BD-FC26-4193-96CC-396060041AE7}" dt="2024-06-26T11:38:54.078" v="2826" actId="403"/>
          <ac:spMkLst>
            <pc:docMk/>
            <pc:sldMk cId="147371315" sldId="311"/>
            <ac:spMk id="7" creationId="{0E4830CC-402D-750A-D995-8477215D90A3}"/>
          </ac:spMkLst>
        </pc:spChg>
        <pc:picChg chg="add mod">
          <ac:chgData name="Maryam Sameh Adly" userId="f769b726164be1f1" providerId="LiveId" clId="{A14104BD-FC26-4193-96CC-396060041AE7}" dt="2024-06-26T11:38:27.419" v="2823" actId="14100"/>
          <ac:picMkLst>
            <pc:docMk/>
            <pc:sldMk cId="147371315" sldId="311"/>
            <ac:picMk id="5" creationId="{7943E3AF-2D0F-898C-08BD-3ECDC4F58D7A}"/>
          </ac:picMkLst>
        </pc:picChg>
      </pc:sldChg>
      <pc:sldChg chg="new del">
        <pc:chgData name="Maryam Sameh Adly" userId="f769b726164be1f1" providerId="LiveId" clId="{A14104BD-FC26-4193-96CC-396060041AE7}" dt="2024-06-26T00:21:07.877" v="1836" actId="47"/>
        <pc:sldMkLst>
          <pc:docMk/>
          <pc:sldMk cId="2718243655" sldId="311"/>
        </pc:sldMkLst>
      </pc:sldChg>
      <pc:sldChg chg="addSp delSp modSp new mod">
        <pc:chgData name="Maryam Sameh Adly" userId="f769b726164be1f1" providerId="LiveId" clId="{A14104BD-FC26-4193-96CC-396060041AE7}" dt="2024-06-27T23:04:09.453" v="5740" actId="20577"/>
        <pc:sldMkLst>
          <pc:docMk/>
          <pc:sldMk cId="2858727290" sldId="312"/>
        </pc:sldMkLst>
        <pc:spChg chg="del">
          <ac:chgData name="Maryam Sameh Adly" userId="f769b726164be1f1" providerId="LiveId" clId="{A14104BD-FC26-4193-96CC-396060041AE7}" dt="2024-06-26T11:47:15.315" v="2830" actId="478"/>
          <ac:spMkLst>
            <pc:docMk/>
            <pc:sldMk cId="2858727290" sldId="312"/>
            <ac:spMk id="2" creationId="{9DD44788-470E-7290-C210-C03B82E637CE}"/>
          </ac:spMkLst>
        </pc:spChg>
        <pc:spChg chg="mod">
          <ac:chgData name="Maryam Sameh Adly" userId="f769b726164be1f1" providerId="LiveId" clId="{A14104BD-FC26-4193-96CC-396060041AE7}" dt="2024-06-27T23:04:09.453" v="5740" actId="20577"/>
          <ac:spMkLst>
            <pc:docMk/>
            <pc:sldMk cId="2858727290" sldId="312"/>
            <ac:spMk id="3" creationId="{473A1413-1629-433F-CFB2-EA71F4AEFDB5}"/>
          </ac:spMkLst>
        </pc:spChg>
        <pc:picChg chg="add mod">
          <ac:chgData name="Maryam Sameh Adly" userId="f769b726164be1f1" providerId="LiveId" clId="{A14104BD-FC26-4193-96CC-396060041AE7}" dt="2024-06-26T11:47:33.997" v="2838" actId="14100"/>
          <ac:picMkLst>
            <pc:docMk/>
            <pc:sldMk cId="2858727290" sldId="312"/>
            <ac:picMk id="5" creationId="{8BD7D736-9712-B2EC-7DBA-2F04BB073430}"/>
          </ac:picMkLst>
        </pc:picChg>
      </pc:sldChg>
      <pc:sldChg chg="addSp delSp modSp new mod">
        <pc:chgData name="Maryam Sameh Adly" userId="f769b726164be1f1" providerId="LiveId" clId="{A14104BD-FC26-4193-96CC-396060041AE7}" dt="2024-06-27T09:22:45.752" v="3049" actId="27636"/>
        <pc:sldMkLst>
          <pc:docMk/>
          <pc:sldMk cId="1396274886" sldId="313"/>
        </pc:sldMkLst>
        <pc:spChg chg="del">
          <ac:chgData name="Maryam Sameh Adly" userId="f769b726164be1f1" providerId="LiveId" clId="{A14104BD-FC26-4193-96CC-396060041AE7}" dt="2024-06-27T09:18:53.441" v="2944" actId="478"/>
          <ac:spMkLst>
            <pc:docMk/>
            <pc:sldMk cId="1396274886" sldId="313"/>
            <ac:spMk id="2" creationId="{1308DA76-69BE-DE85-F544-044B62281793}"/>
          </ac:spMkLst>
        </pc:spChg>
        <pc:spChg chg="mod">
          <ac:chgData name="Maryam Sameh Adly" userId="f769b726164be1f1" providerId="LiveId" clId="{A14104BD-FC26-4193-96CC-396060041AE7}" dt="2024-06-27T09:22:45.752" v="3049" actId="27636"/>
          <ac:spMkLst>
            <pc:docMk/>
            <pc:sldMk cId="1396274886" sldId="313"/>
            <ac:spMk id="3" creationId="{0271A4E7-3EBF-E9DC-95C4-F079A42F39C8}"/>
          </ac:spMkLst>
        </pc:spChg>
        <pc:picChg chg="add del mod">
          <ac:chgData name="Maryam Sameh Adly" userId="f769b726164be1f1" providerId="LiveId" clId="{A14104BD-FC26-4193-96CC-396060041AE7}" dt="2024-06-27T09:19:08.072" v="2948" actId="478"/>
          <ac:picMkLst>
            <pc:docMk/>
            <pc:sldMk cId="1396274886" sldId="313"/>
            <ac:picMk id="5" creationId="{7CEAE970-6A0F-7E1A-0554-F39ECFEDB3AE}"/>
          </ac:picMkLst>
        </pc:picChg>
        <pc:picChg chg="add mod">
          <ac:chgData name="Maryam Sameh Adly" userId="f769b726164be1f1" providerId="LiveId" clId="{A14104BD-FC26-4193-96CC-396060041AE7}" dt="2024-06-27T09:22:42.426" v="3047" actId="14100"/>
          <ac:picMkLst>
            <pc:docMk/>
            <pc:sldMk cId="1396274886" sldId="313"/>
            <ac:picMk id="7" creationId="{FD4C2F4E-2B00-A099-F645-09BFBB92A826}"/>
          </ac:picMkLst>
        </pc:picChg>
      </pc:sldChg>
      <pc:sldChg chg="addSp delSp modSp new mod">
        <pc:chgData name="Maryam Sameh Adly" userId="f769b726164be1f1" providerId="LiveId" clId="{A14104BD-FC26-4193-96CC-396060041AE7}" dt="2024-06-27T23:08:26.989" v="5761" actId="20577"/>
        <pc:sldMkLst>
          <pc:docMk/>
          <pc:sldMk cId="2171956102" sldId="314"/>
        </pc:sldMkLst>
        <pc:spChg chg="del">
          <ac:chgData name="Maryam Sameh Adly" userId="f769b726164be1f1" providerId="LiveId" clId="{A14104BD-FC26-4193-96CC-396060041AE7}" dt="2024-06-27T09:26:09.442" v="3061" actId="478"/>
          <ac:spMkLst>
            <pc:docMk/>
            <pc:sldMk cId="2171956102" sldId="314"/>
            <ac:spMk id="2" creationId="{3CB1CDD8-1285-862C-4226-01BC58CCD431}"/>
          </ac:spMkLst>
        </pc:spChg>
        <pc:spChg chg="mod">
          <ac:chgData name="Maryam Sameh Adly" userId="f769b726164be1f1" providerId="LiveId" clId="{A14104BD-FC26-4193-96CC-396060041AE7}" dt="2024-06-27T23:08:26.989" v="5761" actId="20577"/>
          <ac:spMkLst>
            <pc:docMk/>
            <pc:sldMk cId="2171956102" sldId="314"/>
            <ac:spMk id="3" creationId="{0D0332A1-F951-8F67-B775-60A08A815E3C}"/>
          </ac:spMkLst>
        </pc:spChg>
        <pc:picChg chg="add mod">
          <ac:chgData name="Maryam Sameh Adly" userId="f769b726164be1f1" providerId="LiveId" clId="{A14104BD-FC26-4193-96CC-396060041AE7}" dt="2024-06-27T09:33:50.845" v="3177" actId="14100"/>
          <ac:picMkLst>
            <pc:docMk/>
            <pc:sldMk cId="2171956102" sldId="314"/>
            <ac:picMk id="5" creationId="{07A1F407-A82F-B5A8-634F-F0AFFDB705F7}"/>
          </ac:picMkLst>
        </pc:picChg>
      </pc:sldChg>
      <pc:sldChg chg="addSp delSp modSp new mod">
        <pc:chgData name="Maryam Sameh Adly" userId="f769b726164be1f1" providerId="LiveId" clId="{A14104BD-FC26-4193-96CC-396060041AE7}" dt="2024-06-27T23:07:42.159" v="5758" actId="20577"/>
        <pc:sldMkLst>
          <pc:docMk/>
          <pc:sldMk cId="2176699214" sldId="315"/>
        </pc:sldMkLst>
        <pc:spChg chg="del">
          <ac:chgData name="Maryam Sameh Adly" userId="f769b726164be1f1" providerId="LiveId" clId="{A14104BD-FC26-4193-96CC-396060041AE7}" dt="2024-06-27T09:26:43.872" v="3069" actId="478"/>
          <ac:spMkLst>
            <pc:docMk/>
            <pc:sldMk cId="2176699214" sldId="315"/>
            <ac:spMk id="2" creationId="{5F7EAB89-1D83-29B7-07CB-C98DF5B7D373}"/>
          </ac:spMkLst>
        </pc:spChg>
        <pc:spChg chg="mod">
          <ac:chgData name="Maryam Sameh Adly" userId="f769b726164be1f1" providerId="LiveId" clId="{A14104BD-FC26-4193-96CC-396060041AE7}" dt="2024-06-27T23:07:42.159" v="5758" actId="20577"/>
          <ac:spMkLst>
            <pc:docMk/>
            <pc:sldMk cId="2176699214" sldId="315"/>
            <ac:spMk id="3" creationId="{E5DBCD58-94A8-0F72-4AD1-92F648A7BB34}"/>
          </ac:spMkLst>
        </pc:spChg>
        <pc:picChg chg="add mod">
          <ac:chgData name="Maryam Sameh Adly" userId="f769b726164be1f1" providerId="LiveId" clId="{A14104BD-FC26-4193-96CC-396060041AE7}" dt="2024-06-27T09:31:41.581" v="3078" actId="14100"/>
          <ac:picMkLst>
            <pc:docMk/>
            <pc:sldMk cId="2176699214" sldId="315"/>
            <ac:picMk id="5" creationId="{1184CA02-40B0-ADB8-C177-8B0061DDE1B4}"/>
          </ac:picMkLst>
        </pc:picChg>
      </pc:sldChg>
      <pc:sldChg chg="new del">
        <pc:chgData name="Maryam Sameh Adly" userId="f769b726164be1f1" providerId="LiveId" clId="{A14104BD-FC26-4193-96CC-396060041AE7}" dt="2024-06-27T23:08:18.021" v="5759" actId="47"/>
        <pc:sldMkLst>
          <pc:docMk/>
          <pc:sldMk cId="211883695" sldId="316"/>
        </pc:sldMkLst>
      </pc:sldChg>
      <pc:sldChg chg="addSp delSp modSp new del mod">
        <pc:chgData name="Maryam Sameh Adly" userId="f769b726164be1f1" providerId="LiveId" clId="{A14104BD-FC26-4193-96CC-396060041AE7}" dt="2024-06-27T23:10:01.328" v="5772" actId="47"/>
        <pc:sldMkLst>
          <pc:docMk/>
          <pc:sldMk cId="1464563105" sldId="317"/>
        </pc:sldMkLst>
        <pc:spChg chg="del">
          <ac:chgData name="Maryam Sameh Adly" userId="f769b726164be1f1" providerId="LiveId" clId="{A14104BD-FC26-4193-96CC-396060041AE7}" dt="2024-06-27T09:58:05.811" v="3391" actId="478"/>
          <ac:spMkLst>
            <pc:docMk/>
            <pc:sldMk cId="1464563105" sldId="317"/>
            <ac:spMk id="2" creationId="{61D50212-71A8-7A2F-EB61-5B1072E1D7CD}"/>
          </ac:spMkLst>
        </pc:spChg>
        <pc:spChg chg="mod">
          <ac:chgData name="Maryam Sameh Adly" userId="f769b726164be1f1" providerId="LiveId" clId="{A14104BD-FC26-4193-96CC-396060041AE7}" dt="2024-06-27T23:09:11.013" v="5771" actId="20577"/>
          <ac:spMkLst>
            <pc:docMk/>
            <pc:sldMk cId="1464563105" sldId="317"/>
            <ac:spMk id="3" creationId="{5C6AB265-1067-3C0C-F600-CC43EAD16150}"/>
          </ac:spMkLst>
        </pc:spChg>
        <pc:picChg chg="add mod">
          <ac:chgData name="Maryam Sameh Adly" userId="f769b726164be1f1" providerId="LiveId" clId="{A14104BD-FC26-4193-96CC-396060041AE7}" dt="2024-06-27T09:59:18.965" v="3399" actId="14100"/>
          <ac:picMkLst>
            <pc:docMk/>
            <pc:sldMk cId="1464563105" sldId="317"/>
            <ac:picMk id="5" creationId="{826E9BF4-3B3E-C138-2139-3F4D0A222EB8}"/>
          </ac:picMkLst>
        </pc:picChg>
      </pc:sldChg>
      <pc:sldChg chg="addSp delSp modSp new mod">
        <pc:chgData name="Maryam Sameh Adly" userId="f769b726164be1f1" providerId="LiveId" clId="{A14104BD-FC26-4193-96CC-396060041AE7}" dt="2024-06-27T23:10:07.275" v="5774" actId="20577"/>
        <pc:sldMkLst>
          <pc:docMk/>
          <pc:sldMk cId="2975746485" sldId="318"/>
        </pc:sldMkLst>
        <pc:spChg chg="del">
          <ac:chgData name="Maryam Sameh Adly" userId="f769b726164be1f1" providerId="LiveId" clId="{A14104BD-FC26-4193-96CC-396060041AE7}" dt="2024-06-27T10:01:53.413" v="3606" actId="478"/>
          <ac:spMkLst>
            <pc:docMk/>
            <pc:sldMk cId="2975746485" sldId="318"/>
            <ac:spMk id="2" creationId="{471B0D8A-08B0-8B9E-D79A-41C923DE7410}"/>
          </ac:spMkLst>
        </pc:spChg>
        <pc:spChg chg="mod">
          <ac:chgData name="Maryam Sameh Adly" userId="f769b726164be1f1" providerId="LiveId" clId="{A14104BD-FC26-4193-96CC-396060041AE7}" dt="2024-06-27T23:10:07.275" v="5774" actId="20577"/>
          <ac:spMkLst>
            <pc:docMk/>
            <pc:sldMk cId="2975746485" sldId="318"/>
            <ac:spMk id="3" creationId="{30226C63-6A9C-A835-79CB-99954FDE2558}"/>
          </ac:spMkLst>
        </pc:spChg>
        <pc:picChg chg="add mod">
          <ac:chgData name="Maryam Sameh Adly" userId="f769b726164be1f1" providerId="LiveId" clId="{A14104BD-FC26-4193-96CC-396060041AE7}" dt="2024-06-27T10:14:06.808" v="3613" actId="962"/>
          <ac:picMkLst>
            <pc:docMk/>
            <pc:sldMk cId="2975746485" sldId="318"/>
            <ac:picMk id="5" creationId="{2BC14EAC-E258-5C49-B3F4-08597330FC76}"/>
          </ac:picMkLst>
        </pc:picChg>
        <pc:picChg chg="add del mod">
          <ac:chgData name="Maryam Sameh Adly" userId="f769b726164be1f1" providerId="LiveId" clId="{A14104BD-FC26-4193-96CC-396060041AE7}" dt="2024-06-27T11:06:43.901" v="3966" actId="478"/>
          <ac:picMkLst>
            <pc:docMk/>
            <pc:sldMk cId="2975746485" sldId="318"/>
            <ac:picMk id="7" creationId="{D75558FA-0789-52F8-E8BA-2049346116E8}"/>
          </ac:picMkLst>
        </pc:picChg>
      </pc:sldChg>
      <pc:sldChg chg="addSp delSp modSp new mod">
        <pc:chgData name="Maryam Sameh Adly" userId="f769b726164be1f1" providerId="LiveId" clId="{A14104BD-FC26-4193-96CC-396060041AE7}" dt="2024-06-27T23:08:46.713" v="5767" actId="20577"/>
        <pc:sldMkLst>
          <pc:docMk/>
          <pc:sldMk cId="2691979856" sldId="319"/>
        </pc:sldMkLst>
        <pc:spChg chg="del">
          <ac:chgData name="Maryam Sameh Adly" userId="f769b726164be1f1" providerId="LiveId" clId="{A14104BD-FC26-4193-96CC-396060041AE7}" dt="2024-06-27T10:24:22.145" v="3712" actId="478"/>
          <ac:spMkLst>
            <pc:docMk/>
            <pc:sldMk cId="2691979856" sldId="319"/>
            <ac:spMk id="2" creationId="{46318F95-62D6-3575-8BF2-E845717B9B4D}"/>
          </ac:spMkLst>
        </pc:spChg>
        <pc:spChg chg="mod">
          <ac:chgData name="Maryam Sameh Adly" userId="f769b726164be1f1" providerId="LiveId" clId="{A14104BD-FC26-4193-96CC-396060041AE7}" dt="2024-06-27T23:08:46.713" v="5767" actId="20577"/>
          <ac:spMkLst>
            <pc:docMk/>
            <pc:sldMk cId="2691979856" sldId="319"/>
            <ac:spMk id="3" creationId="{2736A9BD-B0A0-9F2D-AEB1-4291E0771696}"/>
          </ac:spMkLst>
        </pc:spChg>
        <pc:picChg chg="add mod">
          <ac:chgData name="Maryam Sameh Adly" userId="f769b726164be1f1" providerId="LiveId" clId="{A14104BD-FC26-4193-96CC-396060041AE7}" dt="2024-06-27T10:24:39.797" v="3718" actId="14100"/>
          <ac:picMkLst>
            <pc:docMk/>
            <pc:sldMk cId="2691979856" sldId="319"/>
            <ac:picMk id="5" creationId="{6B8E859A-1180-0B8B-A31B-95DBA46CF0D6}"/>
          </ac:picMkLst>
        </pc:picChg>
      </pc:sldChg>
      <pc:sldChg chg="addSp delSp modSp new mod">
        <pc:chgData name="Maryam Sameh Adly" userId="f769b726164be1f1" providerId="LiveId" clId="{A14104BD-FC26-4193-96CC-396060041AE7}" dt="2024-06-27T23:08:57.468" v="5769" actId="20577"/>
        <pc:sldMkLst>
          <pc:docMk/>
          <pc:sldMk cId="2425301949" sldId="320"/>
        </pc:sldMkLst>
        <pc:spChg chg="del">
          <ac:chgData name="Maryam Sameh Adly" userId="f769b726164be1f1" providerId="LiveId" clId="{A14104BD-FC26-4193-96CC-396060041AE7}" dt="2024-06-27T10:33:38.940" v="3796" actId="478"/>
          <ac:spMkLst>
            <pc:docMk/>
            <pc:sldMk cId="2425301949" sldId="320"/>
            <ac:spMk id="2" creationId="{87A1C187-BBD1-98DA-C4A0-3D7F49D91164}"/>
          </ac:spMkLst>
        </pc:spChg>
        <pc:spChg chg="mod">
          <ac:chgData name="Maryam Sameh Adly" userId="f769b726164be1f1" providerId="LiveId" clId="{A14104BD-FC26-4193-96CC-396060041AE7}" dt="2024-06-27T23:08:57.468" v="5769" actId="20577"/>
          <ac:spMkLst>
            <pc:docMk/>
            <pc:sldMk cId="2425301949" sldId="320"/>
            <ac:spMk id="3" creationId="{8574BF0C-6895-EDD7-5D0C-CA2A28BDDC93}"/>
          </ac:spMkLst>
        </pc:spChg>
        <pc:picChg chg="add mod">
          <ac:chgData name="Maryam Sameh Adly" userId="f769b726164be1f1" providerId="LiveId" clId="{A14104BD-FC26-4193-96CC-396060041AE7}" dt="2024-06-27T10:34:02.303" v="3804" actId="14100"/>
          <ac:picMkLst>
            <pc:docMk/>
            <pc:sldMk cId="2425301949" sldId="320"/>
            <ac:picMk id="5" creationId="{471B1FB3-D571-03FE-2149-36FBBB085AD1}"/>
          </ac:picMkLst>
        </pc:picChg>
      </pc:sldChg>
      <pc:sldChg chg="addSp delSp modSp new mod">
        <pc:chgData name="Maryam Sameh Adly" userId="f769b726164be1f1" providerId="LiveId" clId="{A14104BD-FC26-4193-96CC-396060041AE7}" dt="2024-06-27T23:10:51.670" v="5776" actId="20577"/>
        <pc:sldMkLst>
          <pc:docMk/>
          <pc:sldMk cId="892007620" sldId="321"/>
        </pc:sldMkLst>
        <pc:spChg chg="del">
          <ac:chgData name="Maryam Sameh Adly" userId="f769b726164be1f1" providerId="LiveId" clId="{A14104BD-FC26-4193-96CC-396060041AE7}" dt="2024-06-27T11:06:52.003" v="3968" actId="478"/>
          <ac:spMkLst>
            <pc:docMk/>
            <pc:sldMk cId="892007620" sldId="321"/>
            <ac:spMk id="2" creationId="{2DB9485D-1178-BCBF-498C-A3D01C1379B7}"/>
          </ac:spMkLst>
        </pc:spChg>
        <pc:spChg chg="mod">
          <ac:chgData name="Maryam Sameh Adly" userId="f769b726164be1f1" providerId="LiveId" clId="{A14104BD-FC26-4193-96CC-396060041AE7}" dt="2024-06-27T23:10:51.670" v="5776" actId="20577"/>
          <ac:spMkLst>
            <pc:docMk/>
            <pc:sldMk cId="892007620" sldId="321"/>
            <ac:spMk id="3" creationId="{0336D329-9FA9-DAE0-C78A-A6637846575A}"/>
          </ac:spMkLst>
        </pc:spChg>
        <pc:picChg chg="add mod">
          <ac:chgData name="Maryam Sameh Adly" userId="f769b726164be1f1" providerId="LiveId" clId="{A14104BD-FC26-4193-96CC-396060041AE7}" dt="2024-06-27T11:07:10.111" v="3974" actId="14100"/>
          <ac:picMkLst>
            <pc:docMk/>
            <pc:sldMk cId="892007620" sldId="321"/>
            <ac:picMk id="5" creationId="{13BF099E-2E5D-C57C-3C44-67AD60613B94}"/>
          </ac:picMkLst>
        </pc:picChg>
      </pc:sldChg>
      <pc:sldChg chg="addSp delSp modSp new mod">
        <pc:chgData name="Maryam Sameh Adly" userId="f769b726164be1f1" providerId="LiveId" clId="{A14104BD-FC26-4193-96CC-396060041AE7}" dt="2024-06-27T23:11:00.402" v="5780" actId="20577"/>
        <pc:sldMkLst>
          <pc:docMk/>
          <pc:sldMk cId="674556886" sldId="322"/>
        </pc:sldMkLst>
        <pc:spChg chg="del">
          <ac:chgData name="Maryam Sameh Adly" userId="f769b726164be1f1" providerId="LiveId" clId="{A14104BD-FC26-4193-96CC-396060041AE7}" dt="2024-06-27T11:26:28.135" v="4050" actId="478"/>
          <ac:spMkLst>
            <pc:docMk/>
            <pc:sldMk cId="674556886" sldId="322"/>
            <ac:spMk id="2" creationId="{314DEFBA-6A2A-BA00-D8EB-49D8FECA8298}"/>
          </ac:spMkLst>
        </pc:spChg>
        <pc:spChg chg="mod">
          <ac:chgData name="Maryam Sameh Adly" userId="f769b726164be1f1" providerId="LiveId" clId="{A14104BD-FC26-4193-96CC-396060041AE7}" dt="2024-06-27T23:11:00.402" v="5780" actId="20577"/>
          <ac:spMkLst>
            <pc:docMk/>
            <pc:sldMk cId="674556886" sldId="322"/>
            <ac:spMk id="3" creationId="{F0090D40-1A48-F9AB-B7BB-C4A2D6A3C453}"/>
          </ac:spMkLst>
        </pc:spChg>
        <pc:picChg chg="add mod">
          <ac:chgData name="Maryam Sameh Adly" userId="f769b726164be1f1" providerId="LiveId" clId="{A14104BD-FC26-4193-96CC-396060041AE7}" dt="2024-06-27T11:27:01.802" v="4059" actId="14100"/>
          <ac:picMkLst>
            <pc:docMk/>
            <pc:sldMk cId="674556886" sldId="322"/>
            <ac:picMk id="5" creationId="{7EDD9C00-0B53-BA4B-F170-D5E2898767FE}"/>
          </ac:picMkLst>
        </pc:picChg>
      </pc:sldChg>
      <pc:sldChg chg="addSp delSp modSp new mod">
        <pc:chgData name="Maryam Sameh Adly" userId="f769b726164be1f1" providerId="LiveId" clId="{A14104BD-FC26-4193-96CC-396060041AE7}" dt="2024-06-27T23:08:37.715" v="5765" actId="20577"/>
        <pc:sldMkLst>
          <pc:docMk/>
          <pc:sldMk cId="1031729806" sldId="323"/>
        </pc:sldMkLst>
        <pc:spChg chg="del">
          <ac:chgData name="Maryam Sameh Adly" userId="f769b726164be1f1" providerId="LiveId" clId="{A14104BD-FC26-4193-96CC-396060041AE7}" dt="2024-06-27T11:40:45.766" v="4085" actId="478"/>
          <ac:spMkLst>
            <pc:docMk/>
            <pc:sldMk cId="1031729806" sldId="323"/>
            <ac:spMk id="2" creationId="{ECD1FA3D-69DC-E40F-1229-00B8E8C39F74}"/>
          </ac:spMkLst>
        </pc:spChg>
        <pc:spChg chg="mod">
          <ac:chgData name="Maryam Sameh Adly" userId="f769b726164be1f1" providerId="LiveId" clId="{A14104BD-FC26-4193-96CC-396060041AE7}" dt="2024-06-27T23:08:37.715" v="5765" actId="20577"/>
          <ac:spMkLst>
            <pc:docMk/>
            <pc:sldMk cId="1031729806" sldId="323"/>
            <ac:spMk id="3" creationId="{D241650D-DA8F-4DDB-C286-104EEA4716FF}"/>
          </ac:spMkLst>
        </pc:spChg>
        <pc:picChg chg="add mod">
          <ac:chgData name="Maryam Sameh Adly" userId="f769b726164be1f1" providerId="LiveId" clId="{A14104BD-FC26-4193-96CC-396060041AE7}" dt="2024-06-27T11:41:12.527" v="4093" actId="14100"/>
          <ac:picMkLst>
            <pc:docMk/>
            <pc:sldMk cId="1031729806" sldId="323"/>
            <ac:picMk id="5" creationId="{F0D8B059-4B69-94F8-C2BE-A50D5831C9FF}"/>
          </ac:picMkLst>
        </pc:picChg>
      </pc:sldChg>
      <pc:sldChg chg="addSp delSp modSp new mod">
        <pc:chgData name="Maryam Sameh Adly" userId="f769b726164be1f1" providerId="LiveId" clId="{A14104BD-FC26-4193-96CC-396060041AE7}" dt="2024-06-27T12:40:13.514" v="4496" actId="14100"/>
        <pc:sldMkLst>
          <pc:docMk/>
          <pc:sldMk cId="1505964883" sldId="324"/>
        </pc:sldMkLst>
        <pc:spChg chg="del">
          <ac:chgData name="Maryam Sameh Adly" userId="f769b726164be1f1" providerId="LiveId" clId="{A14104BD-FC26-4193-96CC-396060041AE7}" dt="2024-06-27T12:17:18.439" v="4329" actId="478"/>
          <ac:spMkLst>
            <pc:docMk/>
            <pc:sldMk cId="1505964883" sldId="324"/>
            <ac:spMk id="2" creationId="{B4FABEBF-14F0-7D35-6CE2-D1C9E2D4DEF5}"/>
          </ac:spMkLst>
        </pc:spChg>
        <pc:spChg chg="mod">
          <ac:chgData name="Maryam Sameh Adly" userId="f769b726164be1f1" providerId="LiveId" clId="{A14104BD-FC26-4193-96CC-396060041AE7}" dt="2024-06-27T12:40:13.514" v="4496" actId="14100"/>
          <ac:spMkLst>
            <pc:docMk/>
            <pc:sldMk cId="1505964883" sldId="324"/>
            <ac:spMk id="3" creationId="{6FD41D28-87CA-D64A-40AC-BE617091930E}"/>
          </ac:spMkLst>
        </pc:spChg>
        <pc:picChg chg="add mod">
          <ac:chgData name="Maryam Sameh Adly" userId="f769b726164be1f1" providerId="LiveId" clId="{A14104BD-FC26-4193-96CC-396060041AE7}" dt="2024-06-27T12:40:10.487" v="4495" actId="14100"/>
          <ac:picMkLst>
            <pc:docMk/>
            <pc:sldMk cId="1505964883" sldId="324"/>
            <ac:picMk id="5" creationId="{5F66F411-68B9-E0F2-DA64-3069A98BE2B2}"/>
          </ac:picMkLst>
        </pc:picChg>
      </pc:sldChg>
      <pc:sldChg chg="addSp delSp modSp new mod">
        <pc:chgData name="Maryam Sameh Adly" userId="f769b726164be1f1" providerId="LiveId" clId="{A14104BD-FC26-4193-96CC-396060041AE7}" dt="2024-06-27T12:40:06.492" v="4494" actId="27636"/>
        <pc:sldMkLst>
          <pc:docMk/>
          <pc:sldMk cId="3346862185" sldId="325"/>
        </pc:sldMkLst>
        <pc:spChg chg="del">
          <ac:chgData name="Maryam Sameh Adly" userId="f769b726164be1f1" providerId="LiveId" clId="{A14104BD-FC26-4193-96CC-396060041AE7}" dt="2024-06-27T12:38:46.977" v="4426" actId="478"/>
          <ac:spMkLst>
            <pc:docMk/>
            <pc:sldMk cId="3346862185" sldId="325"/>
            <ac:spMk id="2" creationId="{2C59DD8C-15F2-E762-D12D-EE52C64E258F}"/>
          </ac:spMkLst>
        </pc:spChg>
        <pc:spChg chg="mod">
          <ac:chgData name="Maryam Sameh Adly" userId="f769b726164be1f1" providerId="LiveId" clId="{A14104BD-FC26-4193-96CC-396060041AE7}" dt="2024-06-27T12:40:06.492" v="4494" actId="27636"/>
          <ac:spMkLst>
            <pc:docMk/>
            <pc:sldMk cId="3346862185" sldId="325"/>
            <ac:spMk id="3" creationId="{C8D24ADF-942D-B3D1-D805-3001FF2C2C39}"/>
          </ac:spMkLst>
        </pc:spChg>
        <pc:picChg chg="add mod">
          <ac:chgData name="Maryam Sameh Adly" userId="f769b726164be1f1" providerId="LiveId" clId="{A14104BD-FC26-4193-96CC-396060041AE7}" dt="2024-06-27T12:40:02.949" v="4492" actId="14100"/>
          <ac:picMkLst>
            <pc:docMk/>
            <pc:sldMk cId="3346862185" sldId="325"/>
            <ac:picMk id="5" creationId="{4F5144AA-2D80-F94F-93A8-42AF0EB2DCEC}"/>
          </ac:picMkLst>
        </pc:picChg>
      </pc:sldChg>
      <pc:sldChg chg="addSp delSp modSp new mod">
        <pc:chgData name="Maryam Sameh Adly" userId="f769b726164be1f1" providerId="LiveId" clId="{A14104BD-FC26-4193-96CC-396060041AE7}" dt="2024-06-28T00:00:41.673" v="6589" actId="20577"/>
        <pc:sldMkLst>
          <pc:docMk/>
          <pc:sldMk cId="3193658865" sldId="326"/>
        </pc:sldMkLst>
        <pc:spChg chg="del">
          <ac:chgData name="Maryam Sameh Adly" userId="f769b726164be1f1" providerId="LiveId" clId="{A14104BD-FC26-4193-96CC-396060041AE7}" dt="2024-06-27T20:33:54.663" v="4532" actId="478"/>
          <ac:spMkLst>
            <pc:docMk/>
            <pc:sldMk cId="3193658865" sldId="326"/>
            <ac:spMk id="2" creationId="{6344ED95-1CF1-8169-AFED-1133DA1EEB40}"/>
          </ac:spMkLst>
        </pc:spChg>
        <pc:spChg chg="mod">
          <ac:chgData name="Maryam Sameh Adly" userId="f769b726164be1f1" providerId="LiveId" clId="{A14104BD-FC26-4193-96CC-396060041AE7}" dt="2024-06-28T00:00:41.673" v="6589" actId="20577"/>
          <ac:spMkLst>
            <pc:docMk/>
            <pc:sldMk cId="3193658865" sldId="326"/>
            <ac:spMk id="3" creationId="{60DBDE43-B3BA-5235-DED9-D1C080B77B85}"/>
          </ac:spMkLst>
        </pc:spChg>
        <pc:picChg chg="add mod">
          <ac:chgData name="Maryam Sameh Adly" userId="f769b726164be1f1" providerId="LiveId" clId="{A14104BD-FC26-4193-96CC-396060041AE7}" dt="2024-06-27T20:34:40.905" v="4542" actId="14100"/>
          <ac:picMkLst>
            <pc:docMk/>
            <pc:sldMk cId="3193658865" sldId="326"/>
            <ac:picMk id="5" creationId="{9E8DD532-8159-9E5B-4F4A-EB14BB1D7199}"/>
          </ac:picMkLst>
        </pc:picChg>
      </pc:sldChg>
      <pc:sldChg chg="addSp delSp modSp new mod">
        <pc:chgData name="Maryam Sameh Adly" userId="f769b726164be1f1" providerId="LiveId" clId="{A14104BD-FC26-4193-96CC-396060041AE7}" dt="2024-06-27T23:11:27.811" v="5785" actId="20577"/>
        <pc:sldMkLst>
          <pc:docMk/>
          <pc:sldMk cId="3300329801" sldId="327"/>
        </pc:sldMkLst>
        <pc:spChg chg="del">
          <ac:chgData name="Maryam Sameh Adly" userId="f769b726164be1f1" providerId="LiveId" clId="{A14104BD-FC26-4193-96CC-396060041AE7}" dt="2024-06-27T20:51:15.889" v="4914" actId="478"/>
          <ac:spMkLst>
            <pc:docMk/>
            <pc:sldMk cId="3300329801" sldId="327"/>
            <ac:spMk id="2" creationId="{A04F8508-9EA6-315B-81FD-FB5229098C2F}"/>
          </ac:spMkLst>
        </pc:spChg>
        <pc:spChg chg="mod">
          <ac:chgData name="Maryam Sameh Adly" userId="f769b726164be1f1" providerId="LiveId" clId="{A14104BD-FC26-4193-96CC-396060041AE7}" dt="2024-06-27T23:11:27.811" v="5785" actId="20577"/>
          <ac:spMkLst>
            <pc:docMk/>
            <pc:sldMk cId="3300329801" sldId="327"/>
            <ac:spMk id="3" creationId="{DC9C6DC7-F919-E5AB-C5E1-09BF6A6E5006}"/>
          </ac:spMkLst>
        </pc:spChg>
        <pc:picChg chg="add mod">
          <ac:chgData name="Maryam Sameh Adly" userId="f769b726164be1f1" providerId="LiveId" clId="{A14104BD-FC26-4193-96CC-396060041AE7}" dt="2024-06-27T20:51:52.148" v="4926" actId="1076"/>
          <ac:picMkLst>
            <pc:docMk/>
            <pc:sldMk cId="3300329801" sldId="327"/>
            <ac:picMk id="5" creationId="{3C297AEE-1C87-4EE6-404B-E4859ED38F5A}"/>
          </ac:picMkLst>
        </pc:picChg>
      </pc:sldChg>
      <pc:sldChg chg="addSp delSp modSp new mod">
        <pc:chgData name="Maryam Sameh Adly" userId="f769b726164be1f1" providerId="LiveId" clId="{A14104BD-FC26-4193-96CC-396060041AE7}" dt="2024-06-27T23:19:56.627" v="5917" actId="403"/>
        <pc:sldMkLst>
          <pc:docMk/>
          <pc:sldMk cId="3300776296" sldId="328"/>
        </pc:sldMkLst>
        <pc:spChg chg="del">
          <ac:chgData name="Maryam Sameh Adly" userId="f769b726164be1f1" providerId="LiveId" clId="{A14104BD-FC26-4193-96CC-396060041AE7}" dt="2024-06-27T20:59:35.587" v="5085" actId="478"/>
          <ac:spMkLst>
            <pc:docMk/>
            <pc:sldMk cId="3300776296" sldId="328"/>
            <ac:spMk id="2" creationId="{545F59BB-832F-0084-5481-91904D118B75}"/>
          </ac:spMkLst>
        </pc:spChg>
        <pc:spChg chg="mod">
          <ac:chgData name="Maryam Sameh Adly" userId="f769b726164be1f1" providerId="LiveId" clId="{A14104BD-FC26-4193-96CC-396060041AE7}" dt="2024-06-27T23:19:56.627" v="5917" actId="403"/>
          <ac:spMkLst>
            <pc:docMk/>
            <pc:sldMk cId="3300776296" sldId="328"/>
            <ac:spMk id="3" creationId="{CCAE4872-52E8-75A1-99C1-1FF950B266AC}"/>
          </ac:spMkLst>
        </pc:spChg>
        <pc:picChg chg="add del mod">
          <ac:chgData name="Maryam Sameh Adly" userId="f769b726164be1f1" providerId="LiveId" clId="{A14104BD-FC26-4193-96CC-396060041AE7}" dt="2024-06-27T21:00:05.916" v="5092" actId="478"/>
          <ac:picMkLst>
            <pc:docMk/>
            <pc:sldMk cId="3300776296" sldId="328"/>
            <ac:picMk id="5" creationId="{34152EB3-F30D-F8DC-B6FE-48CFB155D4F8}"/>
          </ac:picMkLst>
        </pc:picChg>
        <pc:picChg chg="add del mod">
          <ac:chgData name="Maryam Sameh Adly" userId="f769b726164be1f1" providerId="LiveId" clId="{A14104BD-FC26-4193-96CC-396060041AE7}" dt="2024-06-27T21:05:51.246" v="5188" actId="478"/>
          <ac:picMkLst>
            <pc:docMk/>
            <pc:sldMk cId="3300776296" sldId="328"/>
            <ac:picMk id="7" creationId="{22F142E5-3BB5-2142-4DC9-E21769BA7596}"/>
          </ac:picMkLst>
        </pc:picChg>
        <pc:picChg chg="add mod">
          <ac:chgData name="Maryam Sameh Adly" userId="f769b726164be1f1" providerId="LiveId" clId="{A14104BD-FC26-4193-96CC-396060041AE7}" dt="2024-06-27T21:06:39.573" v="5197" actId="14100"/>
          <ac:picMkLst>
            <pc:docMk/>
            <pc:sldMk cId="3300776296" sldId="328"/>
            <ac:picMk id="9" creationId="{D7F6772E-20D1-64E2-CFC4-C1C36CF5FEF2}"/>
          </ac:picMkLst>
        </pc:picChg>
      </pc:sldChg>
      <pc:sldChg chg="addSp delSp modSp new mod">
        <pc:chgData name="Maryam Sameh Adly" userId="f769b726164be1f1" providerId="LiveId" clId="{A14104BD-FC26-4193-96CC-396060041AE7}" dt="2024-06-28T00:01:29.795" v="6605" actId="20577"/>
        <pc:sldMkLst>
          <pc:docMk/>
          <pc:sldMk cId="3532976372" sldId="329"/>
        </pc:sldMkLst>
        <pc:spChg chg="del">
          <ac:chgData name="Maryam Sameh Adly" userId="f769b726164be1f1" providerId="LiveId" clId="{A14104BD-FC26-4193-96CC-396060041AE7}" dt="2024-06-27T22:12:14.677" v="5306" actId="478"/>
          <ac:spMkLst>
            <pc:docMk/>
            <pc:sldMk cId="3532976372" sldId="329"/>
            <ac:spMk id="2" creationId="{9C036198-54FB-7336-A38F-F9C1E9796CAF}"/>
          </ac:spMkLst>
        </pc:spChg>
        <pc:spChg chg="mod">
          <ac:chgData name="Maryam Sameh Adly" userId="f769b726164be1f1" providerId="LiveId" clId="{A14104BD-FC26-4193-96CC-396060041AE7}" dt="2024-06-28T00:01:29.795" v="6605" actId="20577"/>
          <ac:spMkLst>
            <pc:docMk/>
            <pc:sldMk cId="3532976372" sldId="329"/>
            <ac:spMk id="3" creationId="{520D9079-DC19-DC30-8E9C-43AAA4AD53F1}"/>
          </ac:spMkLst>
        </pc:spChg>
        <pc:picChg chg="add mod">
          <ac:chgData name="Maryam Sameh Adly" userId="f769b726164be1f1" providerId="LiveId" clId="{A14104BD-FC26-4193-96CC-396060041AE7}" dt="2024-06-27T22:14:05.888" v="5431" actId="14100"/>
          <ac:picMkLst>
            <pc:docMk/>
            <pc:sldMk cId="3532976372" sldId="329"/>
            <ac:picMk id="5" creationId="{FE14E6B0-EEB2-0E64-59B5-708FCFB6616F}"/>
          </ac:picMkLst>
        </pc:picChg>
      </pc:sldChg>
      <pc:sldChg chg="addSp delSp modSp new mod">
        <pc:chgData name="Maryam Sameh Adly" userId="f769b726164be1f1" providerId="LiveId" clId="{A14104BD-FC26-4193-96CC-396060041AE7}" dt="2024-06-28T00:01:41.338" v="6611" actId="20577"/>
        <pc:sldMkLst>
          <pc:docMk/>
          <pc:sldMk cId="1922332684" sldId="330"/>
        </pc:sldMkLst>
        <pc:spChg chg="del">
          <ac:chgData name="Maryam Sameh Adly" userId="f769b726164be1f1" providerId="LiveId" clId="{A14104BD-FC26-4193-96CC-396060041AE7}" dt="2024-06-27T22:30:45.499" v="5433" actId="478"/>
          <ac:spMkLst>
            <pc:docMk/>
            <pc:sldMk cId="1922332684" sldId="330"/>
            <ac:spMk id="2" creationId="{22ED6D45-3275-FCB2-73FA-905769AF5FBC}"/>
          </ac:spMkLst>
        </pc:spChg>
        <pc:spChg chg="mod">
          <ac:chgData name="Maryam Sameh Adly" userId="f769b726164be1f1" providerId="LiveId" clId="{A14104BD-FC26-4193-96CC-396060041AE7}" dt="2024-06-28T00:01:41.338" v="6611" actId="20577"/>
          <ac:spMkLst>
            <pc:docMk/>
            <pc:sldMk cId="1922332684" sldId="330"/>
            <ac:spMk id="3" creationId="{CECBAAB9-6C1B-0012-2BB7-997D6D4B1A9B}"/>
          </ac:spMkLst>
        </pc:spChg>
        <pc:spChg chg="add mod">
          <ac:chgData name="Maryam Sameh Adly" userId="f769b726164be1f1" providerId="LiveId" clId="{A14104BD-FC26-4193-96CC-396060041AE7}" dt="2024-06-27T22:34:35.561" v="5443" actId="1076"/>
          <ac:spMkLst>
            <pc:docMk/>
            <pc:sldMk cId="1922332684" sldId="330"/>
            <ac:spMk id="6" creationId="{6A23DF99-1B45-35B3-5E65-1FEF599DB55A}"/>
          </ac:spMkLst>
        </pc:spChg>
        <pc:picChg chg="add mod">
          <ac:chgData name="Maryam Sameh Adly" userId="f769b726164be1f1" providerId="LiveId" clId="{A14104BD-FC26-4193-96CC-396060041AE7}" dt="2024-06-27T22:34:37.776" v="5444" actId="1076"/>
          <ac:picMkLst>
            <pc:docMk/>
            <pc:sldMk cId="1922332684" sldId="330"/>
            <ac:picMk id="5" creationId="{FD1FC8F1-2DA2-87FA-2346-88C61E7A74B4}"/>
          </ac:picMkLst>
        </pc:picChg>
      </pc:sldChg>
      <pc:sldChg chg="addSp delSp modSp new mod">
        <pc:chgData name="Maryam Sameh Adly" userId="f769b726164be1f1" providerId="LiveId" clId="{A14104BD-FC26-4193-96CC-396060041AE7}" dt="2024-06-28T00:01:49.627" v="6613" actId="20577"/>
        <pc:sldMkLst>
          <pc:docMk/>
          <pc:sldMk cId="768119551" sldId="331"/>
        </pc:sldMkLst>
        <pc:spChg chg="del">
          <ac:chgData name="Maryam Sameh Adly" userId="f769b726164be1f1" providerId="LiveId" clId="{A14104BD-FC26-4193-96CC-396060041AE7}" dt="2024-06-27T22:37:44.679" v="5699" actId="478"/>
          <ac:spMkLst>
            <pc:docMk/>
            <pc:sldMk cId="768119551" sldId="331"/>
            <ac:spMk id="2" creationId="{E6B572A9-2972-3962-14E1-D905E29637FC}"/>
          </ac:spMkLst>
        </pc:spChg>
        <pc:spChg chg="mod">
          <ac:chgData name="Maryam Sameh Adly" userId="f769b726164be1f1" providerId="LiveId" clId="{A14104BD-FC26-4193-96CC-396060041AE7}" dt="2024-06-28T00:01:49.627" v="6613" actId="20577"/>
          <ac:spMkLst>
            <pc:docMk/>
            <pc:sldMk cId="768119551" sldId="331"/>
            <ac:spMk id="3" creationId="{DAF98C89-2062-76EA-2B46-0D9DC0DBF91C}"/>
          </ac:spMkLst>
        </pc:spChg>
        <pc:spChg chg="add mod">
          <ac:chgData name="Maryam Sameh Adly" userId="f769b726164be1f1" providerId="LiveId" clId="{A14104BD-FC26-4193-96CC-396060041AE7}" dt="2024-06-27T23:23:45.003" v="6100" actId="122"/>
          <ac:spMkLst>
            <pc:docMk/>
            <pc:sldMk cId="768119551" sldId="331"/>
            <ac:spMk id="6" creationId="{01167579-0C85-EF7C-64B8-BC1E60044C0A}"/>
          </ac:spMkLst>
        </pc:spChg>
        <pc:picChg chg="add mod">
          <ac:chgData name="Maryam Sameh Adly" userId="f769b726164be1f1" providerId="LiveId" clId="{A14104BD-FC26-4193-96CC-396060041AE7}" dt="2024-06-27T23:23:17.432" v="6060" actId="1076"/>
          <ac:picMkLst>
            <pc:docMk/>
            <pc:sldMk cId="768119551" sldId="331"/>
            <ac:picMk id="5" creationId="{8EA10E73-128D-20E7-0343-F8C6F16C16BC}"/>
          </ac:picMkLst>
        </pc:picChg>
      </pc:sldChg>
      <pc:sldChg chg="addSp delSp modSp new mod">
        <pc:chgData name="Maryam Sameh Adly" userId="f769b726164be1f1" providerId="LiveId" clId="{A14104BD-FC26-4193-96CC-396060041AE7}" dt="2024-06-28T00:01:53.643" v="6615" actId="20577"/>
        <pc:sldMkLst>
          <pc:docMk/>
          <pc:sldMk cId="1759437130" sldId="332"/>
        </pc:sldMkLst>
        <pc:spChg chg="del">
          <ac:chgData name="Maryam Sameh Adly" userId="f769b726164be1f1" providerId="LiveId" clId="{A14104BD-FC26-4193-96CC-396060041AE7}" dt="2024-06-27T22:48:44.112" v="5708" actId="478"/>
          <ac:spMkLst>
            <pc:docMk/>
            <pc:sldMk cId="1759437130" sldId="332"/>
            <ac:spMk id="2" creationId="{78F3B6BD-A7D5-E14D-9027-C44C9D4CC7E5}"/>
          </ac:spMkLst>
        </pc:spChg>
        <pc:spChg chg="mod">
          <ac:chgData name="Maryam Sameh Adly" userId="f769b726164be1f1" providerId="LiveId" clId="{A14104BD-FC26-4193-96CC-396060041AE7}" dt="2024-06-28T00:01:53.643" v="6615" actId="20577"/>
          <ac:spMkLst>
            <pc:docMk/>
            <pc:sldMk cId="1759437130" sldId="332"/>
            <ac:spMk id="3" creationId="{DEAEE1AF-3B42-0656-9CA8-B3C677D8D3DB}"/>
          </ac:spMkLst>
        </pc:spChg>
        <pc:picChg chg="add mod">
          <ac:chgData name="Maryam Sameh Adly" userId="f769b726164be1f1" providerId="LiveId" clId="{A14104BD-FC26-4193-96CC-396060041AE7}" dt="2024-06-27T23:25:19.360" v="6251" actId="14100"/>
          <ac:picMkLst>
            <pc:docMk/>
            <pc:sldMk cId="1759437130" sldId="332"/>
            <ac:picMk id="5" creationId="{74727396-BAEF-E1A6-4AA0-5A0BF64A45F4}"/>
          </ac:picMkLst>
        </pc:picChg>
      </pc:sldChg>
      <pc:sldChg chg="addSp delSp modSp new mod">
        <pc:chgData name="Maryam Sameh Adly" userId="f769b726164be1f1" providerId="LiveId" clId="{A14104BD-FC26-4193-96CC-396060041AE7}" dt="2024-06-28T00:01:57.684" v="6617" actId="20577"/>
        <pc:sldMkLst>
          <pc:docMk/>
          <pc:sldMk cId="1476003651" sldId="333"/>
        </pc:sldMkLst>
        <pc:spChg chg="del">
          <ac:chgData name="Maryam Sameh Adly" userId="f769b726164be1f1" providerId="LiveId" clId="{A14104BD-FC26-4193-96CC-396060041AE7}" dt="2024-06-27T22:49:24.837" v="5714" actId="478"/>
          <ac:spMkLst>
            <pc:docMk/>
            <pc:sldMk cId="1476003651" sldId="333"/>
            <ac:spMk id="2" creationId="{70894EBE-009B-E99D-F479-21A676AEE78C}"/>
          </ac:spMkLst>
        </pc:spChg>
        <pc:spChg chg="mod">
          <ac:chgData name="Maryam Sameh Adly" userId="f769b726164be1f1" providerId="LiveId" clId="{A14104BD-FC26-4193-96CC-396060041AE7}" dt="2024-06-28T00:01:57.684" v="6617" actId="20577"/>
          <ac:spMkLst>
            <pc:docMk/>
            <pc:sldMk cId="1476003651" sldId="333"/>
            <ac:spMk id="3" creationId="{24FD0847-DC9E-5E99-60AF-3C982F608B67}"/>
          </ac:spMkLst>
        </pc:spChg>
        <pc:picChg chg="add mod">
          <ac:chgData name="Maryam Sameh Adly" userId="f769b726164be1f1" providerId="LiveId" clId="{A14104BD-FC26-4193-96CC-396060041AE7}" dt="2024-06-27T22:49:39.316" v="5717" actId="14100"/>
          <ac:picMkLst>
            <pc:docMk/>
            <pc:sldMk cId="1476003651" sldId="333"/>
            <ac:picMk id="5" creationId="{9541E53F-D12C-857A-92FA-57063740B839}"/>
          </ac:picMkLst>
        </pc:picChg>
      </pc:sldChg>
      <pc:sldChg chg="addSp delSp modSp new mod">
        <pc:chgData name="Maryam Sameh Adly" userId="f769b726164be1f1" providerId="LiveId" clId="{A14104BD-FC26-4193-96CC-396060041AE7}" dt="2024-06-28T00:01:34.925" v="6609" actId="20577"/>
        <pc:sldMkLst>
          <pc:docMk/>
          <pc:sldMk cId="3439388479" sldId="334"/>
        </pc:sldMkLst>
        <pc:spChg chg="del">
          <ac:chgData name="Maryam Sameh Adly" userId="f769b726164be1f1" providerId="LiveId" clId="{A14104BD-FC26-4193-96CC-396060041AE7}" dt="2024-06-27T22:54:28.562" v="5719" actId="478"/>
          <ac:spMkLst>
            <pc:docMk/>
            <pc:sldMk cId="3439388479" sldId="334"/>
            <ac:spMk id="2" creationId="{99C6320B-8FE8-A346-84FA-C8A59CE36842}"/>
          </ac:spMkLst>
        </pc:spChg>
        <pc:spChg chg="mod">
          <ac:chgData name="Maryam Sameh Adly" userId="f769b726164be1f1" providerId="LiveId" clId="{A14104BD-FC26-4193-96CC-396060041AE7}" dt="2024-06-28T00:01:34.925" v="6609" actId="20577"/>
          <ac:spMkLst>
            <pc:docMk/>
            <pc:sldMk cId="3439388479" sldId="334"/>
            <ac:spMk id="3" creationId="{6164DA10-16BB-260C-FD7E-2D58458A612D}"/>
          </ac:spMkLst>
        </pc:spChg>
        <pc:picChg chg="add mod">
          <ac:chgData name="Maryam Sameh Adly" userId="f769b726164be1f1" providerId="LiveId" clId="{A14104BD-FC26-4193-96CC-396060041AE7}" dt="2024-06-27T22:54:41.392" v="5726" actId="962"/>
          <ac:picMkLst>
            <pc:docMk/>
            <pc:sldMk cId="3439388479" sldId="334"/>
            <ac:picMk id="5" creationId="{46074D5D-E8AD-7F5B-E17F-4F919DC62FE2}"/>
          </ac:picMkLst>
        </pc:picChg>
      </pc:sldChg>
      <pc:sldChg chg="addSp delSp modSp new mod">
        <pc:chgData name="Maryam Sameh Adly" userId="f769b726164be1f1" providerId="LiveId" clId="{A14104BD-FC26-4193-96CC-396060041AE7}" dt="2024-06-28T00:00:51.444" v="6593" actId="20577"/>
        <pc:sldMkLst>
          <pc:docMk/>
          <pc:sldMk cId="2720086096" sldId="335"/>
        </pc:sldMkLst>
        <pc:spChg chg="del">
          <ac:chgData name="Maryam Sameh Adly" userId="f769b726164be1f1" providerId="LiveId" clId="{A14104BD-FC26-4193-96CC-396060041AE7}" dt="2024-06-27T23:17:25.680" v="5795" actId="478"/>
          <ac:spMkLst>
            <pc:docMk/>
            <pc:sldMk cId="2720086096" sldId="335"/>
            <ac:spMk id="2" creationId="{5CD958E6-A8A7-BDEB-2B74-A5503EAF0FC6}"/>
          </ac:spMkLst>
        </pc:spChg>
        <pc:spChg chg="mod">
          <ac:chgData name="Maryam Sameh Adly" userId="f769b726164be1f1" providerId="LiveId" clId="{A14104BD-FC26-4193-96CC-396060041AE7}" dt="2024-06-28T00:00:51.444" v="6593" actId="20577"/>
          <ac:spMkLst>
            <pc:docMk/>
            <pc:sldMk cId="2720086096" sldId="335"/>
            <ac:spMk id="3" creationId="{7C63D835-99FA-09DA-E7FE-532C74A5C680}"/>
          </ac:spMkLst>
        </pc:spChg>
        <pc:picChg chg="add mod">
          <ac:chgData name="Maryam Sameh Adly" userId="f769b726164be1f1" providerId="LiveId" clId="{A14104BD-FC26-4193-96CC-396060041AE7}" dt="2024-06-27T23:17:45.675" v="5803" actId="14100"/>
          <ac:picMkLst>
            <pc:docMk/>
            <pc:sldMk cId="2720086096" sldId="335"/>
            <ac:picMk id="5" creationId="{B6E37E14-859A-05D7-5D8C-F640FDBFBA2B}"/>
          </ac:picMkLst>
        </pc:picChg>
      </pc:sldChg>
      <pc:sldChg chg="addSp delSp modSp new mod">
        <pc:chgData name="Maryam Sameh Adly" userId="f769b726164be1f1" providerId="LiveId" clId="{A14104BD-FC26-4193-96CC-396060041AE7}" dt="2024-06-28T00:02:03.418" v="6619" actId="20577"/>
        <pc:sldMkLst>
          <pc:docMk/>
          <pc:sldMk cId="3814642619" sldId="336"/>
        </pc:sldMkLst>
        <pc:spChg chg="del">
          <ac:chgData name="Maryam Sameh Adly" userId="f769b726164be1f1" providerId="LiveId" clId="{A14104BD-FC26-4193-96CC-396060041AE7}" dt="2024-06-27T23:27:47.763" v="6286" actId="478"/>
          <ac:spMkLst>
            <pc:docMk/>
            <pc:sldMk cId="3814642619" sldId="336"/>
            <ac:spMk id="2" creationId="{A2D1AB5C-E696-B6A3-E335-57EB36C74FA6}"/>
          </ac:spMkLst>
        </pc:spChg>
        <pc:spChg chg="mod">
          <ac:chgData name="Maryam Sameh Adly" userId="f769b726164be1f1" providerId="LiveId" clId="{A14104BD-FC26-4193-96CC-396060041AE7}" dt="2024-06-28T00:02:03.418" v="6619" actId="20577"/>
          <ac:spMkLst>
            <pc:docMk/>
            <pc:sldMk cId="3814642619" sldId="336"/>
            <ac:spMk id="3" creationId="{47F81644-F15F-CB78-A965-88AC4563A2E4}"/>
          </ac:spMkLst>
        </pc:spChg>
        <pc:picChg chg="add mod">
          <ac:chgData name="Maryam Sameh Adly" userId="f769b726164be1f1" providerId="LiveId" clId="{A14104BD-FC26-4193-96CC-396060041AE7}" dt="2024-06-27T23:28:01.688" v="6292" actId="14100"/>
          <ac:picMkLst>
            <pc:docMk/>
            <pc:sldMk cId="3814642619" sldId="336"/>
            <ac:picMk id="5" creationId="{0BD41A51-C744-3EA6-FE8F-D918582FCF17}"/>
          </ac:picMkLst>
        </pc:picChg>
      </pc:sldChg>
      <pc:sldChg chg="addSp delSp modSp new mod ord">
        <pc:chgData name="Maryam Sameh Adly" userId="f769b726164be1f1" providerId="LiveId" clId="{A14104BD-FC26-4193-96CC-396060041AE7}" dt="2024-06-28T00:00:19.685" v="6583" actId="20577"/>
        <pc:sldMkLst>
          <pc:docMk/>
          <pc:sldMk cId="1590319893" sldId="337"/>
        </pc:sldMkLst>
        <pc:spChg chg="del">
          <ac:chgData name="Maryam Sameh Adly" userId="f769b726164be1f1" providerId="LiveId" clId="{A14104BD-FC26-4193-96CC-396060041AE7}" dt="2024-06-27T23:54:54.497" v="6354" actId="478"/>
          <ac:spMkLst>
            <pc:docMk/>
            <pc:sldMk cId="1590319893" sldId="337"/>
            <ac:spMk id="2" creationId="{2B674C37-E522-AF87-1E15-A2F8A562355F}"/>
          </ac:spMkLst>
        </pc:spChg>
        <pc:spChg chg="mod">
          <ac:chgData name="Maryam Sameh Adly" userId="f769b726164be1f1" providerId="LiveId" clId="{A14104BD-FC26-4193-96CC-396060041AE7}" dt="2024-06-28T00:00:19.685" v="6583" actId="20577"/>
          <ac:spMkLst>
            <pc:docMk/>
            <pc:sldMk cId="1590319893" sldId="337"/>
            <ac:spMk id="3" creationId="{F0AF903E-EE57-DF72-10FD-BD0F6BCAFC85}"/>
          </ac:spMkLst>
        </pc:spChg>
        <pc:picChg chg="add mod">
          <ac:chgData name="Maryam Sameh Adly" userId="f769b726164be1f1" providerId="LiveId" clId="{A14104BD-FC26-4193-96CC-396060041AE7}" dt="2024-06-27T23:58:44.615" v="6547" actId="1076"/>
          <ac:picMkLst>
            <pc:docMk/>
            <pc:sldMk cId="1590319893" sldId="337"/>
            <ac:picMk id="5" creationId="{A04825B5-E996-209F-F157-12DF6E8E403B}"/>
          </ac:picMkLst>
        </pc:picChg>
      </pc:sldChg>
      <pc:sldChg chg="addSp delSp modSp new mod">
        <pc:chgData name="Maryam Sameh Adly" userId="f769b726164be1f1" providerId="LiveId" clId="{A14104BD-FC26-4193-96CC-396060041AE7}" dt="2024-06-28T00:48:34.296" v="9094" actId="113"/>
        <pc:sldMkLst>
          <pc:docMk/>
          <pc:sldMk cId="2282180485" sldId="338"/>
        </pc:sldMkLst>
        <pc:spChg chg="del">
          <ac:chgData name="Maryam Sameh Adly" userId="f769b726164be1f1" providerId="LiveId" clId="{A14104BD-FC26-4193-96CC-396060041AE7}" dt="2024-06-28T00:02:35.740" v="6624" actId="478"/>
          <ac:spMkLst>
            <pc:docMk/>
            <pc:sldMk cId="2282180485" sldId="338"/>
            <ac:spMk id="2" creationId="{7D4A770B-2212-98CA-17D4-AE53CF512BE5}"/>
          </ac:spMkLst>
        </pc:spChg>
        <pc:spChg chg="mod">
          <ac:chgData name="Maryam Sameh Adly" userId="f769b726164be1f1" providerId="LiveId" clId="{A14104BD-FC26-4193-96CC-396060041AE7}" dt="2024-06-28T00:44:56.179" v="8670" actId="113"/>
          <ac:spMkLst>
            <pc:docMk/>
            <pc:sldMk cId="2282180485" sldId="338"/>
            <ac:spMk id="3" creationId="{2AD72B5B-CB9B-983B-26B6-4CA9C8801522}"/>
          </ac:spMkLst>
        </pc:spChg>
        <pc:spChg chg="add del mod">
          <ac:chgData name="Maryam Sameh Adly" userId="f769b726164be1f1" providerId="LiveId" clId="{A14104BD-FC26-4193-96CC-396060041AE7}" dt="2024-06-28T00:09:45.503" v="7067"/>
          <ac:spMkLst>
            <pc:docMk/>
            <pc:sldMk cId="2282180485" sldId="338"/>
            <ac:spMk id="4" creationId="{53C1E92E-F0E7-3E5C-18C2-73D68FF3C5C0}"/>
          </ac:spMkLst>
        </pc:spChg>
        <pc:spChg chg="add mod">
          <ac:chgData name="Maryam Sameh Adly" userId="f769b726164be1f1" providerId="LiveId" clId="{A14104BD-FC26-4193-96CC-396060041AE7}" dt="2024-06-28T00:32:52.297" v="7781" actId="27107"/>
          <ac:spMkLst>
            <pc:docMk/>
            <pc:sldMk cId="2282180485" sldId="338"/>
            <ac:spMk id="6" creationId="{ED0C0165-BD41-0FEF-8131-2B53921746D3}"/>
          </ac:spMkLst>
        </pc:spChg>
        <pc:spChg chg="add mod">
          <ac:chgData name="Maryam Sameh Adly" userId="f769b726164be1f1" providerId="LiveId" clId="{A14104BD-FC26-4193-96CC-396060041AE7}" dt="2024-06-28T00:37:37.792" v="8185" actId="20577"/>
          <ac:spMkLst>
            <pc:docMk/>
            <pc:sldMk cId="2282180485" sldId="338"/>
            <ac:spMk id="8" creationId="{CE6EF3F8-96DE-E5A4-22CB-44A05B0295DE}"/>
          </ac:spMkLst>
        </pc:spChg>
        <pc:spChg chg="add mod">
          <ac:chgData name="Maryam Sameh Adly" userId="f769b726164be1f1" providerId="LiveId" clId="{A14104BD-FC26-4193-96CC-396060041AE7}" dt="2024-06-28T00:48:34.296" v="9094" actId="113"/>
          <ac:spMkLst>
            <pc:docMk/>
            <pc:sldMk cId="2282180485" sldId="338"/>
            <ac:spMk id="9" creationId="{C8B83E55-223D-656A-2F9C-DB1250790B8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6793EB-F2C4-4247-BE11-EEA596DC599E}" type="datetimeFigureOut">
              <a:rPr lang="en-US" smtClean="0"/>
              <a:t>6/27/2024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EE0D6D-37CC-4989-9642-129CE85CAE69}" type="slidenum">
              <a:rPr lang="en-US" smtClean="0"/>
              <a:t>‹#›</a:t>
            </a:fld>
            <a:endParaRPr lang="en-US"/>
          </a:p>
        </p:txBody>
      </p:sp>
    </p:spTree>
    <p:extLst>
      <p:ext uri="{BB962C8B-B14F-4D97-AF65-F5344CB8AC3E}">
        <p14:creationId xmlns:p14="http://schemas.microsoft.com/office/powerpoint/2010/main" val="912041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5898F52-2787-4BA2-BBBC-9395E9F86D50}" type="datetimeFigureOut">
              <a:rPr lang="en-US" smtClean="0"/>
              <a:t>6/27/2024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259864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898F52-2787-4BA2-BBBC-9395E9F86D50}" type="datetimeFigureOut">
              <a:rPr lang="en-US" smtClean="0"/>
              <a:pPr/>
              <a:t>6/27/2024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2988915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pPr/>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906151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pPr/>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1904007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pPr/>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2285140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5898F52-2787-4BA2-BBBC-9395E9F86D50}" type="datetimeFigureOut">
              <a:rPr lang="en-US" smtClean="0"/>
              <a:pPr/>
              <a:t>6/27/2024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1714936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5898F52-2787-4BA2-BBBC-9395E9F86D50}" type="datetimeFigureOut">
              <a:rPr lang="en-US" smtClean="0"/>
              <a:pPr/>
              <a:t>6/27/2024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4C8B8A27-DF03-4546-BA93-21C967D57E5C}" type="slidenum">
              <a:rPr lang="en-US" smtClean="0"/>
              <a:pPr/>
              <a:t>‹#›</a:t>
            </a:fld>
            <a:endParaRPr lang="en-US"/>
          </a:p>
        </p:txBody>
      </p:sp>
    </p:spTree>
    <p:extLst>
      <p:ext uri="{BB962C8B-B14F-4D97-AF65-F5344CB8AC3E}">
        <p14:creationId xmlns:p14="http://schemas.microsoft.com/office/powerpoint/2010/main" val="1837702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5898F52-2787-4BA2-BBBC-9395E9F86D50}"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353018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5898F52-2787-4BA2-BBBC-9395E9F86D50}"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826130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898F52-2787-4BA2-BBBC-9395E9F86D50}"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4036763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898F52-2787-4BA2-BBBC-9395E9F86D50}"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42876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898F52-2787-4BA2-BBBC-9395E9F86D50}"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996906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898F52-2787-4BA2-BBBC-9395E9F86D50}" type="datetimeFigureOut">
              <a:rPr lang="en-US" smtClean="0"/>
              <a:t>6/27/2024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766377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898F52-2787-4BA2-BBBC-9395E9F86D50}" type="datetimeFigureOut">
              <a:rPr lang="en-US" smtClean="0"/>
              <a:t>6/27/2024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226330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898F52-2787-4BA2-BBBC-9395E9F86D50}" type="datetimeFigureOut">
              <a:rPr lang="en-US" smtClean="0"/>
              <a:t>6/27/2024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83898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898F52-2787-4BA2-BBBC-9395E9F86D50}"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39344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898F52-2787-4BA2-BBBC-9395E9F86D50}"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706423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5898F52-2787-4BA2-BBBC-9395E9F86D50}" type="datetimeFigureOut">
              <a:rPr lang="en-US" smtClean="0"/>
              <a:pPr/>
              <a:t>6/27/2024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1277903268"/>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 id="2147483843" r:id="rId14"/>
    <p:sldLayoutId id="2147483844" r:id="rId15"/>
    <p:sldLayoutId id="2147483845" r:id="rId16"/>
    <p:sldLayoutId id="214748384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1" name="Rectangle 30">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2"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pic>
        <p:nvPicPr>
          <p:cNvPr id="13" name="Picture 12" descr="A blue abstract watercolor pattern on a white background">
            <a:extLst>
              <a:ext uri="{FF2B5EF4-FFF2-40B4-BE49-F238E27FC236}">
                <a16:creationId xmlns:a16="http://schemas.microsoft.com/office/drawing/2014/main" id="{E35A016A-B0DC-9635-9F67-BFAD6F8CE10D}"/>
              </a:ext>
            </a:extLst>
          </p:cNvPr>
          <p:cNvPicPr>
            <a:picLocks noChangeAspect="1"/>
          </p:cNvPicPr>
          <p:nvPr/>
        </p:nvPicPr>
        <p:blipFill rotWithShape="1">
          <a:blip r:embed="rId3">
            <a:duotone>
              <a:prstClr val="black"/>
              <a:schemeClr val="accent5">
                <a:tint val="45000"/>
                <a:satMod val="400000"/>
              </a:schemeClr>
            </a:duotone>
            <a:alphaModFix amt="25000"/>
          </a:blip>
          <a:srcRect t="28417" r="9090" b="-1"/>
          <a:stretch/>
        </p:blipFill>
        <p:spPr>
          <a:xfrm>
            <a:off x="474133" y="475488"/>
            <a:ext cx="11243734" cy="5909733"/>
          </a:xfrm>
          <a:prstGeom prst="rect">
            <a:avLst/>
          </a:prstGeom>
        </p:spPr>
      </p:pic>
      <p:sp>
        <p:nvSpPr>
          <p:cNvPr id="2" name="Title 1">
            <a:extLst>
              <a:ext uri="{FF2B5EF4-FFF2-40B4-BE49-F238E27FC236}">
                <a16:creationId xmlns:a16="http://schemas.microsoft.com/office/drawing/2014/main" id="{FD7BCE7F-AD4E-77EB-7C3C-64181FDB3AD8}"/>
              </a:ext>
            </a:extLst>
          </p:cNvPr>
          <p:cNvSpPr>
            <a:spLocks noGrp="1"/>
          </p:cNvSpPr>
          <p:nvPr>
            <p:ph type="ctrTitle"/>
          </p:nvPr>
        </p:nvSpPr>
        <p:spPr>
          <a:xfrm>
            <a:off x="1042350" y="472779"/>
            <a:ext cx="8827245" cy="2457772"/>
          </a:xfrm>
        </p:spPr>
        <p:txBody>
          <a:bodyPr>
            <a:normAutofit/>
          </a:bodyPr>
          <a:lstStyle/>
          <a:p>
            <a:r>
              <a:rPr lang="en-US" dirty="0"/>
              <a:t>Mid Project Presentation</a:t>
            </a:r>
          </a:p>
        </p:txBody>
      </p:sp>
      <p:sp>
        <p:nvSpPr>
          <p:cNvPr id="3" name="Subtitle 2">
            <a:extLst>
              <a:ext uri="{FF2B5EF4-FFF2-40B4-BE49-F238E27FC236}">
                <a16:creationId xmlns:a16="http://schemas.microsoft.com/office/drawing/2014/main" id="{751095A1-54FD-10E2-84B7-CD4875326C3F}"/>
              </a:ext>
            </a:extLst>
          </p:cNvPr>
          <p:cNvSpPr>
            <a:spLocks noGrp="1"/>
          </p:cNvSpPr>
          <p:nvPr>
            <p:ph type="subTitle" idx="1"/>
          </p:nvPr>
        </p:nvSpPr>
        <p:spPr>
          <a:xfrm>
            <a:off x="2983753" y="3066030"/>
            <a:ext cx="8827245" cy="861420"/>
          </a:xfrm>
        </p:spPr>
        <p:txBody>
          <a:bodyPr>
            <a:normAutofit/>
          </a:bodyPr>
          <a:lstStyle/>
          <a:p>
            <a:r>
              <a:rPr lang="en-US" b="1" dirty="0">
                <a:solidFill>
                  <a:schemeClr val="bg2"/>
                </a:solidFill>
              </a:rPr>
              <a:t>Marketing campaigns </a:t>
            </a:r>
          </a:p>
        </p:txBody>
      </p:sp>
      <p:sp>
        <p:nvSpPr>
          <p:cNvPr id="34" name="Rectangle 33">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85194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BC1B1F3-CEEB-BFA5-2838-894FC780E122}"/>
              </a:ext>
            </a:extLst>
          </p:cNvPr>
          <p:cNvSpPr>
            <a:spLocks noGrp="1"/>
          </p:cNvSpPr>
          <p:nvPr>
            <p:ph type="subTitle" idx="1"/>
          </p:nvPr>
        </p:nvSpPr>
        <p:spPr>
          <a:xfrm>
            <a:off x="520548" y="5019040"/>
            <a:ext cx="8825658" cy="1282823"/>
          </a:xfrm>
        </p:spPr>
        <p:txBody>
          <a:bodyPr>
            <a:normAutofit/>
          </a:bodyPr>
          <a:lstStyle/>
          <a:p>
            <a:r>
              <a:rPr lang="en-US" sz="1800" cap="none" dirty="0">
                <a:solidFill>
                  <a:schemeClr val="bg1"/>
                </a:solidFill>
              </a:rPr>
              <a:t>Insight (8):</a:t>
            </a:r>
            <a:endParaRPr lang="en-US" sz="1200" cap="none" dirty="0">
              <a:solidFill>
                <a:schemeClr val="bg1"/>
              </a:solidFill>
            </a:endParaRPr>
          </a:p>
          <a:p>
            <a:r>
              <a:rPr lang="en-US" sz="1800" cap="none" dirty="0">
                <a:solidFill>
                  <a:schemeClr val="bg1"/>
                </a:solidFill>
              </a:rPr>
              <a:t>PhD Customers recorded the Highest Average of Annual income </a:t>
            </a:r>
            <a:r>
              <a:rPr lang="en-US" cap="none" dirty="0">
                <a:solidFill>
                  <a:schemeClr val="bg1"/>
                </a:solidFill>
              </a:rPr>
              <a:t>with 65.104k </a:t>
            </a:r>
            <a:r>
              <a:rPr lang="en-US" sz="1800" cap="none" dirty="0">
                <a:solidFill>
                  <a:schemeClr val="bg1"/>
                </a:solidFill>
              </a:rPr>
              <a:t> Dollars.</a:t>
            </a:r>
            <a:endParaRPr lang="en-US" sz="3200" cap="none" dirty="0">
              <a:solidFill>
                <a:schemeClr val="bg1"/>
              </a:solidFill>
            </a:endParaRPr>
          </a:p>
          <a:p>
            <a:endParaRPr lang="en-US" dirty="0"/>
          </a:p>
        </p:txBody>
      </p:sp>
      <p:pic>
        <p:nvPicPr>
          <p:cNvPr id="5" name="Picture 4" descr="A graph of income by education&#10;&#10;Description automatically generated with medium confidence">
            <a:extLst>
              <a:ext uri="{FF2B5EF4-FFF2-40B4-BE49-F238E27FC236}">
                <a16:creationId xmlns:a16="http://schemas.microsoft.com/office/drawing/2014/main" id="{3C6A0FCE-9606-521C-E6F9-D2750EB9A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48" y="1219630"/>
            <a:ext cx="10959148" cy="3717689"/>
          </a:xfrm>
          <a:prstGeom prst="rect">
            <a:avLst/>
          </a:prstGeom>
        </p:spPr>
      </p:pic>
    </p:spTree>
    <p:extLst>
      <p:ext uri="{BB962C8B-B14F-4D97-AF65-F5344CB8AC3E}">
        <p14:creationId xmlns:p14="http://schemas.microsoft.com/office/powerpoint/2010/main" val="2897063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534CACB-40E6-EB13-8F4D-5F28BAC18DBA}"/>
              </a:ext>
            </a:extLst>
          </p:cNvPr>
          <p:cNvSpPr>
            <a:spLocks noGrp="1"/>
          </p:cNvSpPr>
          <p:nvPr>
            <p:ph type="subTitle" idx="1"/>
          </p:nvPr>
        </p:nvSpPr>
        <p:spPr>
          <a:xfrm>
            <a:off x="554640" y="4568658"/>
            <a:ext cx="9120301" cy="1466382"/>
          </a:xfrm>
        </p:spPr>
        <p:txBody>
          <a:bodyPr>
            <a:normAutofit/>
          </a:bodyPr>
          <a:lstStyle/>
          <a:p>
            <a:r>
              <a:rPr lang="en-US" sz="1900" cap="none" dirty="0">
                <a:solidFill>
                  <a:schemeClr val="bg1"/>
                </a:solidFill>
              </a:rPr>
              <a:t>Insight (9):</a:t>
            </a:r>
            <a:endParaRPr lang="en-US" sz="1200" cap="none" dirty="0">
              <a:solidFill>
                <a:schemeClr val="bg1"/>
              </a:solidFill>
            </a:endParaRPr>
          </a:p>
          <a:p>
            <a:r>
              <a:rPr lang="en-US" sz="1900" cap="none" dirty="0">
                <a:solidFill>
                  <a:schemeClr val="bg1"/>
                </a:solidFill>
              </a:rPr>
              <a:t>Grouped age of Customers 80-90 recorded Highest Average of Annual income in with 64.764k </a:t>
            </a:r>
            <a:r>
              <a:rPr lang="en-US" sz="2200" cap="none" dirty="0">
                <a:solidFill>
                  <a:schemeClr val="bg1"/>
                </a:solidFill>
              </a:rPr>
              <a:t>Dollar.</a:t>
            </a:r>
          </a:p>
          <a:p>
            <a:endParaRPr lang="en-US" dirty="0"/>
          </a:p>
        </p:txBody>
      </p:sp>
      <p:pic>
        <p:nvPicPr>
          <p:cNvPr id="5" name="Picture 4" descr="A graph of income by customers ages&#10;&#10;Description automatically generated">
            <a:extLst>
              <a:ext uri="{FF2B5EF4-FFF2-40B4-BE49-F238E27FC236}">
                <a16:creationId xmlns:a16="http://schemas.microsoft.com/office/drawing/2014/main" id="{5DBE26DA-E005-3FE5-9C44-8355B3B655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640" y="618928"/>
            <a:ext cx="9798400" cy="3765995"/>
          </a:xfrm>
          <a:prstGeom prst="rect">
            <a:avLst/>
          </a:prstGeom>
        </p:spPr>
      </p:pic>
    </p:spTree>
    <p:extLst>
      <p:ext uri="{BB962C8B-B14F-4D97-AF65-F5344CB8AC3E}">
        <p14:creationId xmlns:p14="http://schemas.microsoft.com/office/powerpoint/2010/main" val="2166068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F4054F2-F676-6822-AA47-3420CE3226E5}"/>
              </a:ext>
            </a:extLst>
          </p:cNvPr>
          <p:cNvSpPr>
            <a:spLocks noGrp="1"/>
          </p:cNvSpPr>
          <p:nvPr>
            <p:ph type="subTitle" idx="1"/>
          </p:nvPr>
        </p:nvSpPr>
        <p:spPr>
          <a:xfrm>
            <a:off x="590548" y="4663440"/>
            <a:ext cx="9325612" cy="1554480"/>
          </a:xfrm>
        </p:spPr>
        <p:txBody>
          <a:bodyPr>
            <a:normAutofit/>
          </a:bodyPr>
          <a:lstStyle/>
          <a:p>
            <a:r>
              <a:rPr lang="en-US" sz="2400" cap="none" dirty="0">
                <a:solidFill>
                  <a:schemeClr val="bg1"/>
                </a:solidFill>
              </a:rPr>
              <a:t>Insight (10):</a:t>
            </a:r>
            <a:endParaRPr lang="en-US" sz="1600" cap="none" dirty="0">
              <a:solidFill>
                <a:schemeClr val="bg1"/>
              </a:solidFill>
            </a:endParaRPr>
          </a:p>
          <a:p>
            <a:r>
              <a:rPr lang="en-US" sz="2400" cap="none" dirty="0">
                <a:solidFill>
                  <a:schemeClr val="bg1"/>
                </a:solidFill>
              </a:rPr>
              <a:t>Customers that have no kids in Home recorded the Highest Annual Income with 61.755k.</a:t>
            </a:r>
            <a:endParaRPr lang="en-US" sz="2800" cap="none" dirty="0">
              <a:solidFill>
                <a:schemeClr val="bg1"/>
              </a:solidFill>
            </a:endParaRPr>
          </a:p>
          <a:p>
            <a:endParaRPr lang="en-US" dirty="0"/>
          </a:p>
        </p:txBody>
      </p:sp>
      <p:pic>
        <p:nvPicPr>
          <p:cNvPr id="4" name="Picture 3" descr="A graph showing the amount of customers in the market&#10;&#10;Description automatically generated with medium confidence">
            <a:extLst>
              <a:ext uri="{FF2B5EF4-FFF2-40B4-BE49-F238E27FC236}">
                <a16:creationId xmlns:a16="http://schemas.microsoft.com/office/drawing/2014/main" id="{053E1974-36D1-35A5-BC1E-4A83E5003C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790" y="488950"/>
            <a:ext cx="9813290" cy="4174490"/>
          </a:xfrm>
          <a:prstGeom prst="rect">
            <a:avLst/>
          </a:prstGeom>
        </p:spPr>
      </p:pic>
    </p:spTree>
    <p:extLst>
      <p:ext uri="{BB962C8B-B14F-4D97-AF65-F5344CB8AC3E}">
        <p14:creationId xmlns:p14="http://schemas.microsoft.com/office/powerpoint/2010/main" val="2703296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E971AEB-A8AC-7240-D710-B0805ACCDBD0}"/>
              </a:ext>
            </a:extLst>
          </p:cNvPr>
          <p:cNvSpPr>
            <a:spLocks noGrp="1"/>
          </p:cNvSpPr>
          <p:nvPr>
            <p:ph type="subTitle" idx="1"/>
          </p:nvPr>
        </p:nvSpPr>
        <p:spPr>
          <a:xfrm>
            <a:off x="523221" y="4797044"/>
            <a:ext cx="9355729" cy="1269459"/>
          </a:xfrm>
        </p:spPr>
        <p:txBody>
          <a:bodyPr>
            <a:normAutofit lnSpcReduction="10000"/>
          </a:bodyPr>
          <a:lstStyle/>
          <a:p>
            <a:r>
              <a:rPr lang="en-US" sz="2400" cap="none" dirty="0">
                <a:solidFill>
                  <a:schemeClr val="bg1"/>
                </a:solidFill>
              </a:rPr>
              <a:t>Insight (11):</a:t>
            </a:r>
            <a:endParaRPr lang="en-US" sz="1400" cap="none" dirty="0">
              <a:solidFill>
                <a:schemeClr val="bg1"/>
              </a:solidFill>
            </a:endParaRPr>
          </a:p>
          <a:p>
            <a:r>
              <a:rPr lang="en-US" sz="2400" cap="none" dirty="0">
                <a:solidFill>
                  <a:schemeClr val="bg1"/>
                </a:solidFill>
              </a:rPr>
              <a:t>Customers that have 2 teenagers  in Home recorded the Highest Annual Income with 55.559k.</a:t>
            </a:r>
            <a:endParaRPr lang="en-US" sz="2800" cap="none" dirty="0">
              <a:solidFill>
                <a:schemeClr val="bg1"/>
              </a:solidFill>
            </a:endParaRPr>
          </a:p>
          <a:p>
            <a:endParaRPr lang="en-US" dirty="0"/>
          </a:p>
        </p:txBody>
      </p:sp>
      <p:pic>
        <p:nvPicPr>
          <p:cNvPr id="4" name="Picture 3" descr="A graph of income for customers">
            <a:extLst>
              <a:ext uri="{FF2B5EF4-FFF2-40B4-BE49-F238E27FC236}">
                <a16:creationId xmlns:a16="http://schemas.microsoft.com/office/drawing/2014/main" id="{7BE07596-8ADF-D331-FCF9-A52EE9188F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220" y="499110"/>
            <a:ext cx="9819659" cy="4297934"/>
          </a:xfrm>
          <a:prstGeom prst="rect">
            <a:avLst/>
          </a:prstGeom>
        </p:spPr>
      </p:pic>
    </p:spTree>
    <p:extLst>
      <p:ext uri="{BB962C8B-B14F-4D97-AF65-F5344CB8AC3E}">
        <p14:creationId xmlns:p14="http://schemas.microsoft.com/office/powerpoint/2010/main" val="426611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86CC702-FDC7-2094-C3D8-B5A223F89486}"/>
              </a:ext>
            </a:extLst>
          </p:cNvPr>
          <p:cNvSpPr>
            <a:spLocks noGrp="1"/>
          </p:cNvSpPr>
          <p:nvPr>
            <p:ph type="subTitle" idx="1"/>
          </p:nvPr>
        </p:nvSpPr>
        <p:spPr>
          <a:xfrm>
            <a:off x="539750" y="4958080"/>
            <a:ext cx="8825658" cy="1280160"/>
          </a:xfrm>
        </p:spPr>
        <p:txBody>
          <a:bodyPr>
            <a:normAutofit/>
          </a:bodyPr>
          <a:lstStyle/>
          <a:p>
            <a:r>
              <a:rPr lang="en-US" sz="2000" cap="none" dirty="0">
                <a:solidFill>
                  <a:schemeClr val="bg1"/>
                </a:solidFill>
              </a:rPr>
              <a:t>Insight (12):</a:t>
            </a:r>
          </a:p>
          <a:p>
            <a:r>
              <a:rPr lang="en-US" sz="2000" cap="none" dirty="0">
                <a:solidFill>
                  <a:schemeClr val="bg1"/>
                </a:solidFill>
              </a:rPr>
              <a:t>Year 2014 records the highest Annual Average Income of Customers that enrolled to our Company with 52.814k.</a:t>
            </a:r>
          </a:p>
        </p:txBody>
      </p:sp>
      <p:pic>
        <p:nvPicPr>
          <p:cNvPr id="5" name="Picture 4" descr="A graph showing the number of income&#10;&#10;Description automatically generated">
            <a:extLst>
              <a:ext uri="{FF2B5EF4-FFF2-40B4-BE49-F238E27FC236}">
                <a16:creationId xmlns:a16="http://schemas.microsoft.com/office/drawing/2014/main" id="{FD5EF6CD-7699-C681-165A-81805A5A20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750" y="445590"/>
            <a:ext cx="9853930" cy="4331790"/>
          </a:xfrm>
          <a:prstGeom prst="rect">
            <a:avLst/>
          </a:prstGeom>
        </p:spPr>
      </p:pic>
    </p:spTree>
    <p:extLst>
      <p:ext uri="{BB962C8B-B14F-4D97-AF65-F5344CB8AC3E}">
        <p14:creationId xmlns:p14="http://schemas.microsoft.com/office/powerpoint/2010/main" val="734958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AEC4EE2-FE64-D64F-6559-09539DAC7EED}"/>
              </a:ext>
            </a:extLst>
          </p:cNvPr>
          <p:cNvSpPr>
            <a:spLocks noGrp="1"/>
          </p:cNvSpPr>
          <p:nvPr>
            <p:ph type="subTitle" idx="1"/>
          </p:nvPr>
        </p:nvSpPr>
        <p:spPr>
          <a:xfrm>
            <a:off x="614180" y="4704080"/>
            <a:ext cx="9220699" cy="1583248"/>
          </a:xfrm>
        </p:spPr>
        <p:txBody>
          <a:bodyPr>
            <a:normAutofit/>
          </a:bodyPr>
          <a:lstStyle/>
          <a:p>
            <a:r>
              <a:rPr lang="en-US" sz="2000" cap="none" dirty="0">
                <a:solidFill>
                  <a:schemeClr val="bg1"/>
                </a:solidFill>
              </a:rPr>
              <a:t>Insight (13):</a:t>
            </a:r>
            <a:endParaRPr lang="en-US" sz="1400" cap="none" dirty="0">
              <a:solidFill>
                <a:schemeClr val="bg1"/>
              </a:solidFill>
            </a:endParaRPr>
          </a:p>
          <a:p>
            <a:r>
              <a:rPr lang="en-US" sz="2000" cap="none" dirty="0">
                <a:solidFill>
                  <a:schemeClr val="bg1"/>
                </a:solidFill>
              </a:rPr>
              <a:t>Highest Average of Annual income of Customers that Enrolled in our company made in 2013, Quarter (2) with 57.065k .</a:t>
            </a:r>
            <a:endParaRPr lang="en-US" sz="2400" cap="none" dirty="0">
              <a:solidFill>
                <a:schemeClr val="bg1"/>
              </a:solidFill>
            </a:endParaRPr>
          </a:p>
          <a:p>
            <a:endParaRPr lang="en-US" dirty="0"/>
          </a:p>
        </p:txBody>
      </p:sp>
      <p:pic>
        <p:nvPicPr>
          <p:cNvPr id="4" name="Picture 3" descr="A graph of income by each quarter">
            <a:extLst>
              <a:ext uri="{FF2B5EF4-FFF2-40B4-BE49-F238E27FC236}">
                <a16:creationId xmlns:a16="http://schemas.microsoft.com/office/drawing/2014/main" id="{6B3458CE-5ADC-DB98-926B-75CCD7DF8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180" y="497840"/>
            <a:ext cx="9779500" cy="4206240"/>
          </a:xfrm>
          <a:prstGeom prst="rect">
            <a:avLst/>
          </a:prstGeom>
        </p:spPr>
      </p:pic>
    </p:spTree>
    <p:extLst>
      <p:ext uri="{BB962C8B-B14F-4D97-AF65-F5344CB8AC3E}">
        <p14:creationId xmlns:p14="http://schemas.microsoft.com/office/powerpoint/2010/main" val="1856127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25F98C3-9BD0-E3B8-05DF-7F50B5E8ED93}"/>
              </a:ext>
            </a:extLst>
          </p:cNvPr>
          <p:cNvSpPr>
            <a:spLocks noGrp="1"/>
          </p:cNvSpPr>
          <p:nvPr>
            <p:ph type="subTitle" idx="1"/>
          </p:nvPr>
        </p:nvSpPr>
        <p:spPr>
          <a:xfrm>
            <a:off x="511892" y="4226561"/>
            <a:ext cx="9395058" cy="2185849"/>
          </a:xfrm>
        </p:spPr>
        <p:txBody>
          <a:bodyPr>
            <a:normAutofit fontScale="92500"/>
          </a:bodyPr>
          <a:lstStyle/>
          <a:p>
            <a:r>
              <a:rPr lang="en-US" sz="1800" cap="none" dirty="0">
                <a:solidFill>
                  <a:schemeClr val="bg1"/>
                </a:solidFill>
              </a:rPr>
              <a:t>Insight (1</a:t>
            </a:r>
            <a:r>
              <a:rPr lang="en-US" cap="none" dirty="0">
                <a:solidFill>
                  <a:schemeClr val="bg1"/>
                </a:solidFill>
              </a:rPr>
              <a:t>4</a:t>
            </a:r>
            <a:r>
              <a:rPr lang="en-US" sz="1800" cap="none" dirty="0">
                <a:solidFill>
                  <a:schemeClr val="bg1"/>
                </a:solidFill>
              </a:rPr>
              <a:t>):</a:t>
            </a:r>
            <a:endParaRPr lang="en-US" sz="1100" cap="none" dirty="0">
              <a:solidFill>
                <a:schemeClr val="bg1"/>
              </a:solidFill>
            </a:endParaRPr>
          </a:p>
          <a:p>
            <a:r>
              <a:rPr lang="en-US" cap="none" dirty="0">
                <a:solidFill>
                  <a:schemeClr val="bg1"/>
                </a:solidFill>
              </a:rPr>
              <a:t>In 2012 the highest average Income came from Customers that Marital status : other .</a:t>
            </a:r>
          </a:p>
          <a:p>
            <a:r>
              <a:rPr lang="en-US" cap="none" dirty="0">
                <a:solidFill>
                  <a:schemeClr val="bg1"/>
                </a:solidFill>
              </a:rPr>
              <a:t>In 2014 the highest average Income came from Customers that Marital status : Widow.</a:t>
            </a:r>
          </a:p>
          <a:p>
            <a:r>
              <a:rPr lang="en-US" cap="none" dirty="0">
                <a:solidFill>
                  <a:schemeClr val="bg1"/>
                </a:solidFill>
              </a:rPr>
              <a:t>In 2013 the highest average Income came from Customers that Marital status : other.</a:t>
            </a:r>
          </a:p>
        </p:txBody>
      </p:sp>
      <p:pic>
        <p:nvPicPr>
          <p:cNvPr id="5" name="Picture 4" descr="A graph of numbers and a number&#10;&#10;Description automatically generated with medium confidence">
            <a:extLst>
              <a:ext uri="{FF2B5EF4-FFF2-40B4-BE49-F238E27FC236}">
                <a16:creationId xmlns:a16="http://schemas.microsoft.com/office/drawing/2014/main" id="{3FDC020F-3944-4050-FFD8-AA64FA499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92" y="579121"/>
            <a:ext cx="9871628" cy="3647440"/>
          </a:xfrm>
          <a:prstGeom prst="rect">
            <a:avLst/>
          </a:prstGeom>
        </p:spPr>
      </p:pic>
    </p:spTree>
    <p:extLst>
      <p:ext uri="{BB962C8B-B14F-4D97-AF65-F5344CB8AC3E}">
        <p14:creationId xmlns:p14="http://schemas.microsoft.com/office/powerpoint/2010/main" val="3732330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9DE958E-46A6-779D-9D23-117BCB517B4C}"/>
              </a:ext>
            </a:extLst>
          </p:cNvPr>
          <p:cNvSpPr>
            <a:spLocks noGrp="1"/>
          </p:cNvSpPr>
          <p:nvPr>
            <p:ph type="subTitle" idx="1"/>
          </p:nvPr>
        </p:nvSpPr>
        <p:spPr>
          <a:xfrm>
            <a:off x="560070" y="4307840"/>
            <a:ext cx="8825658" cy="2010410"/>
          </a:xfrm>
        </p:spPr>
        <p:txBody>
          <a:bodyPr>
            <a:normAutofit lnSpcReduction="10000"/>
          </a:bodyPr>
          <a:lstStyle/>
          <a:p>
            <a:r>
              <a:rPr lang="en-US" cap="none" dirty="0">
                <a:solidFill>
                  <a:schemeClr val="bg1"/>
                </a:solidFill>
              </a:rPr>
              <a:t>Insight (15):</a:t>
            </a:r>
          </a:p>
          <a:p>
            <a:r>
              <a:rPr lang="en-US" cap="none" dirty="0">
                <a:solidFill>
                  <a:schemeClr val="bg1"/>
                </a:solidFill>
              </a:rPr>
              <a:t>In 2013 Highest Average Income came from Customers that had Education Degree : PhD</a:t>
            </a:r>
          </a:p>
          <a:p>
            <a:r>
              <a:rPr lang="en-US" cap="none" dirty="0">
                <a:solidFill>
                  <a:schemeClr val="bg1"/>
                </a:solidFill>
              </a:rPr>
              <a:t>In 2012 </a:t>
            </a:r>
            <a:r>
              <a:rPr lang="en-US" sz="1600" cap="none" dirty="0">
                <a:solidFill>
                  <a:schemeClr val="bg1"/>
                </a:solidFill>
              </a:rPr>
              <a:t>Highest Average Income came from Customers that had Education Degree : Master </a:t>
            </a:r>
          </a:p>
          <a:p>
            <a:r>
              <a:rPr lang="en-US" sz="1600" cap="none" dirty="0">
                <a:solidFill>
                  <a:schemeClr val="bg1"/>
                </a:solidFill>
              </a:rPr>
              <a:t>In 2014 Highest Income came from customers that had Education level : Graduation</a:t>
            </a:r>
          </a:p>
        </p:txBody>
      </p:sp>
      <p:pic>
        <p:nvPicPr>
          <p:cNvPr id="5" name="Picture 4" descr="A graph of numbers and a graph of numbers&#10;&#10;Description automatically generated with medium confidence">
            <a:extLst>
              <a:ext uri="{FF2B5EF4-FFF2-40B4-BE49-F238E27FC236}">
                <a16:creationId xmlns:a16="http://schemas.microsoft.com/office/drawing/2014/main" id="{C9D8C286-4621-93AA-1A12-4A2C308C68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070" y="539750"/>
            <a:ext cx="9904730" cy="3605530"/>
          </a:xfrm>
          <a:prstGeom prst="rect">
            <a:avLst/>
          </a:prstGeom>
        </p:spPr>
      </p:pic>
    </p:spTree>
    <p:extLst>
      <p:ext uri="{BB962C8B-B14F-4D97-AF65-F5344CB8AC3E}">
        <p14:creationId xmlns:p14="http://schemas.microsoft.com/office/powerpoint/2010/main" val="226714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D3A33-7CBF-8DFD-2298-DC26AC32683D}"/>
              </a:ext>
            </a:extLst>
          </p:cNvPr>
          <p:cNvSpPr>
            <a:spLocks noGrp="1"/>
          </p:cNvSpPr>
          <p:nvPr>
            <p:ph type="ctrTitle"/>
          </p:nvPr>
        </p:nvSpPr>
        <p:spPr>
          <a:xfrm>
            <a:off x="581369" y="539290"/>
            <a:ext cx="8825658" cy="679910"/>
          </a:xfrm>
        </p:spPr>
        <p:txBody>
          <a:bodyPr/>
          <a:lstStyle/>
          <a:p>
            <a:r>
              <a:rPr lang="en-US" sz="4800" dirty="0"/>
              <a:t>3.Product Revenue:</a:t>
            </a:r>
          </a:p>
        </p:txBody>
      </p:sp>
      <p:sp>
        <p:nvSpPr>
          <p:cNvPr id="3" name="Subtitle 2">
            <a:extLst>
              <a:ext uri="{FF2B5EF4-FFF2-40B4-BE49-F238E27FC236}">
                <a16:creationId xmlns:a16="http://schemas.microsoft.com/office/drawing/2014/main" id="{B7F4BAD5-7749-11EC-8DEB-3191F209026D}"/>
              </a:ext>
            </a:extLst>
          </p:cNvPr>
          <p:cNvSpPr>
            <a:spLocks noGrp="1"/>
          </p:cNvSpPr>
          <p:nvPr>
            <p:ph type="subTitle" idx="1"/>
          </p:nvPr>
        </p:nvSpPr>
        <p:spPr>
          <a:xfrm>
            <a:off x="439128" y="5151120"/>
            <a:ext cx="9192551" cy="1167589"/>
          </a:xfrm>
        </p:spPr>
        <p:txBody>
          <a:bodyPr>
            <a:normAutofit/>
          </a:bodyPr>
          <a:lstStyle/>
          <a:p>
            <a:r>
              <a:rPr lang="en-US" sz="2000" cap="none" dirty="0">
                <a:solidFill>
                  <a:schemeClr val="bg1"/>
                </a:solidFill>
              </a:rPr>
              <a:t>Insight(16):</a:t>
            </a:r>
          </a:p>
          <a:p>
            <a:r>
              <a:rPr lang="en-US" sz="2000" cap="none" dirty="0">
                <a:solidFill>
                  <a:schemeClr val="bg1"/>
                </a:solidFill>
              </a:rPr>
              <a:t>Revenue of Wine Product Recorded the Highest Amount with 679.716k , then Meat with 373.343k .</a:t>
            </a:r>
          </a:p>
          <a:p>
            <a:endParaRPr lang="en-US" dirty="0"/>
          </a:p>
        </p:txBody>
      </p:sp>
      <p:pic>
        <p:nvPicPr>
          <p:cNvPr id="5" name="Picture 4" descr="A graph of different products&#10;&#10;Description automatically generated">
            <a:extLst>
              <a:ext uri="{FF2B5EF4-FFF2-40B4-BE49-F238E27FC236}">
                <a16:creationId xmlns:a16="http://schemas.microsoft.com/office/drawing/2014/main" id="{5EFDFA3D-175A-9393-BDAE-A29A43944B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127" y="1219200"/>
            <a:ext cx="11171503" cy="3700322"/>
          </a:xfrm>
          <a:prstGeom prst="rect">
            <a:avLst/>
          </a:prstGeom>
        </p:spPr>
      </p:pic>
    </p:spTree>
    <p:extLst>
      <p:ext uri="{BB962C8B-B14F-4D97-AF65-F5344CB8AC3E}">
        <p14:creationId xmlns:p14="http://schemas.microsoft.com/office/powerpoint/2010/main" val="2484783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7CB3777-59C0-F393-92CE-68E319801803}"/>
              </a:ext>
            </a:extLst>
          </p:cNvPr>
          <p:cNvSpPr>
            <a:spLocks noGrp="1"/>
          </p:cNvSpPr>
          <p:nvPr>
            <p:ph type="subTitle" idx="1"/>
          </p:nvPr>
        </p:nvSpPr>
        <p:spPr>
          <a:xfrm>
            <a:off x="673174" y="5033018"/>
            <a:ext cx="9151546" cy="1123941"/>
          </a:xfrm>
        </p:spPr>
        <p:txBody>
          <a:bodyPr>
            <a:normAutofit/>
          </a:bodyPr>
          <a:lstStyle/>
          <a:p>
            <a:r>
              <a:rPr lang="en-US" sz="1900" cap="none" dirty="0">
                <a:solidFill>
                  <a:schemeClr val="bg1"/>
                </a:solidFill>
              </a:rPr>
              <a:t>Insight(17):</a:t>
            </a:r>
          </a:p>
          <a:p>
            <a:r>
              <a:rPr lang="en-US" sz="1900" cap="none" dirty="0">
                <a:solidFill>
                  <a:schemeClr val="bg1"/>
                </a:solidFill>
              </a:rPr>
              <a:t>Married Customers made Highest Revenue of All Products, then Together Customers and Finally Single.</a:t>
            </a:r>
          </a:p>
          <a:p>
            <a:endParaRPr lang="en-US" dirty="0"/>
          </a:p>
        </p:txBody>
      </p:sp>
      <p:pic>
        <p:nvPicPr>
          <p:cNvPr id="8" name="Picture 7">
            <a:extLst>
              <a:ext uri="{FF2B5EF4-FFF2-40B4-BE49-F238E27FC236}">
                <a16:creationId xmlns:a16="http://schemas.microsoft.com/office/drawing/2014/main" id="{C8DEA2E4-01ED-0794-4519-0A6C7D388DB9}"/>
              </a:ext>
            </a:extLst>
          </p:cNvPr>
          <p:cNvPicPr>
            <a:picLocks noChangeAspect="1"/>
          </p:cNvPicPr>
          <p:nvPr/>
        </p:nvPicPr>
        <p:blipFill>
          <a:blip r:embed="rId2"/>
          <a:stretch>
            <a:fillRect/>
          </a:stretch>
        </p:blipFill>
        <p:spPr>
          <a:xfrm>
            <a:off x="0" y="0"/>
            <a:ext cx="12192000" cy="4937760"/>
          </a:xfrm>
          <a:prstGeom prst="rect">
            <a:avLst/>
          </a:prstGeom>
        </p:spPr>
      </p:pic>
    </p:spTree>
    <p:extLst>
      <p:ext uri="{BB962C8B-B14F-4D97-AF65-F5344CB8AC3E}">
        <p14:creationId xmlns:p14="http://schemas.microsoft.com/office/powerpoint/2010/main" val="2836925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B4E8E-E409-4F4A-DF16-4894BD615004}"/>
              </a:ext>
            </a:extLst>
          </p:cNvPr>
          <p:cNvSpPr>
            <a:spLocks noGrp="1"/>
          </p:cNvSpPr>
          <p:nvPr>
            <p:ph type="ctrTitle"/>
          </p:nvPr>
        </p:nvSpPr>
        <p:spPr>
          <a:xfrm>
            <a:off x="515858" y="477411"/>
            <a:ext cx="8825658" cy="1675854"/>
          </a:xfrm>
        </p:spPr>
        <p:txBody>
          <a:bodyPr/>
          <a:lstStyle/>
          <a:p>
            <a:r>
              <a:rPr lang="en-US" dirty="0"/>
              <a:t>Objective:</a:t>
            </a:r>
            <a:br>
              <a:rPr lang="en-US" dirty="0"/>
            </a:br>
            <a:endParaRPr lang="en-US" dirty="0"/>
          </a:p>
        </p:txBody>
      </p:sp>
      <p:sp>
        <p:nvSpPr>
          <p:cNvPr id="3" name="Subtitle 2">
            <a:extLst>
              <a:ext uri="{FF2B5EF4-FFF2-40B4-BE49-F238E27FC236}">
                <a16:creationId xmlns:a16="http://schemas.microsoft.com/office/drawing/2014/main" id="{B87656FC-18F1-6281-4AB4-9E93E217C51E}"/>
              </a:ext>
            </a:extLst>
          </p:cNvPr>
          <p:cNvSpPr>
            <a:spLocks noGrp="1"/>
          </p:cNvSpPr>
          <p:nvPr>
            <p:ph type="subTitle" idx="1"/>
          </p:nvPr>
        </p:nvSpPr>
        <p:spPr>
          <a:xfrm>
            <a:off x="604349" y="2153265"/>
            <a:ext cx="8825658" cy="2074605"/>
          </a:xfrm>
        </p:spPr>
        <p:txBody>
          <a:bodyPr>
            <a:normAutofit/>
          </a:bodyPr>
          <a:lstStyle/>
          <a:p>
            <a:r>
              <a:rPr lang="en-US" sz="2000" cap="none" dirty="0">
                <a:solidFill>
                  <a:schemeClr val="bg1"/>
                </a:solidFill>
              </a:rPr>
              <a:t>The objective of this analysis is to Classify customer response to marketing campaigns. by focusing on the "response" variable, we aim to identify factors that influence whether a customer engages positively with a campaign, such as making a purchase or signing up for a service. this predictive modeling will enable us to optimize future campaigns and target audiences more effectively.</a:t>
            </a:r>
          </a:p>
        </p:txBody>
      </p:sp>
    </p:spTree>
    <p:extLst>
      <p:ext uri="{BB962C8B-B14F-4D97-AF65-F5344CB8AC3E}">
        <p14:creationId xmlns:p14="http://schemas.microsoft.com/office/powerpoint/2010/main" val="941153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E05C0AB-86A8-6119-2741-B33C34B54D28}"/>
              </a:ext>
            </a:extLst>
          </p:cNvPr>
          <p:cNvSpPr>
            <a:spLocks noGrp="1"/>
          </p:cNvSpPr>
          <p:nvPr>
            <p:ph type="subTitle" idx="1"/>
          </p:nvPr>
        </p:nvSpPr>
        <p:spPr>
          <a:xfrm>
            <a:off x="542323" y="5029200"/>
            <a:ext cx="8825658" cy="1141853"/>
          </a:xfrm>
        </p:spPr>
        <p:txBody>
          <a:bodyPr>
            <a:normAutofit/>
          </a:bodyPr>
          <a:lstStyle/>
          <a:p>
            <a:r>
              <a:rPr lang="en-US" sz="1800" cap="none" dirty="0">
                <a:solidFill>
                  <a:schemeClr val="bg1"/>
                </a:solidFill>
              </a:rPr>
              <a:t>Insight(</a:t>
            </a:r>
            <a:r>
              <a:rPr lang="en-US" cap="none" dirty="0">
                <a:solidFill>
                  <a:schemeClr val="bg1"/>
                </a:solidFill>
              </a:rPr>
              <a:t>18</a:t>
            </a:r>
            <a:r>
              <a:rPr lang="en-US" sz="1800" cap="none" dirty="0">
                <a:solidFill>
                  <a:schemeClr val="bg1"/>
                </a:solidFill>
              </a:rPr>
              <a:t>):</a:t>
            </a:r>
          </a:p>
          <a:p>
            <a:r>
              <a:rPr lang="en-US" sz="1800" cap="none" dirty="0">
                <a:solidFill>
                  <a:schemeClr val="bg1"/>
                </a:solidFill>
              </a:rPr>
              <a:t>Graduation Customers made Highest Revenue of all Products , then PhD Customers.</a:t>
            </a:r>
          </a:p>
          <a:p>
            <a:endParaRPr lang="en-US" dirty="0"/>
          </a:p>
        </p:txBody>
      </p:sp>
      <p:pic>
        <p:nvPicPr>
          <p:cNvPr id="8" name="Picture 7">
            <a:extLst>
              <a:ext uri="{FF2B5EF4-FFF2-40B4-BE49-F238E27FC236}">
                <a16:creationId xmlns:a16="http://schemas.microsoft.com/office/drawing/2014/main" id="{4F8D21E9-1C89-41B1-DE6F-2DCCCCF119DA}"/>
              </a:ext>
            </a:extLst>
          </p:cNvPr>
          <p:cNvPicPr>
            <a:picLocks noChangeAspect="1"/>
          </p:cNvPicPr>
          <p:nvPr/>
        </p:nvPicPr>
        <p:blipFill>
          <a:blip r:embed="rId2"/>
          <a:stretch>
            <a:fillRect/>
          </a:stretch>
        </p:blipFill>
        <p:spPr>
          <a:xfrm>
            <a:off x="-142240" y="0"/>
            <a:ext cx="12192000" cy="4947920"/>
          </a:xfrm>
          <a:prstGeom prst="rect">
            <a:avLst/>
          </a:prstGeom>
        </p:spPr>
      </p:pic>
    </p:spTree>
    <p:extLst>
      <p:ext uri="{BB962C8B-B14F-4D97-AF65-F5344CB8AC3E}">
        <p14:creationId xmlns:p14="http://schemas.microsoft.com/office/powerpoint/2010/main" val="984684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FD41D28-87CA-D64A-40AC-BE617091930E}"/>
              </a:ext>
            </a:extLst>
          </p:cNvPr>
          <p:cNvSpPr>
            <a:spLocks noGrp="1"/>
          </p:cNvSpPr>
          <p:nvPr>
            <p:ph type="subTitle" idx="1"/>
          </p:nvPr>
        </p:nvSpPr>
        <p:spPr>
          <a:xfrm>
            <a:off x="455612" y="5201920"/>
            <a:ext cx="8994885" cy="1210490"/>
          </a:xfrm>
        </p:spPr>
        <p:txBody>
          <a:bodyPr>
            <a:normAutofit/>
          </a:bodyPr>
          <a:lstStyle/>
          <a:p>
            <a:r>
              <a:rPr lang="en-US" sz="1800" cap="none" dirty="0">
                <a:solidFill>
                  <a:schemeClr val="bg1"/>
                </a:solidFill>
              </a:rPr>
              <a:t>Insight(</a:t>
            </a:r>
            <a:r>
              <a:rPr lang="en-US" cap="none" dirty="0">
                <a:solidFill>
                  <a:schemeClr val="bg1"/>
                </a:solidFill>
              </a:rPr>
              <a:t>19</a:t>
            </a:r>
            <a:r>
              <a:rPr lang="en-US" sz="1800" cap="none" dirty="0">
                <a:solidFill>
                  <a:schemeClr val="bg1"/>
                </a:solidFill>
              </a:rPr>
              <a:t>):</a:t>
            </a:r>
          </a:p>
          <a:p>
            <a:r>
              <a:rPr lang="en-US" sz="1800" cap="none" dirty="0">
                <a:solidFill>
                  <a:schemeClr val="bg1"/>
                </a:solidFill>
              </a:rPr>
              <a:t>Customers that have no kidhome recorded the Highest Revenue for all Products.</a:t>
            </a:r>
          </a:p>
        </p:txBody>
      </p:sp>
      <p:pic>
        <p:nvPicPr>
          <p:cNvPr id="5" name="Picture 4" descr="A graph showing the amount of products&#10;&#10;Description automatically generated">
            <a:extLst>
              <a:ext uri="{FF2B5EF4-FFF2-40B4-BE49-F238E27FC236}">
                <a16:creationId xmlns:a16="http://schemas.microsoft.com/office/drawing/2014/main" id="{5F66F411-68B9-E0F2-DA64-3069A98BE2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612" y="445590"/>
            <a:ext cx="11238547" cy="4675050"/>
          </a:xfrm>
          <a:prstGeom prst="rect">
            <a:avLst/>
          </a:prstGeom>
        </p:spPr>
      </p:pic>
    </p:spTree>
    <p:extLst>
      <p:ext uri="{BB962C8B-B14F-4D97-AF65-F5344CB8AC3E}">
        <p14:creationId xmlns:p14="http://schemas.microsoft.com/office/powerpoint/2010/main" val="1505964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8D24ADF-942D-B3D1-D805-3001FF2C2C39}"/>
              </a:ext>
            </a:extLst>
          </p:cNvPr>
          <p:cNvSpPr>
            <a:spLocks noGrp="1"/>
          </p:cNvSpPr>
          <p:nvPr>
            <p:ph type="subTitle" idx="1"/>
          </p:nvPr>
        </p:nvSpPr>
        <p:spPr>
          <a:xfrm>
            <a:off x="502126" y="4988560"/>
            <a:ext cx="9021287" cy="1259840"/>
          </a:xfrm>
        </p:spPr>
        <p:txBody>
          <a:bodyPr>
            <a:normAutofit fontScale="92500"/>
          </a:bodyPr>
          <a:lstStyle/>
          <a:p>
            <a:r>
              <a:rPr lang="en-US" sz="1800" cap="none" dirty="0">
                <a:solidFill>
                  <a:schemeClr val="bg1"/>
                </a:solidFill>
              </a:rPr>
              <a:t>Insight(</a:t>
            </a:r>
            <a:r>
              <a:rPr lang="en-US" cap="none" dirty="0">
                <a:solidFill>
                  <a:schemeClr val="bg1"/>
                </a:solidFill>
              </a:rPr>
              <a:t>20</a:t>
            </a:r>
            <a:r>
              <a:rPr lang="en-US" sz="1800" cap="none" dirty="0">
                <a:solidFill>
                  <a:schemeClr val="bg1"/>
                </a:solidFill>
              </a:rPr>
              <a:t>):</a:t>
            </a:r>
          </a:p>
          <a:p>
            <a:r>
              <a:rPr lang="en-US" sz="1800" cap="none" dirty="0">
                <a:solidFill>
                  <a:schemeClr val="bg1"/>
                </a:solidFill>
              </a:rPr>
              <a:t>Customers that have no Teenhome recorded the Highest Revenue for all Products,</a:t>
            </a:r>
          </a:p>
          <a:p>
            <a:r>
              <a:rPr lang="en-US" cap="none" dirty="0">
                <a:solidFill>
                  <a:schemeClr val="bg1"/>
                </a:solidFill>
              </a:rPr>
              <a:t>Then Customers with 1 Teenhome came.</a:t>
            </a:r>
            <a:endParaRPr lang="en-US" sz="1800" cap="none" dirty="0">
              <a:solidFill>
                <a:schemeClr val="bg1"/>
              </a:solidFill>
            </a:endParaRPr>
          </a:p>
          <a:p>
            <a:endParaRPr lang="en-US" dirty="0"/>
          </a:p>
        </p:txBody>
      </p:sp>
      <p:pic>
        <p:nvPicPr>
          <p:cNvPr id="5" name="Picture 4" descr="A graph of products with text&#10;&#10;Description automatically generated with medium confidence">
            <a:extLst>
              <a:ext uri="{FF2B5EF4-FFF2-40B4-BE49-F238E27FC236}">
                <a16:creationId xmlns:a16="http://schemas.microsoft.com/office/drawing/2014/main" id="{4F5144AA-2D80-F94F-93A8-42AF0EB2DC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126" y="445590"/>
            <a:ext cx="11187747" cy="4451530"/>
          </a:xfrm>
          <a:prstGeom prst="rect">
            <a:avLst/>
          </a:prstGeom>
        </p:spPr>
      </p:pic>
    </p:spTree>
    <p:extLst>
      <p:ext uri="{BB962C8B-B14F-4D97-AF65-F5344CB8AC3E}">
        <p14:creationId xmlns:p14="http://schemas.microsoft.com/office/powerpoint/2010/main" val="3346862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Freeform 5">
            <a:extLst>
              <a:ext uri="{FF2B5EF4-FFF2-40B4-BE49-F238E27FC236}">
                <a16:creationId xmlns:a16="http://schemas.microsoft.com/office/drawing/2014/main" id="{31D248D0-90D8-4EAF-84EE-DA38685188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3" name="Subtitle 2">
            <a:extLst>
              <a:ext uri="{FF2B5EF4-FFF2-40B4-BE49-F238E27FC236}">
                <a16:creationId xmlns:a16="http://schemas.microsoft.com/office/drawing/2014/main" id="{53CC1F88-88B0-90AE-2A51-63C1FC1173E0}"/>
              </a:ext>
            </a:extLst>
          </p:cNvPr>
          <p:cNvSpPr>
            <a:spLocks noGrp="1"/>
          </p:cNvSpPr>
          <p:nvPr>
            <p:ph type="subTitle" idx="1"/>
          </p:nvPr>
        </p:nvSpPr>
        <p:spPr>
          <a:xfrm>
            <a:off x="642303" y="4751839"/>
            <a:ext cx="10310832" cy="1245837"/>
          </a:xfrm>
        </p:spPr>
        <p:txBody>
          <a:bodyPr>
            <a:normAutofit/>
          </a:bodyPr>
          <a:lstStyle/>
          <a:p>
            <a:r>
              <a:rPr lang="en-US" sz="2200" cap="none" dirty="0">
                <a:solidFill>
                  <a:schemeClr val="tx1"/>
                </a:solidFill>
              </a:rPr>
              <a:t>Insight(21):</a:t>
            </a:r>
          </a:p>
          <a:p>
            <a:r>
              <a:rPr lang="en-US" sz="2200" cap="none" dirty="0">
                <a:solidFill>
                  <a:schemeClr val="tx1"/>
                </a:solidFill>
              </a:rPr>
              <a:t>As we see 2013 Recorded the Highest Revenue with Wine Product then Meat .</a:t>
            </a:r>
            <a:endParaRPr lang="en-US" sz="1800" cap="none" dirty="0">
              <a:solidFill>
                <a:schemeClr val="bg1"/>
              </a:solidFill>
            </a:endParaRPr>
          </a:p>
        </p:txBody>
      </p:sp>
      <p:sp>
        <p:nvSpPr>
          <p:cNvPr id="48" name="Rectangle 47">
            <a:extLst>
              <a:ext uri="{FF2B5EF4-FFF2-40B4-BE49-F238E27FC236}">
                <a16:creationId xmlns:a16="http://schemas.microsoft.com/office/drawing/2014/main" id="{0775805F-9E56-4330-9EA3-04D38DCEC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9" name="Picture 8">
            <a:extLst>
              <a:ext uri="{FF2B5EF4-FFF2-40B4-BE49-F238E27FC236}">
                <a16:creationId xmlns:a16="http://schemas.microsoft.com/office/drawing/2014/main" id="{F2186608-8FC7-D92A-290F-EC407786B0F6}"/>
              </a:ext>
            </a:extLst>
          </p:cNvPr>
          <p:cNvPicPr>
            <a:picLocks noChangeAspect="1"/>
          </p:cNvPicPr>
          <p:nvPr/>
        </p:nvPicPr>
        <p:blipFill>
          <a:blip r:embed="rId2"/>
          <a:stretch>
            <a:fillRect/>
          </a:stretch>
        </p:blipFill>
        <p:spPr>
          <a:xfrm>
            <a:off x="541937" y="462168"/>
            <a:ext cx="11108126" cy="3672951"/>
          </a:xfrm>
          <a:prstGeom prst="rect">
            <a:avLst/>
          </a:prstGeom>
        </p:spPr>
      </p:pic>
    </p:spTree>
    <p:extLst>
      <p:ext uri="{BB962C8B-B14F-4D97-AF65-F5344CB8AC3E}">
        <p14:creationId xmlns:p14="http://schemas.microsoft.com/office/powerpoint/2010/main" val="4050069278"/>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E39C9C3-3C84-5982-B437-A0C6CD51B2DF}"/>
              </a:ext>
            </a:extLst>
          </p:cNvPr>
          <p:cNvSpPr>
            <a:spLocks noGrp="1"/>
          </p:cNvSpPr>
          <p:nvPr>
            <p:ph type="subTitle" idx="1"/>
          </p:nvPr>
        </p:nvSpPr>
        <p:spPr>
          <a:xfrm>
            <a:off x="529590" y="4856480"/>
            <a:ext cx="8954245" cy="1412240"/>
          </a:xfrm>
        </p:spPr>
        <p:txBody>
          <a:bodyPr>
            <a:normAutofit/>
          </a:bodyPr>
          <a:lstStyle/>
          <a:p>
            <a:r>
              <a:rPr lang="en-US" sz="1800" cap="none" dirty="0">
                <a:solidFill>
                  <a:schemeClr val="bg1"/>
                </a:solidFill>
              </a:rPr>
              <a:t>I</a:t>
            </a:r>
            <a:r>
              <a:rPr lang="en-US" sz="2000" cap="none" dirty="0">
                <a:solidFill>
                  <a:schemeClr val="bg1"/>
                </a:solidFill>
              </a:rPr>
              <a:t>nsight(22):</a:t>
            </a:r>
          </a:p>
          <a:p>
            <a:r>
              <a:rPr lang="en-US" sz="2000" cap="none" dirty="0">
                <a:solidFill>
                  <a:schemeClr val="bg1"/>
                </a:solidFill>
              </a:rPr>
              <a:t>Credit went to Year 2013 that Recorded the Total Revenue for All products.</a:t>
            </a:r>
            <a:endParaRPr lang="en-US" sz="1600" cap="none" dirty="0">
              <a:solidFill>
                <a:schemeClr val="bg1"/>
              </a:solidFill>
            </a:endParaRPr>
          </a:p>
          <a:p>
            <a:endParaRPr lang="en-US" dirty="0"/>
          </a:p>
        </p:txBody>
      </p:sp>
      <p:pic>
        <p:nvPicPr>
          <p:cNvPr id="5" name="Picture 4" descr="A graph showing the amount of products&#10;&#10;Description automatically generated">
            <a:extLst>
              <a:ext uri="{FF2B5EF4-FFF2-40B4-BE49-F238E27FC236}">
                <a16:creationId xmlns:a16="http://schemas.microsoft.com/office/drawing/2014/main" id="{40BAC48E-D11A-5881-E961-4A9FF8278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90" y="445590"/>
            <a:ext cx="9823450" cy="4238170"/>
          </a:xfrm>
          <a:prstGeom prst="rect">
            <a:avLst/>
          </a:prstGeom>
        </p:spPr>
      </p:pic>
    </p:spTree>
    <p:extLst>
      <p:ext uri="{BB962C8B-B14F-4D97-AF65-F5344CB8AC3E}">
        <p14:creationId xmlns:p14="http://schemas.microsoft.com/office/powerpoint/2010/main" val="3267071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CC3DF159-A62C-40A0-86EB-55F5FCDB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3" name="Subtitle 2">
            <a:extLst>
              <a:ext uri="{FF2B5EF4-FFF2-40B4-BE49-F238E27FC236}">
                <a16:creationId xmlns:a16="http://schemas.microsoft.com/office/drawing/2014/main" id="{FE1BAB1C-C62C-3337-2F8F-E981AD18BF24}"/>
              </a:ext>
            </a:extLst>
          </p:cNvPr>
          <p:cNvSpPr>
            <a:spLocks noGrp="1"/>
          </p:cNvSpPr>
          <p:nvPr>
            <p:ph type="subTitle" idx="1"/>
          </p:nvPr>
        </p:nvSpPr>
        <p:spPr>
          <a:xfrm>
            <a:off x="521110" y="4744894"/>
            <a:ext cx="10075770" cy="1381585"/>
          </a:xfrm>
        </p:spPr>
        <p:txBody>
          <a:bodyPr>
            <a:normAutofit/>
          </a:bodyPr>
          <a:lstStyle/>
          <a:p>
            <a:r>
              <a:rPr lang="en-US" sz="2000" cap="none" dirty="0">
                <a:solidFill>
                  <a:schemeClr val="tx1"/>
                </a:solidFill>
              </a:rPr>
              <a:t>Insight(23):</a:t>
            </a:r>
          </a:p>
          <a:p>
            <a:r>
              <a:rPr lang="en-US" sz="2000" cap="none" dirty="0">
                <a:solidFill>
                  <a:schemeClr val="tx1"/>
                </a:solidFill>
              </a:rPr>
              <a:t>As we see 2013 Recorded the Highest Revenue in All Products ,, then 2012 , and Finally 2014.</a:t>
            </a:r>
            <a:endParaRPr lang="en-US" sz="1600" cap="none" dirty="0">
              <a:solidFill>
                <a:schemeClr val="bg1"/>
              </a:solidFill>
            </a:endParaRPr>
          </a:p>
          <a:p>
            <a:endParaRPr lang="en-US" dirty="0"/>
          </a:p>
        </p:txBody>
      </p:sp>
      <p:pic>
        <p:nvPicPr>
          <p:cNvPr id="5" name="Picture 4">
            <a:extLst>
              <a:ext uri="{FF2B5EF4-FFF2-40B4-BE49-F238E27FC236}">
                <a16:creationId xmlns:a16="http://schemas.microsoft.com/office/drawing/2014/main" id="{60D38AF2-8C48-2ADE-F3D5-4A03B08052E8}"/>
              </a:ext>
            </a:extLst>
          </p:cNvPr>
          <p:cNvPicPr>
            <a:picLocks noChangeAspect="1"/>
          </p:cNvPicPr>
          <p:nvPr/>
        </p:nvPicPr>
        <p:blipFill>
          <a:blip r:embed="rId2"/>
          <a:stretch>
            <a:fillRect/>
          </a:stretch>
        </p:blipFill>
        <p:spPr>
          <a:xfrm>
            <a:off x="521110" y="662694"/>
            <a:ext cx="10004650" cy="4082200"/>
          </a:xfrm>
          <a:prstGeom prst="roundRect">
            <a:avLst>
              <a:gd name="adj" fmla="val 1858"/>
            </a:avLst>
          </a:prstGeom>
          <a:effectLst>
            <a:outerShdw blurRad="50800" dist="50800" dir="5400000" algn="tl" rotWithShape="0">
              <a:srgbClr val="000000">
                <a:alpha val="43000"/>
              </a:srgbClr>
            </a:outerShdw>
          </a:effectLst>
        </p:spPr>
      </p:pic>
      <p:sp>
        <p:nvSpPr>
          <p:cNvPr id="12" name="Rectangle 11">
            <a:extLst>
              <a:ext uri="{FF2B5EF4-FFF2-40B4-BE49-F238E27FC236}">
                <a16:creationId xmlns:a16="http://schemas.microsoft.com/office/drawing/2014/main" id="{C5DDC647-9031-4B8C-B212-04560303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731875632"/>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2E9839A-1D42-66A8-3013-1498701F16FF}"/>
              </a:ext>
            </a:extLst>
          </p:cNvPr>
          <p:cNvSpPr>
            <a:spLocks noGrp="1"/>
          </p:cNvSpPr>
          <p:nvPr>
            <p:ph type="subTitle" idx="1"/>
          </p:nvPr>
        </p:nvSpPr>
        <p:spPr>
          <a:xfrm>
            <a:off x="458469" y="5232400"/>
            <a:ext cx="9746725" cy="1148080"/>
          </a:xfrm>
        </p:spPr>
        <p:txBody>
          <a:bodyPr>
            <a:normAutofit/>
          </a:bodyPr>
          <a:lstStyle/>
          <a:p>
            <a:r>
              <a:rPr lang="en-US" sz="2000" cap="none" dirty="0">
                <a:solidFill>
                  <a:schemeClr val="bg1"/>
                </a:solidFill>
              </a:rPr>
              <a:t>Insight</a:t>
            </a:r>
            <a:r>
              <a:rPr lang="en-US" sz="2000" cap="none">
                <a:solidFill>
                  <a:schemeClr val="bg1"/>
                </a:solidFill>
              </a:rPr>
              <a:t>(24):</a:t>
            </a:r>
            <a:endParaRPr lang="en-US" sz="2000" cap="none" dirty="0">
              <a:solidFill>
                <a:schemeClr val="bg1"/>
              </a:solidFill>
            </a:endParaRPr>
          </a:p>
          <a:p>
            <a:r>
              <a:rPr lang="en-US" sz="2000" cap="none" dirty="0">
                <a:solidFill>
                  <a:schemeClr val="bg1"/>
                </a:solidFill>
              </a:rPr>
              <a:t>In Year 2012 : Quarter (4) Recorded the highest Revenue for total Products.</a:t>
            </a:r>
            <a:endParaRPr lang="en-US" sz="2000" dirty="0"/>
          </a:p>
        </p:txBody>
      </p:sp>
      <p:pic>
        <p:nvPicPr>
          <p:cNvPr id="5" name="Picture 4" descr="A graph of a bar chart">
            <a:extLst>
              <a:ext uri="{FF2B5EF4-FFF2-40B4-BE49-F238E27FC236}">
                <a16:creationId xmlns:a16="http://schemas.microsoft.com/office/drawing/2014/main" id="{7943E3AF-2D0F-898C-08BD-3ECDC4F58D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469" y="1099442"/>
            <a:ext cx="9914890" cy="4027117"/>
          </a:xfrm>
          <a:prstGeom prst="rect">
            <a:avLst/>
          </a:prstGeom>
        </p:spPr>
      </p:pic>
      <p:sp>
        <p:nvSpPr>
          <p:cNvPr id="7" name="TextBox 6">
            <a:extLst>
              <a:ext uri="{FF2B5EF4-FFF2-40B4-BE49-F238E27FC236}">
                <a16:creationId xmlns:a16="http://schemas.microsoft.com/office/drawing/2014/main" id="{0E4830CC-402D-750A-D995-8477215D90A3}"/>
              </a:ext>
            </a:extLst>
          </p:cNvPr>
          <p:cNvSpPr txBox="1"/>
          <p:nvPr/>
        </p:nvSpPr>
        <p:spPr>
          <a:xfrm>
            <a:off x="4277359" y="531936"/>
            <a:ext cx="6096000" cy="584775"/>
          </a:xfrm>
          <a:prstGeom prst="rect">
            <a:avLst/>
          </a:prstGeom>
          <a:noFill/>
        </p:spPr>
        <p:txBody>
          <a:bodyPr wrap="square">
            <a:spAutoFit/>
          </a:bodyPr>
          <a:lstStyle/>
          <a:p>
            <a:r>
              <a:rPr lang="en-US" sz="3200" b="1" dirty="0">
                <a:solidFill>
                  <a:schemeClr val="bg1"/>
                </a:solidFill>
              </a:rPr>
              <a:t>Year (2012)</a:t>
            </a:r>
            <a:endParaRPr lang="en-US" sz="3200" dirty="0">
              <a:solidFill>
                <a:schemeClr val="bg1"/>
              </a:solidFill>
            </a:endParaRPr>
          </a:p>
        </p:txBody>
      </p:sp>
    </p:spTree>
    <p:extLst>
      <p:ext uri="{BB962C8B-B14F-4D97-AF65-F5344CB8AC3E}">
        <p14:creationId xmlns:p14="http://schemas.microsoft.com/office/powerpoint/2010/main" val="147371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663EA9F-328F-6F31-69B3-2D490A481C68}"/>
              </a:ext>
            </a:extLst>
          </p:cNvPr>
          <p:cNvSpPr>
            <a:spLocks noGrp="1"/>
          </p:cNvSpPr>
          <p:nvPr>
            <p:ph type="subTitle" idx="1"/>
          </p:nvPr>
        </p:nvSpPr>
        <p:spPr>
          <a:xfrm>
            <a:off x="464075" y="4397100"/>
            <a:ext cx="8825658" cy="1993540"/>
          </a:xfrm>
        </p:spPr>
        <p:txBody>
          <a:bodyPr>
            <a:normAutofit/>
          </a:bodyPr>
          <a:lstStyle/>
          <a:p>
            <a:r>
              <a:rPr lang="en-US" sz="1800" cap="none" dirty="0">
                <a:solidFill>
                  <a:schemeClr val="bg1"/>
                </a:solidFill>
              </a:rPr>
              <a:t>Insight(25):</a:t>
            </a:r>
          </a:p>
          <a:p>
            <a:r>
              <a:rPr lang="en-US" cap="none" dirty="0">
                <a:solidFill>
                  <a:schemeClr val="bg1"/>
                </a:solidFill>
              </a:rPr>
              <a:t>In Year 2012 : Quarter (4) recorded the highest Revenue of wine Product than Quarter (3).</a:t>
            </a:r>
          </a:p>
          <a:p>
            <a:r>
              <a:rPr lang="en-US" cap="none" dirty="0">
                <a:solidFill>
                  <a:schemeClr val="bg1"/>
                </a:solidFill>
              </a:rPr>
              <a:t>But Quarter (3) recorded the highest Revenue in Meat Product Than Quarter (4).</a:t>
            </a:r>
          </a:p>
          <a:p>
            <a:endParaRPr lang="en-US" dirty="0"/>
          </a:p>
        </p:txBody>
      </p:sp>
      <p:pic>
        <p:nvPicPr>
          <p:cNvPr id="5" name="Picture 4" descr="A graph of sales growth&#10;&#10;Description automatically generated with medium confidence">
            <a:extLst>
              <a:ext uri="{FF2B5EF4-FFF2-40B4-BE49-F238E27FC236}">
                <a16:creationId xmlns:a16="http://schemas.microsoft.com/office/drawing/2014/main" id="{5D0B2B71-21C5-DA0C-1BE2-19A15E5F7B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075" y="467360"/>
            <a:ext cx="10447765" cy="3799840"/>
          </a:xfrm>
          <a:prstGeom prst="rect">
            <a:avLst/>
          </a:prstGeom>
        </p:spPr>
      </p:pic>
    </p:spTree>
    <p:extLst>
      <p:ext uri="{BB962C8B-B14F-4D97-AF65-F5344CB8AC3E}">
        <p14:creationId xmlns:p14="http://schemas.microsoft.com/office/powerpoint/2010/main" val="38477409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73A1413-1629-433F-CFB2-EA71F4AEFDB5}"/>
              </a:ext>
            </a:extLst>
          </p:cNvPr>
          <p:cNvSpPr>
            <a:spLocks noGrp="1"/>
          </p:cNvSpPr>
          <p:nvPr>
            <p:ph type="subTitle" idx="1"/>
          </p:nvPr>
        </p:nvSpPr>
        <p:spPr>
          <a:xfrm>
            <a:off x="525034" y="4797700"/>
            <a:ext cx="9996170" cy="1511660"/>
          </a:xfrm>
        </p:spPr>
        <p:txBody>
          <a:bodyPr>
            <a:normAutofit/>
          </a:bodyPr>
          <a:lstStyle/>
          <a:p>
            <a:r>
              <a:rPr lang="en-US" sz="2000" cap="none" dirty="0">
                <a:solidFill>
                  <a:schemeClr val="bg1"/>
                </a:solidFill>
              </a:rPr>
              <a:t>Insight(26):</a:t>
            </a:r>
          </a:p>
          <a:p>
            <a:r>
              <a:rPr lang="en-US" sz="2000" cap="none" dirty="0">
                <a:solidFill>
                  <a:schemeClr val="bg1"/>
                </a:solidFill>
              </a:rPr>
              <a:t>In year2012 : August Recorded The Highest Revenue for All Products.</a:t>
            </a:r>
          </a:p>
          <a:p>
            <a:endParaRPr lang="en-US" dirty="0"/>
          </a:p>
        </p:txBody>
      </p:sp>
      <p:pic>
        <p:nvPicPr>
          <p:cNvPr id="5" name="Picture 4" descr="A graph of a number of people">
            <a:extLst>
              <a:ext uri="{FF2B5EF4-FFF2-40B4-BE49-F238E27FC236}">
                <a16:creationId xmlns:a16="http://schemas.microsoft.com/office/drawing/2014/main" id="{8BD7D736-9712-B2EC-7DBA-2F04BB073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310" y="445590"/>
            <a:ext cx="9996170" cy="4228010"/>
          </a:xfrm>
          <a:prstGeom prst="rect">
            <a:avLst/>
          </a:prstGeom>
        </p:spPr>
      </p:pic>
    </p:spTree>
    <p:extLst>
      <p:ext uri="{BB962C8B-B14F-4D97-AF65-F5344CB8AC3E}">
        <p14:creationId xmlns:p14="http://schemas.microsoft.com/office/powerpoint/2010/main" val="28587272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4A32B81-1811-06D1-F5A6-4E9D867D5CC3}"/>
              </a:ext>
            </a:extLst>
          </p:cNvPr>
          <p:cNvSpPr>
            <a:spLocks noGrp="1"/>
          </p:cNvSpPr>
          <p:nvPr>
            <p:ph type="subTitle" idx="1"/>
          </p:nvPr>
        </p:nvSpPr>
        <p:spPr>
          <a:xfrm>
            <a:off x="550020" y="5131785"/>
            <a:ext cx="8825658" cy="1073600"/>
          </a:xfrm>
        </p:spPr>
        <p:txBody>
          <a:bodyPr>
            <a:normAutofit/>
          </a:bodyPr>
          <a:lstStyle/>
          <a:p>
            <a:r>
              <a:rPr lang="en-US" sz="2000" cap="none" dirty="0">
                <a:solidFill>
                  <a:schemeClr val="bg1"/>
                </a:solidFill>
              </a:rPr>
              <a:t>As we see that Credit went to August that recorded The Highest Revenue for each Product.</a:t>
            </a:r>
            <a:endParaRPr lang="en-US" sz="1600" cap="none" dirty="0">
              <a:solidFill>
                <a:schemeClr val="bg1"/>
              </a:solidFill>
            </a:endParaRPr>
          </a:p>
          <a:p>
            <a:endParaRPr lang="en-US" dirty="0"/>
          </a:p>
        </p:txBody>
      </p:sp>
      <p:pic>
        <p:nvPicPr>
          <p:cNvPr id="5" name="Picture 4" descr="A graph of a product&#10;&#10;Description automatically generated with medium confidence">
            <a:extLst>
              <a:ext uri="{FF2B5EF4-FFF2-40B4-BE49-F238E27FC236}">
                <a16:creationId xmlns:a16="http://schemas.microsoft.com/office/drawing/2014/main" id="{A7012CD9-4397-A0DC-AE4D-4F88B9A9EE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020" y="652616"/>
            <a:ext cx="10487025" cy="4203864"/>
          </a:xfrm>
          <a:prstGeom prst="rect">
            <a:avLst/>
          </a:prstGeom>
        </p:spPr>
      </p:pic>
    </p:spTree>
    <p:extLst>
      <p:ext uri="{BB962C8B-B14F-4D97-AF65-F5344CB8AC3E}">
        <p14:creationId xmlns:p14="http://schemas.microsoft.com/office/powerpoint/2010/main" val="2220794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671B8-3EBD-7974-0D7F-EFDEF2483194}"/>
              </a:ext>
            </a:extLst>
          </p:cNvPr>
          <p:cNvSpPr>
            <a:spLocks noGrp="1"/>
          </p:cNvSpPr>
          <p:nvPr>
            <p:ph type="ctrTitle"/>
          </p:nvPr>
        </p:nvSpPr>
        <p:spPr>
          <a:xfrm>
            <a:off x="486361" y="628168"/>
            <a:ext cx="8825658" cy="757084"/>
          </a:xfrm>
        </p:spPr>
        <p:txBody>
          <a:bodyPr/>
          <a:lstStyle/>
          <a:p>
            <a:r>
              <a:rPr lang="en-US" sz="4800" dirty="0"/>
              <a:t>1.Customers Demographics:</a:t>
            </a:r>
          </a:p>
        </p:txBody>
      </p:sp>
      <p:pic>
        <p:nvPicPr>
          <p:cNvPr id="5" name="Picture 4" descr="A graph of age and age&#10;&#10;Description automatically generated with medium confidence">
            <a:extLst>
              <a:ext uri="{FF2B5EF4-FFF2-40B4-BE49-F238E27FC236}">
                <a16:creationId xmlns:a16="http://schemas.microsoft.com/office/drawing/2014/main" id="{76B36A49-4315-AC05-D383-71E08F600D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361" y="1547352"/>
            <a:ext cx="10889562" cy="3221293"/>
          </a:xfrm>
          <a:prstGeom prst="rect">
            <a:avLst/>
          </a:prstGeom>
        </p:spPr>
      </p:pic>
      <p:sp>
        <p:nvSpPr>
          <p:cNvPr id="6" name="TextBox 5">
            <a:extLst>
              <a:ext uri="{FF2B5EF4-FFF2-40B4-BE49-F238E27FC236}">
                <a16:creationId xmlns:a16="http://schemas.microsoft.com/office/drawing/2014/main" id="{9577A233-AAB8-C656-59FA-9F624C964F04}"/>
              </a:ext>
            </a:extLst>
          </p:cNvPr>
          <p:cNvSpPr txBox="1"/>
          <p:nvPr/>
        </p:nvSpPr>
        <p:spPr>
          <a:xfrm>
            <a:off x="611890" y="4930745"/>
            <a:ext cx="10638504" cy="1323439"/>
          </a:xfrm>
          <a:prstGeom prst="rect">
            <a:avLst/>
          </a:prstGeom>
          <a:noFill/>
        </p:spPr>
        <p:txBody>
          <a:bodyPr wrap="square" rtlCol="0">
            <a:spAutoFit/>
          </a:bodyPr>
          <a:lstStyle/>
          <a:p>
            <a:r>
              <a:rPr lang="en-US" sz="2000" dirty="0">
                <a:solidFill>
                  <a:schemeClr val="bg1"/>
                </a:solidFill>
              </a:rPr>
              <a:t>Insight (1):</a:t>
            </a:r>
          </a:p>
          <a:p>
            <a:pPr marL="342900" indent="-342900">
              <a:buFont typeface="Arial" panose="020B0604020202020204" pitchFamily="34" charset="0"/>
              <a:buChar char="•"/>
            </a:pPr>
            <a:r>
              <a:rPr lang="en-US" sz="2000" dirty="0">
                <a:solidFill>
                  <a:schemeClr val="bg1"/>
                </a:solidFill>
              </a:rPr>
              <a:t>Our Customer’ Ages range from 30 till 100 But the Top 10 Count of Customers Came in   Range 46 – 59 years old</a:t>
            </a:r>
          </a:p>
          <a:p>
            <a:endParaRPr lang="en-US" sz="2000" dirty="0">
              <a:solidFill>
                <a:schemeClr val="bg1"/>
              </a:solidFill>
            </a:endParaRPr>
          </a:p>
        </p:txBody>
      </p:sp>
    </p:spTree>
    <p:extLst>
      <p:ext uri="{BB962C8B-B14F-4D97-AF65-F5344CB8AC3E}">
        <p14:creationId xmlns:p14="http://schemas.microsoft.com/office/powerpoint/2010/main" val="27244095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1646F74-4555-CAF5-031A-92D831FF2342}"/>
              </a:ext>
            </a:extLst>
          </p:cNvPr>
          <p:cNvSpPr>
            <a:spLocks noGrp="1"/>
          </p:cNvSpPr>
          <p:nvPr>
            <p:ph type="subTitle" idx="1"/>
          </p:nvPr>
        </p:nvSpPr>
        <p:spPr>
          <a:xfrm>
            <a:off x="458470" y="4937760"/>
            <a:ext cx="8825658" cy="1290320"/>
          </a:xfrm>
        </p:spPr>
        <p:txBody>
          <a:bodyPr>
            <a:normAutofit/>
          </a:bodyPr>
          <a:lstStyle/>
          <a:p>
            <a:r>
              <a:rPr lang="en-US" sz="1800" cap="none" dirty="0">
                <a:solidFill>
                  <a:schemeClr val="bg1"/>
                </a:solidFill>
              </a:rPr>
              <a:t>Insight(27):</a:t>
            </a:r>
          </a:p>
          <a:p>
            <a:r>
              <a:rPr lang="en-US" cap="none" dirty="0">
                <a:solidFill>
                  <a:schemeClr val="bg1"/>
                </a:solidFill>
              </a:rPr>
              <a:t>In Year 2012 : August Recorded the highest revenue in Wine Product,</a:t>
            </a:r>
          </a:p>
          <a:p>
            <a:r>
              <a:rPr lang="en-US" cap="none" dirty="0">
                <a:solidFill>
                  <a:schemeClr val="bg1"/>
                </a:solidFill>
              </a:rPr>
              <a:t>And  Also recorded the highest in Meat Product.</a:t>
            </a:r>
          </a:p>
          <a:p>
            <a:endParaRPr lang="en-US" dirty="0"/>
          </a:p>
        </p:txBody>
      </p:sp>
      <p:pic>
        <p:nvPicPr>
          <p:cNvPr id="7" name="Picture 6" descr="A graph of sales and revenue">
            <a:extLst>
              <a:ext uri="{FF2B5EF4-FFF2-40B4-BE49-F238E27FC236}">
                <a16:creationId xmlns:a16="http://schemas.microsoft.com/office/drawing/2014/main" id="{F62D81B1-170B-C018-9E49-D29F07A8C7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470" y="499110"/>
            <a:ext cx="10006330" cy="4438650"/>
          </a:xfrm>
          <a:prstGeom prst="rect">
            <a:avLst/>
          </a:prstGeom>
        </p:spPr>
      </p:pic>
    </p:spTree>
    <p:extLst>
      <p:ext uri="{BB962C8B-B14F-4D97-AF65-F5344CB8AC3E}">
        <p14:creationId xmlns:p14="http://schemas.microsoft.com/office/powerpoint/2010/main" val="18243877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271A4E7-3EBF-E9DC-95C4-F079A42F39C8}"/>
              </a:ext>
            </a:extLst>
          </p:cNvPr>
          <p:cNvSpPr>
            <a:spLocks noGrp="1"/>
          </p:cNvSpPr>
          <p:nvPr>
            <p:ph type="subTitle" idx="1"/>
          </p:nvPr>
        </p:nvSpPr>
        <p:spPr>
          <a:xfrm>
            <a:off x="528320" y="5008880"/>
            <a:ext cx="8923973" cy="1259840"/>
          </a:xfrm>
        </p:spPr>
        <p:txBody>
          <a:bodyPr>
            <a:normAutofit/>
          </a:bodyPr>
          <a:lstStyle/>
          <a:p>
            <a:r>
              <a:rPr lang="en-US" sz="1800" cap="none" dirty="0">
                <a:solidFill>
                  <a:schemeClr val="bg1"/>
                </a:solidFill>
              </a:rPr>
              <a:t>Insight(28):</a:t>
            </a:r>
          </a:p>
          <a:p>
            <a:r>
              <a:rPr lang="en-US" cap="none" dirty="0">
                <a:solidFill>
                  <a:schemeClr val="bg1"/>
                </a:solidFill>
              </a:rPr>
              <a:t>In Year 2012 : Fall(Sep , Oct, Nov)  Season Recorded the highest Revenue for All products.</a:t>
            </a:r>
            <a:endParaRPr lang="en-US" dirty="0"/>
          </a:p>
        </p:txBody>
      </p:sp>
      <p:pic>
        <p:nvPicPr>
          <p:cNvPr id="7" name="Picture 6" descr="A graph with numbers and a number of sales&#10;&#10;Description automatically generated with medium confidence">
            <a:extLst>
              <a:ext uri="{FF2B5EF4-FFF2-40B4-BE49-F238E27FC236}">
                <a16:creationId xmlns:a16="http://schemas.microsoft.com/office/drawing/2014/main" id="{FD4C2F4E-2B00-A099-F645-09BFBB92A8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990" y="445590"/>
            <a:ext cx="10006330" cy="4441370"/>
          </a:xfrm>
          <a:prstGeom prst="rect">
            <a:avLst/>
          </a:prstGeom>
        </p:spPr>
      </p:pic>
    </p:spTree>
    <p:extLst>
      <p:ext uri="{BB962C8B-B14F-4D97-AF65-F5344CB8AC3E}">
        <p14:creationId xmlns:p14="http://schemas.microsoft.com/office/powerpoint/2010/main" val="13962748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5DBCD58-94A8-0F72-4AD1-92F648A7BB34}"/>
              </a:ext>
            </a:extLst>
          </p:cNvPr>
          <p:cNvSpPr>
            <a:spLocks noGrp="1"/>
          </p:cNvSpPr>
          <p:nvPr>
            <p:ph type="subTitle" idx="1"/>
          </p:nvPr>
        </p:nvSpPr>
        <p:spPr>
          <a:xfrm>
            <a:off x="448310" y="5019040"/>
            <a:ext cx="9152890" cy="1393370"/>
          </a:xfrm>
        </p:spPr>
        <p:txBody>
          <a:bodyPr>
            <a:normAutofit/>
          </a:bodyPr>
          <a:lstStyle/>
          <a:p>
            <a:r>
              <a:rPr lang="en-US" sz="2000" cap="none" dirty="0">
                <a:solidFill>
                  <a:schemeClr val="bg1"/>
                </a:solidFill>
              </a:rPr>
              <a:t>Insight(29):</a:t>
            </a:r>
          </a:p>
          <a:p>
            <a:r>
              <a:rPr lang="en-US" sz="2000" cap="none" dirty="0">
                <a:solidFill>
                  <a:schemeClr val="bg1"/>
                </a:solidFill>
              </a:rPr>
              <a:t>In Year 2012 : Friday Recorded the Highest Revenue for all Products in our Company.</a:t>
            </a:r>
          </a:p>
          <a:p>
            <a:endParaRPr lang="en-US" dirty="0"/>
          </a:p>
        </p:txBody>
      </p:sp>
      <p:pic>
        <p:nvPicPr>
          <p:cNvPr id="5" name="Picture 4" descr="A graph showing the number of the day">
            <a:extLst>
              <a:ext uri="{FF2B5EF4-FFF2-40B4-BE49-F238E27FC236}">
                <a16:creationId xmlns:a16="http://schemas.microsoft.com/office/drawing/2014/main" id="{1184CA02-40B0-ADB8-C177-8B0061DDE1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310" y="445590"/>
            <a:ext cx="10046970" cy="4421050"/>
          </a:xfrm>
          <a:prstGeom prst="rect">
            <a:avLst/>
          </a:prstGeom>
        </p:spPr>
      </p:pic>
    </p:spTree>
    <p:extLst>
      <p:ext uri="{BB962C8B-B14F-4D97-AF65-F5344CB8AC3E}">
        <p14:creationId xmlns:p14="http://schemas.microsoft.com/office/powerpoint/2010/main" val="21766992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D0332A1-F951-8F67-B775-60A08A815E3C}"/>
              </a:ext>
            </a:extLst>
          </p:cNvPr>
          <p:cNvSpPr>
            <a:spLocks noGrp="1"/>
          </p:cNvSpPr>
          <p:nvPr>
            <p:ph type="subTitle" idx="1"/>
          </p:nvPr>
        </p:nvSpPr>
        <p:spPr>
          <a:xfrm>
            <a:off x="575834" y="5059680"/>
            <a:ext cx="8984725" cy="1239520"/>
          </a:xfrm>
        </p:spPr>
        <p:txBody>
          <a:bodyPr>
            <a:normAutofit/>
          </a:bodyPr>
          <a:lstStyle/>
          <a:p>
            <a:r>
              <a:rPr lang="en-US" sz="1800" cap="none" dirty="0">
                <a:solidFill>
                  <a:schemeClr val="bg1"/>
                </a:solidFill>
              </a:rPr>
              <a:t>Insight(30):</a:t>
            </a:r>
          </a:p>
          <a:p>
            <a:r>
              <a:rPr lang="en-US" sz="1800" cap="none" dirty="0">
                <a:solidFill>
                  <a:schemeClr val="bg1"/>
                </a:solidFill>
              </a:rPr>
              <a:t>In Year 2012 : Chart Shaw that each Product Revenue in Each Day.</a:t>
            </a:r>
          </a:p>
          <a:p>
            <a:r>
              <a:rPr lang="en-US" sz="1800" cap="none" dirty="0">
                <a:solidFill>
                  <a:schemeClr val="bg1"/>
                </a:solidFill>
              </a:rPr>
              <a:t>Wine Recorded the highest in all Days .</a:t>
            </a:r>
          </a:p>
          <a:p>
            <a:endParaRPr lang="en-US" dirty="0"/>
          </a:p>
        </p:txBody>
      </p:sp>
      <p:pic>
        <p:nvPicPr>
          <p:cNvPr id="5" name="Picture 4">
            <a:extLst>
              <a:ext uri="{FF2B5EF4-FFF2-40B4-BE49-F238E27FC236}">
                <a16:creationId xmlns:a16="http://schemas.microsoft.com/office/drawing/2014/main" id="{07A1F407-A82F-B5A8-634F-F0AFFDB705F7}"/>
              </a:ext>
            </a:extLst>
          </p:cNvPr>
          <p:cNvPicPr>
            <a:picLocks noChangeAspect="1"/>
          </p:cNvPicPr>
          <p:nvPr/>
        </p:nvPicPr>
        <p:blipFill>
          <a:blip r:embed="rId2"/>
          <a:stretch>
            <a:fillRect/>
          </a:stretch>
        </p:blipFill>
        <p:spPr>
          <a:xfrm>
            <a:off x="482600" y="467360"/>
            <a:ext cx="11226800" cy="4592320"/>
          </a:xfrm>
          <a:prstGeom prst="rect">
            <a:avLst/>
          </a:prstGeom>
        </p:spPr>
      </p:pic>
    </p:spTree>
    <p:extLst>
      <p:ext uri="{BB962C8B-B14F-4D97-AF65-F5344CB8AC3E}">
        <p14:creationId xmlns:p14="http://schemas.microsoft.com/office/powerpoint/2010/main" val="21719561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F69E4-4E73-CFA5-8495-5A8C82F66B17}"/>
              </a:ext>
            </a:extLst>
          </p:cNvPr>
          <p:cNvSpPr>
            <a:spLocks noGrp="1"/>
          </p:cNvSpPr>
          <p:nvPr>
            <p:ph type="ctrTitle"/>
          </p:nvPr>
        </p:nvSpPr>
        <p:spPr>
          <a:xfrm>
            <a:off x="4436635" y="436880"/>
            <a:ext cx="4148565" cy="487680"/>
          </a:xfrm>
        </p:spPr>
        <p:txBody>
          <a:bodyPr/>
          <a:lstStyle/>
          <a:p>
            <a:r>
              <a:rPr lang="en-US" sz="3200" b="1" dirty="0"/>
              <a:t>Year (2013)</a:t>
            </a:r>
            <a:endParaRPr lang="en-US" sz="3200" dirty="0"/>
          </a:p>
        </p:txBody>
      </p:sp>
      <p:sp>
        <p:nvSpPr>
          <p:cNvPr id="3" name="Subtitle 2">
            <a:extLst>
              <a:ext uri="{FF2B5EF4-FFF2-40B4-BE49-F238E27FC236}">
                <a16:creationId xmlns:a16="http://schemas.microsoft.com/office/drawing/2014/main" id="{7E35AFA5-553D-4E09-19AB-2459EAD60886}"/>
              </a:ext>
            </a:extLst>
          </p:cNvPr>
          <p:cNvSpPr>
            <a:spLocks noGrp="1"/>
          </p:cNvSpPr>
          <p:nvPr>
            <p:ph type="subTitle" idx="1"/>
          </p:nvPr>
        </p:nvSpPr>
        <p:spPr>
          <a:xfrm>
            <a:off x="619760" y="5191760"/>
            <a:ext cx="8863013" cy="1097280"/>
          </a:xfrm>
        </p:spPr>
        <p:txBody>
          <a:bodyPr>
            <a:normAutofit/>
          </a:bodyPr>
          <a:lstStyle/>
          <a:p>
            <a:r>
              <a:rPr lang="en-US" sz="1800" cap="none" dirty="0">
                <a:solidFill>
                  <a:schemeClr val="bg1"/>
                </a:solidFill>
              </a:rPr>
              <a:t>Insight(31):</a:t>
            </a:r>
          </a:p>
          <a:p>
            <a:r>
              <a:rPr lang="en-US" sz="1800" cap="none" dirty="0">
                <a:solidFill>
                  <a:schemeClr val="bg1"/>
                </a:solidFill>
              </a:rPr>
              <a:t>In Year 2013 : Quarter(1) Recorded the Highest Revenue for all Products in our Company.</a:t>
            </a:r>
          </a:p>
        </p:txBody>
      </p:sp>
      <p:pic>
        <p:nvPicPr>
          <p:cNvPr id="5" name="Picture 4" descr="A graph of a bar chart&#10;&#10;Description automatically generated with medium confidence">
            <a:extLst>
              <a:ext uri="{FF2B5EF4-FFF2-40B4-BE49-F238E27FC236}">
                <a16:creationId xmlns:a16="http://schemas.microsoft.com/office/drawing/2014/main" id="{F563D7C8-3A80-7FE9-E9FB-5F497A8B00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10" y="876300"/>
            <a:ext cx="11134090" cy="4203700"/>
          </a:xfrm>
          <a:prstGeom prst="rect">
            <a:avLst/>
          </a:prstGeom>
        </p:spPr>
      </p:pic>
    </p:spTree>
    <p:extLst>
      <p:ext uri="{BB962C8B-B14F-4D97-AF65-F5344CB8AC3E}">
        <p14:creationId xmlns:p14="http://schemas.microsoft.com/office/powerpoint/2010/main" val="42838537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241650D-DA8F-4DDB-C286-104EEA4716FF}"/>
              </a:ext>
            </a:extLst>
          </p:cNvPr>
          <p:cNvSpPr>
            <a:spLocks noGrp="1"/>
          </p:cNvSpPr>
          <p:nvPr>
            <p:ph type="subTitle" idx="1"/>
          </p:nvPr>
        </p:nvSpPr>
        <p:spPr>
          <a:xfrm>
            <a:off x="448310" y="4969690"/>
            <a:ext cx="9045685" cy="1442720"/>
          </a:xfrm>
        </p:spPr>
        <p:txBody>
          <a:bodyPr>
            <a:normAutofit/>
          </a:bodyPr>
          <a:lstStyle/>
          <a:p>
            <a:r>
              <a:rPr lang="en-US" cap="none" dirty="0">
                <a:solidFill>
                  <a:schemeClr val="bg1"/>
                </a:solidFill>
              </a:rPr>
              <a:t>Insight(32):</a:t>
            </a:r>
          </a:p>
          <a:p>
            <a:r>
              <a:rPr lang="en-US" cap="none" dirty="0">
                <a:solidFill>
                  <a:schemeClr val="bg1"/>
                </a:solidFill>
              </a:rPr>
              <a:t>In Year 2013 : Wine Product Recorded the Highest Revenue in highest Quarter(1) for year 2013.</a:t>
            </a:r>
          </a:p>
        </p:txBody>
      </p:sp>
      <p:pic>
        <p:nvPicPr>
          <p:cNvPr id="5" name="Picture 4" descr="A graph showing the amount of product&#10;&#10;Description automatically generated">
            <a:extLst>
              <a:ext uri="{FF2B5EF4-FFF2-40B4-BE49-F238E27FC236}">
                <a16:creationId xmlns:a16="http://schemas.microsoft.com/office/drawing/2014/main" id="{F0D8B059-4B69-94F8-C2BE-A50D5831C9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310" y="445590"/>
            <a:ext cx="11286490" cy="4055290"/>
          </a:xfrm>
          <a:prstGeom prst="rect">
            <a:avLst/>
          </a:prstGeom>
        </p:spPr>
      </p:pic>
    </p:spTree>
    <p:extLst>
      <p:ext uri="{BB962C8B-B14F-4D97-AF65-F5344CB8AC3E}">
        <p14:creationId xmlns:p14="http://schemas.microsoft.com/office/powerpoint/2010/main" val="10317298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736A9BD-B0A0-9F2D-AEB1-4291E0771696}"/>
              </a:ext>
            </a:extLst>
          </p:cNvPr>
          <p:cNvSpPr>
            <a:spLocks noGrp="1"/>
          </p:cNvSpPr>
          <p:nvPr>
            <p:ph type="subTitle" idx="1"/>
          </p:nvPr>
        </p:nvSpPr>
        <p:spPr>
          <a:xfrm>
            <a:off x="458470" y="5120640"/>
            <a:ext cx="8993823" cy="1046480"/>
          </a:xfrm>
        </p:spPr>
        <p:txBody>
          <a:bodyPr>
            <a:normAutofit/>
          </a:bodyPr>
          <a:lstStyle/>
          <a:p>
            <a:r>
              <a:rPr lang="en-US" sz="1800" cap="none" dirty="0">
                <a:solidFill>
                  <a:schemeClr val="bg1"/>
                </a:solidFill>
              </a:rPr>
              <a:t>Insight(33):</a:t>
            </a:r>
          </a:p>
          <a:p>
            <a:r>
              <a:rPr lang="en-US" sz="1800" cap="none" dirty="0">
                <a:solidFill>
                  <a:schemeClr val="bg1"/>
                </a:solidFill>
              </a:rPr>
              <a:t>In Year 2013 : Quarter(1) Recorded the Highest Revenue for all Products in our Company , Also Jan Recorded the Highest Revenue of Months in Quarter(1).</a:t>
            </a:r>
          </a:p>
          <a:p>
            <a:endParaRPr lang="en-US" dirty="0"/>
          </a:p>
        </p:txBody>
      </p:sp>
      <p:pic>
        <p:nvPicPr>
          <p:cNvPr id="5" name="Picture 4" descr="A graph of a number of blue squares&#10;&#10;Description automatically generated with medium confidence">
            <a:extLst>
              <a:ext uri="{FF2B5EF4-FFF2-40B4-BE49-F238E27FC236}">
                <a16:creationId xmlns:a16="http://schemas.microsoft.com/office/drawing/2014/main" id="{6B8E859A-1180-0B8B-A31B-95DBA46CF0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470" y="468630"/>
            <a:ext cx="11286490" cy="4580890"/>
          </a:xfrm>
          <a:prstGeom prst="rect">
            <a:avLst/>
          </a:prstGeom>
        </p:spPr>
      </p:pic>
    </p:spTree>
    <p:extLst>
      <p:ext uri="{BB962C8B-B14F-4D97-AF65-F5344CB8AC3E}">
        <p14:creationId xmlns:p14="http://schemas.microsoft.com/office/powerpoint/2010/main" val="26919798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574BF0C-6895-EDD7-5D0C-CA2A28BDDC93}"/>
              </a:ext>
            </a:extLst>
          </p:cNvPr>
          <p:cNvSpPr>
            <a:spLocks noGrp="1"/>
          </p:cNvSpPr>
          <p:nvPr>
            <p:ph type="subTitle" idx="1"/>
          </p:nvPr>
        </p:nvSpPr>
        <p:spPr>
          <a:xfrm>
            <a:off x="555514" y="5041540"/>
            <a:ext cx="9045685" cy="1054460"/>
          </a:xfrm>
        </p:spPr>
        <p:txBody>
          <a:bodyPr>
            <a:normAutofit/>
          </a:bodyPr>
          <a:lstStyle/>
          <a:p>
            <a:r>
              <a:rPr lang="en-US" sz="1800" cap="none" dirty="0">
                <a:solidFill>
                  <a:schemeClr val="bg1"/>
                </a:solidFill>
              </a:rPr>
              <a:t>Insight(34):</a:t>
            </a:r>
          </a:p>
          <a:p>
            <a:r>
              <a:rPr lang="en-US" sz="1800" cap="none" dirty="0">
                <a:solidFill>
                  <a:schemeClr val="bg1"/>
                </a:solidFill>
              </a:rPr>
              <a:t>In Year 2013 : Also Wed. </a:t>
            </a:r>
            <a:r>
              <a:rPr lang="en-US" cap="none" dirty="0">
                <a:solidFill>
                  <a:schemeClr val="bg1"/>
                </a:solidFill>
              </a:rPr>
              <a:t>Recorded the highest Revenue for all Product in Highest Month (Jan) in Highest Quarter (1).</a:t>
            </a:r>
            <a:endParaRPr lang="en-US" dirty="0"/>
          </a:p>
        </p:txBody>
      </p:sp>
      <p:pic>
        <p:nvPicPr>
          <p:cNvPr id="5" name="Picture 4" descr="A graph showing the number of days and months">
            <a:extLst>
              <a:ext uri="{FF2B5EF4-FFF2-40B4-BE49-F238E27FC236}">
                <a16:creationId xmlns:a16="http://schemas.microsoft.com/office/drawing/2014/main" id="{471B1FB3-D571-03FE-2149-36FBBB085A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470" y="445590"/>
            <a:ext cx="11256010" cy="4331790"/>
          </a:xfrm>
          <a:prstGeom prst="rect">
            <a:avLst/>
          </a:prstGeom>
        </p:spPr>
      </p:pic>
    </p:spTree>
    <p:extLst>
      <p:ext uri="{BB962C8B-B14F-4D97-AF65-F5344CB8AC3E}">
        <p14:creationId xmlns:p14="http://schemas.microsoft.com/office/powerpoint/2010/main" val="24253019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0226C63-6A9C-A835-79CB-99954FDE2558}"/>
              </a:ext>
            </a:extLst>
          </p:cNvPr>
          <p:cNvSpPr>
            <a:spLocks noGrp="1"/>
          </p:cNvSpPr>
          <p:nvPr>
            <p:ph type="subTitle" idx="1"/>
          </p:nvPr>
        </p:nvSpPr>
        <p:spPr>
          <a:xfrm>
            <a:off x="575834" y="5366660"/>
            <a:ext cx="9035525" cy="1045750"/>
          </a:xfrm>
        </p:spPr>
        <p:txBody>
          <a:bodyPr>
            <a:normAutofit/>
          </a:bodyPr>
          <a:lstStyle/>
          <a:p>
            <a:r>
              <a:rPr lang="en-US" sz="2000" cap="none" dirty="0">
                <a:solidFill>
                  <a:schemeClr val="bg1"/>
                </a:solidFill>
              </a:rPr>
              <a:t>Insight(35):</a:t>
            </a:r>
          </a:p>
          <a:p>
            <a:r>
              <a:rPr lang="en-US" sz="2000" cap="none" dirty="0">
                <a:solidFill>
                  <a:schemeClr val="bg1"/>
                </a:solidFill>
              </a:rPr>
              <a:t>In Year 2013: Highest Revenue for all Products came from May then Jan. </a:t>
            </a:r>
            <a:endParaRPr lang="en-US" sz="2000" dirty="0"/>
          </a:p>
        </p:txBody>
      </p:sp>
      <p:pic>
        <p:nvPicPr>
          <p:cNvPr id="5" name="Picture 4" descr="A graph of a bar chart">
            <a:extLst>
              <a:ext uri="{FF2B5EF4-FFF2-40B4-BE49-F238E27FC236}">
                <a16:creationId xmlns:a16="http://schemas.microsoft.com/office/drawing/2014/main" id="{2BC14EAC-E258-5C49-B3F4-08597330F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630" y="445590"/>
            <a:ext cx="11195050" cy="4762500"/>
          </a:xfrm>
          <a:prstGeom prst="rect">
            <a:avLst/>
          </a:prstGeom>
        </p:spPr>
      </p:pic>
    </p:spTree>
    <p:extLst>
      <p:ext uri="{BB962C8B-B14F-4D97-AF65-F5344CB8AC3E}">
        <p14:creationId xmlns:p14="http://schemas.microsoft.com/office/powerpoint/2010/main" val="29757464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336D329-9FA9-DAE0-C78A-A6637846575A}"/>
              </a:ext>
            </a:extLst>
          </p:cNvPr>
          <p:cNvSpPr>
            <a:spLocks noGrp="1"/>
          </p:cNvSpPr>
          <p:nvPr>
            <p:ph type="subTitle" idx="1"/>
          </p:nvPr>
        </p:nvSpPr>
        <p:spPr>
          <a:xfrm>
            <a:off x="478790" y="4795520"/>
            <a:ext cx="9173210" cy="1402080"/>
          </a:xfrm>
        </p:spPr>
        <p:txBody>
          <a:bodyPr>
            <a:normAutofit/>
          </a:bodyPr>
          <a:lstStyle/>
          <a:p>
            <a:r>
              <a:rPr lang="en-US" sz="2000" cap="none" dirty="0">
                <a:solidFill>
                  <a:schemeClr val="bg1"/>
                </a:solidFill>
              </a:rPr>
              <a:t>Insight(36):</a:t>
            </a:r>
          </a:p>
          <a:p>
            <a:r>
              <a:rPr lang="en-US" sz="2000" cap="none" dirty="0">
                <a:solidFill>
                  <a:schemeClr val="bg1"/>
                </a:solidFill>
              </a:rPr>
              <a:t>In Year 2013: Monday Recorded the Highest Revenue in All Product.</a:t>
            </a:r>
            <a:endParaRPr lang="en-US" sz="2000" dirty="0"/>
          </a:p>
        </p:txBody>
      </p:sp>
      <p:pic>
        <p:nvPicPr>
          <p:cNvPr id="5" name="Picture 4" descr="A graph of numbers and a number of days&#10;&#10;Description automatically generated with medium confidence">
            <a:extLst>
              <a:ext uri="{FF2B5EF4-FFF2-40B4-BE49-F238E27FC236}">
                <a16:creationId xmlns:a16="http://schemas.microsoft.com/office/drawing/2014/main" id="{13BF099E-2E5D-C57C-3C44-67AD60613B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790" y="453570"/>
            <a:ext cx="11215370" cy="4250510"/>
          </a:xfrm>
          <a:prstGeom prst="rect">
            <a:avLst/>
          </a:prstGeom>
        </p:spPr>
      </p:pic>
    </p:spTree>
    <p:extLst>
      <p:ext uri="{BB962C8B-B14F-4D97-AF65-F5344CB8AC3E}">
        <p14:creationId xmlns:p14="http://schemas.microsoft.com/office/powerpoint/2010/main" val="892007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6C7EEE-418E-4292-8BB2-1E8A7C6508B3}"/>
              </a:ext>
            </a:extLst>
          </p:cNvPr>
          <p:cNvSpPr>
            <a:spLocks noGrp="1"/>
          </p:cNvSpPr>
          <p:nvPr>
            <p:ph type="subTitle" idx="1"/>
          </p:nvPr>
        </p:nvSpPr>
        <p:spPr>
          <a:xfrm>
            <a:off x="551220" y="4936635"/>
            <a:ext cx="8825658" cy="1357949"/>
          </a:xfrm>
        </p:spPr>
        <p:txBody>
          <a:bodyPr>
            <a:normAutofit/>
          </a:bodyPr>
          <a:lstStyle/>
          <a:p>
            <a:r>
              <a:rPr lang="en-US" sz="2000" cap="none" dirty="0">
                <a:solidFill>
                  <a:schemeClr val="bg1"/>
                </a:solidFill>
              </a:rPr>
              <a:t>Insight (2):</a:t>
            </a:r>
          </a:p>
          <a:p>
            <a:r>
              <a:rPr lang="en-US" sz="2000" cap="none" dirty="0">
                <a:solidFill>
                  <a:schemeClr val="bg1"/>
                </a:solidFill>
              </a:rPr>
              <a:t>Married Customers record the Highest with 864 ones , then Came Together with 579 </a:t>
            </a:r>
          </a:p>
        </p:txBody>
      </p:sp>
      <p:pic>
        <p:nvPicPr>
          <p:cNvPr id="5" name="Picture 4" descr="A graph of different colors">
            <a:extLst>
              <a:ext uri="{FF2B5EF4-FFF2-40B4-BE49-F238E27FC236}">
                <a16:creationId xmlns:a16="http://schemas.microsoft.com/office/drawing/2014/main" id="{782928DF-6B1C-4C11-D2FD-B72761C4D8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220" y="1242390"/>
            <a:ext cx="10888719" cy="3478697"/>
          </a:xfrm>
          <a:prstGeom prst="rect">
            <a:avLst/>
          </a:prstGeom>
        </p:spPr>
      </p:pic>
    </p:spTree>
    <p:extLst>
      <p:ext uri="{BB962C8B-B14F-4D97-AF65-F5344CB8AC3E}">
        <p14:creationId xmlns:p14="http://schemas.microsoft.com/office/powerpoint/2010/main" val="38708695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0090D40-1A48-F9AB-B7BB-C4A2D6A3C453}"/>
              </a:ext>
            </a:extLst>
          </p:cNvPr>
          <p:cNvSpPr>
            <a:spLocks noGrp="1"/>
          </p:cNvSpPr>
          <p:nvPr>
            <p:ph type="subTitle" idx="1"/>
          </p:nvPr>
        </p:nvSpPr>
        <p:spPr>
          <a:xfrm>
            <a:off x="657115" y="5090160"/>
            <a:ext cx="8825658" cy="1259840"/>
          </a:xfrm>
        </p:spPr>
        <p:txBody>
          <a:bodyPr>
            <a:normAutofit/>
          </a:bodyPr>
          <a:lstStyle/>
          <a:p>
            <a:r>
              <a:rPr lang="en-US" sz="1800" cap="none" dirty="0">
                <a:solidFill>
                  <a:schemeClr val="bg1"/>
                </a:solidFill>
              </a:rPr>
              <a:t>Insight(</a:t>
            </a:r>
            <a:r>
              <a:rPr lang="en-US" cap="none" dirty="0">
                <a:solidFill>
                  <a:schemeClr val="bg1"/>
                </a:solidFill>
              </a:rPr>
              <a:t>37</a:t>
            </a:r>
            <a:r>
              <a:rPr lang="en-US" sz="1800" cap="none" dirty="0">
                <a:solidFill>
                  <a:schemeClr val="bg1"/>
                </a:solidFill>
              </a:rPr>
              <a:t>):</a:t>
            </a:r>
          </a:p>
          <a:p>
            <a:r>
              <a:rPr lang="en-US" sz="1800" cap="none" dirty="0">
                <a:solidFill>
                  <a:schemeClr val="bg1"/>
                </a:solidFill>
              </a:rPr>
              <a:t>In Year 2013: Highest Revenue for all Products came from Spring Season.</a:t>
            </a:r>
            <a:endParaRPr lang="en-US" sz="1800" dirty="0"/>
          </a:p>
          <a:p>
            <a:endParaRPr lang="en-US" dirty="0"/>
          </a:p>
        </p:txBody>
      </p:sp>
      <p:pic>
        <p:nvPicPr>
          <p:cNvPr id="5" name="Picture 4" descr="A graph of sales and sales&#10;&#10;Description automatically generated with medium confidence">
            <a:extLst>
              <a:ext uri="{FF2B5EF4-FFF2-40B4-BE49-F238E27FC236}">
                <a16:creationId xmlns:a16="http://schemas.microsoft.com/office/drawing/2014/main" id="{7EDD9C00-0B53-BA4B-F170-D5E289876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315" y="435430"/>
            <a:ext cx="11215370" cy="4471850"/>
          </a:xfrm>
          <a:prstGeom prst="rect">
            <a:avLst/>
          </a:prstGeom>
        </p:spPr>
      </p:pic>
    </p:spTree>
    <p:extLst>
      <p:ext uri="{BB962C8B-B14F-4D97-AF65-F5344CB8AC3E}">
        <p14:creationId xmlns:p14="http://schemas.microsoft.com/office/powerpoint/2010/main" val="6745568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0AF903E-EE57-DF72-10FD-BD0F6BCAFC85}"/>
              </a:ext>
            </a:extLst>
          </p:cNvPr>
          <p:cNvSpPr>
            <a:spLocks noGrp="1"/>
          </p:cNvSpPr>
          <p:nvPr>
            <p:ph type="subTitle" idx="1"/>
          </p:nvPr>
        </p:nvSpPr>
        <p:spPr>
          <a:xfrm>
            <a:off x="555188" y="4039959"/>
            <a:ext cx="9739186" cy="2351008"/>
          </a:xfrm>
        </p:spPr>
        <p:txBody>
          <a:bodyPr>
            <a:normAutofit fontScale="85000" lnSpcReduction="10000"/>
          </a:bodyPr>
          <a:lstStyle/>
          <a:p>
            <a:r>
              <a:rPr lang="en-US" sz="1800" cap="none" dirty="0">
                <a:solidFill>
                  <a:schemeClr val="bg1"/>
                </a:solidFill>
              </a:rPr>
              <a:t>Insight(</a:t>
            </a:r>
            <a:r>
              <a:rPr lang="en-US" cap="none" dirty="0">
                <a:solidFill>
                  <a:schemeClr val="bg1"/>
                </a:solidFill>
              </a:rPr>
              <a:t>38</a:t>
            </a:r>
            <a:r>
              <a:rPr lang="en-US" sz="1800" cap="none" dirty="0">
                <a:solidFill>
                  <a:schemeClr val="bg1"/>
                </a:solidFill>
              </a:rPr>
              <a:t>):</a:t>
            </a:r>
          </a:p>
          <a:p>
            <a:r>
              <a:rPr lang="en-US" cap="none" dirty="0">
                <a:solidFill>
                  <a:schemeClr val="bg1"/>
                </a:solidFill>
              </a:rPr>
              <a:t>Quarter(4) Recorded The Highest Revenue For All Products In (2012) Than Quarter(4) In (2013) Except Meat Product.</a:t>
            </a:r>
          </a:p>
          <a:p>
            <a:r>
              <a:rPr lang="en-US" cap="none" dirty="0">
                <a:solidFill>
                  <a:schemeClr val="bg1"/>
                </a:solidFill>
              </a:rPr>
              <a:t>Quarter(3) Recorded The Highest Revenue For All Products In (2012) Than Quarter(3) In (2013).</a:t>
            </a:r>
          </a:p>
          <a:p>
            <a:r>
              <a:rPr lang="en-US" cap="none" dirty="0">
                <a:solidFill>
                  <a:schemeClr val="bg1"/>
                </a:solidFill>
              </a:rPr>
              <a:t>Quarter(1) Recorded The Highest Revenue For All Products In (2013) Than Quarter(1) In (2014).</a:t>
            </a:r>
          </a:p>
          <a:p>
            <a:r>
              <a:rPr lang="en-US" cap="none" dirty="0">
                <a:solidFill>
                  <a:schemeClr val="bg1"/>
                </a:solidFill>
              </a:rPr>
              <a:t>Quarter(2) Recorded The Highest Revenue For All Products In (2013) Than Quarter(2) In (2014).</a:t>
            </a:r>
          </a:p>
          <a:p>
            <a:endParaRPr lang="en-US" cap="none" dirty="0">
              <a:solidFill>
                <a:schemeClr val="bg1"/>
              </a:solidFill>
            </a:endParaRPr>
          </a:p>
        </p:txBody>
      </p:sp>
      <p:pic>
        <p:nvPicPr>
          <p:cNvPr id="5" name="Picture 4" descr="A graph of sales revenue for each quarter&#10;&#10;Description automatically generated">
            <a:extLst>
              <a:ext uri="{FF2B5EF4-FFF2-40B4-BE49-F238E27FC236}">
                <a16:creationId xmlns:a16="http://schemas.microsoft.com/office/drawing/2014/main" id="{A04825B5-E996-209F-F157-12DF6E8E40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55" y="0"/>
            <a:ext cx="10722425" cy="3947506"/>
          </a:xfrm>
          <a:prstGeom prst="rect">
            <a:avLst/>
          </a:prstGeom>
        </p:spPr>
      </p:pic>
    </p:spTree>
    <p:extLst>
      <p:ext uri="{BB962C8B-B14F-4D97-AF65-F5344CB8AC3E}">
        <p14:creationId xmlns:p14="http://schemas.microsoft.com/office/powerpoint/2010/main" val="15903198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8029B-F7CA-073B-AE37-D3DC6C7CC5E0}"/>
              </a:ext>
            </a:extLst>
          </p:cNvPr>
          <p:cNvSpPr>
            <a:spLocks noGrp="1"/>
          </p:cNvSpPr>
          <p:nvPr>
            <p:ph type="ctrTitle"/>
          </p:nvPr>
        </p:nvSpPr>
        <p:spPr>
          <a:xfrm>
            <a:off x="496194" y="575734"/>
            <a:ext cx="8825658" cy="785927"/>
          </a:xfrm>
        </p:spPr>
        <p:txBody>
          <a:bodyPr/>
          <a:lstStyle/>
          <a:p>
            <a:r>
              <a:rPr lang="en-US" sz="4800" dirty="0"/>
              <a:t>4.Sales_Channel:</a:t>
            </a:r>
          </a:p>
        </p:txBody>
      </p:sp>
      <p:pic>
        <p:nvPicPr>
          <p:cNvPr id="5" name="Picture 4" descr="A graph of sales&#10;&#10;Description automatically generated">
            <a:extLst>
              <a:ext uri="{FF2B5EF4-FFF2-40B4-BE49-F238E27FC236}">
                <a16:creationId xmlns:a16="http://schemas.microsoft.com/office/drawing/2014/main" id="{66B225ED-D576-941E-AE92-F299742CCD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193" y="1361661"/>
            <a:ext cx="11199613" cy="3418541"/>
          </a:xfrm>
          <a:prstGeom prst="rect">
            <a:avLst/>
          </a:prstGeom>
        </p:spPr>
      </p:pic>
      <p:sp>
        <p:nvSpPr>
          <p:cNvPr id="8" name="TextBox 7">
            <a:extLst>
              <a:ext uri="{FF2B5EF4-FFF2-40B4-BE49-F238E27FC236}">
                <a16:creationId xmlns:a16="http://schemas.microsoft.com/office/drawing/2014/main" id="{EB6FA1DA-DBA2-0F78-6FB4-32E541B167E9}"/>
              </a:ext>
            </a:extLst>
          </p:cNvPr>
          <p:cNvSpPr txBox="1"/>
          <p:nvPr/>
        </p:nvSpPr>
        <p:spPr>
          <a:xfrm>
            <a:off x="629265" y="4896465"/>
            <a:ext cx="10283899" cy="1200329"/>
          </a:xfrm>
          <a:prstGeom prst="rect">
            <a:avLst/>
          </a:prstGeom>
          <a:noFill/>
        </p:spPr>
        <p:txBody>
          <a:bodyPr wrap="square" rtlCol="0">
            <a:spAutoFit/>
          </a:bodyPr>
          <a:lstStyle/>
          <a:p>
            <a:r>
              <a:rPr lang="en-US" sz="1800" cap="none" dirty="0">
                <a:solidFill>
                  <a:schemeClr val="bg1"/>
                </a:solidFill>
              </a:rPr>
              <a:t>Insight (</a:t>
            </a:r>
            <a:r>
              <a:rPr lang="en-US" dirty="0">
                <a:solidFill>
                  <a:schemeClr val="bg1"/>
                </a:solidFill>
              </a:rPr>
              <a:t>39</a:t>
            </a:r>
            <a:r>
              <a:rPr lang="en-US" sz="1800" cap="none" dirty="0">
                <a:solidFill>
                  <a:schemeClr val="bg1"/>
                </a:solidFill>
              </a:rPr>
              <a:t>):</a:t>
            </a:r>
            <a:endParaRPr lang="en-US" sz="1200" cap="none" dirty="0">
              <a:solidFill>
                <a:schemeClr val="bg1"/>
              </a:solidFill>
            </a:endParaRPr>
          </a:p>
          <a:p>
            <a:r>
              <a:rPr lang="en-US" sz="1800" cap="none" dirty="0">
                <a:solidFill>
                  <a:schemeClr val="bg1"/>
                </a:solidFill>
              </a:rPr>
              <a:t>Numbers of Purchases that Made directly from the Store  Recorded the Highest with 12.956k  .</a:t>
            </a:r>
            <a:endParaRPr lang="en-US" sz="3200" cap="none" dirty="0">
              <a:solidFill>
                <a:schemeClr val="bg1"/>
              </a:solidFill>
            </a:endParaRPr>
          </a:p>
          <a:p>
            <a:endParaRPr lang="en-US" dirty="0"/>
          </a:p>
        </p:txBody>
      </p:sp>
    </p:spTree>
    <p:extLst>
      <p:ext uri="{BB962C8B-B14F-4D97-AF65-F5344CB8AC3E}">
        <p14:creationId xmlns:p14="http://schemas.microsoft.com/office/powerpoint/2010/main" val="36696723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C9C6DC7-F919-E5AB-C5E1-09BF6A6E5006}"/>
              </a:ext>
            </a:extLst>
          </p:cNvPr>
          <p:cNvSpPr>
            <a:spLocks noGrp="1"/>
          </p:cNvSpPr>
          <p:nvPr>
            <p:ph type="subTitle" idx="1"/>
          </p:nvPr>
        </p:nvSpPr>
        <p:spPr>
          <a:xfrm>
            <a:off x="550606" y="5043948"/>
            <a:ext cx="9066213" cy="1224116"/>
          </a:xfrm>
        </p:spPr>
        <p:txBody>
          <a:bodyPr>
            <a:normAutofit/>
          </a:bodyPr>
          <a:lstStyle/>
          <a:p>
            <a:r>
              <a:rPr lang="en-US" cap="none" dirty="0">
                <a:solidFill>
                  <a:schemeClr val="bg1"/>
                </a:solidFill>
              </a:rPr>
              <a:t>Num of Purchases that Made directly from store Recorded 39% of total Purchases.</a:t>
            </a:r>
            <a:endParaRPr lang="en-US" sz="3200" cap="none" dirty="0">
              <a:solidFill>
                <a:schemeClr val="bg1"/>
              </a:solidFill>
            </a:endParaRPr>
          </a:p>
          <a:p>
            <a:endParaRPr lang="en-US" dirty="0"/>
          </a:p>
        </p:txBody>
      </p:sp>
      <p:pic>
        <p:nvPicPr>
          <p:cNvPr id="5" name="Picture 4" descr="A pie chart with text">
            <a:extLst>
              <a:ext uri="{FF2B5EF4-FFF2-40B4-BE49-F238E27FC236}">
                <a16:creationId xmlns:a16="http://schemas.microsoft.com/office/drawing/2014/main" id="{3C297AEE-1C87-4EE6-404B-E4859ED38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730" y="465255"/>
            <a:ext cx="9841477" cy="4234565"/>
          </a:xfrm>
          <a:prstGeom prst="rect">
            <a:avLst/>
          </a:prstGeom>
        </p:spPr>
      </p:pic>
    </p:spTree>
    <p:extLst>
      <p:ext uri="{BB962C8B-B14F-4D97-AF65-F5344CB8AC3E}">
        <p14:creationId xmlns:p14="http://schemas.microsoft.com/office/powerpoint/2010/main" val="33003298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sales&#10;&#10;Description automatically generated">
            <a:extLst>
              <a:ext uri="{FF2B5EF4-FFF2-40B4-BE49-F238E27FC236}">
                <a16:creationId xmlns:a16="http://schemas.microsoft.com/office/drawing/2014/main" id="{2EF60AE0-9988-EA86-C349-A98E4C2B58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253" y="536473"/>
            <a:ext cx="11182965" cy="3916257"/>
          </a:xfrm>
          <a:prstGeom prst="rect">
            <a:avLst/>
          </a:prstGeom>
        </p:spPr>
      </p:pic>
      <p:sp>
        <p:nvSpPr>
          <p:cNvPr id="6" name="TextBox 5">
            <a:extLst>
              <a:ext uri="{FF2B5EF4-FFF2-40B4-BE49-F238E27FC236}">
                <a16:creationId xmlns:a16="http://schemas.microsoft.com/office/drawing/2014/main" id="{A6A2B478-440D-6729-1B64-905574CFA188}"/>
              </a:ext>
            </a:extLst>
          </p:cNvPr>
          <p:cNvSpPr txBox="1"/>
          <p:nvPr/>
        </p:nvSpPr>
        <p:spPr>
          <a:xfrm>
            <a:off x="616226" y="4721087"/>
            <a:ext cx="10426148" cy="923330"/>
          </a:xfrm>
          <a:prstGeom prst="rect">
            <a:avLst/>
          </a:prstGeom>
          <a:noFill/>
        </p:spPr>
        <p:txBody>
          <a:bodyPr wrap="square" rtlCol="0">
            <a:spAutoFit/>
          </a:bodyPr>
          <a:lstStyle/>
          <a:p>
            <a:r>
              <a:rPr lang="en-US" sz="1800" cap="none" dirty="0">
                <a:solidFill>
                  <a:schemeClr val="bg1"/>
                </a:solidFill>
              </a:rPr>
              <a:t>Insight (</a:t>
            </a:r>
            <a:r>
              <a:rPr lang="en-US" dirty="0">
                <a:solidFill>
                  <a:schemeClr val="bg1"/>
                </a:solidFill>
              </a:rPr>
              <a:t>40</a:t>
            </a:r>
            <a:r>
              <a:rPr lang="en-US" sz="1800" cap="none" dirty="0">
                <a:solidFill>
                  <a:schemeClr val="bg1"/>
                </a:solidFill>
              </a:rPr>
              <a:t>):</a:t>
            </a:r>
          </a:p>
          <a:p>
            <a:r>
              <a:rPr lang="en-US" dirty="0">
                <a:solidFill>
                  <a:schemeClr val="bg1"/>
                </a:solidFill>
              </a:rPr>
              <a:t>Married Customers Recorded the highest numbers that made Purchases in all Sales_channels.</a:t>
            </a:r>
            <a:endParaRPr lang="en-US" sz="1200" cap="none" dirty="0">
              <a:solidFill>
                <a:schemeClr val="bg1"/>
              </a:solidFill>
            </a:endParaRPr>
          </a:p>
        </p:txBody>
      </p:sp>
    </p:spTree>
    <p:extLst>
      <p:ext uri="{BB962C8B-B14F-4D97-AF65-F5344CB8AC3E}">
        <p14:creationId xmlns:p14="http://schemas.microsoft.com/office/powerpoint/2010/main" val="1719584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DBDE43-B3BA-5235-DED9-D1C080B77B85}"/>
              </a:ext>
            </a:extLst>
          </p:cNvPr>
          <p:cNvSpPr>
            <a:spLocks noGrp="1"/>
          </p:cNvSpPr>
          <p:nvPr>
            <p:ph type="subTitle" idx="1"/>
          </p:nvPr>
        </p:nvSpPr>
        <p:spPr>
          <a:xfrm>
            <a:off x="653509" y="5209999"/>
            <a:ext cx="8825658" cy="861420"/>
          </a:xfrm>
        </p:spPr>
        <p:txBody>
          <a:bodyPr>
            <a:normAutofit fontScale="92500" lnSpcReduction="20000"/>
          </a:bodyPr>
          <a:lstStyle/>
          <a:p>
            <a:r>
              <a:rPr lang="en-US" sz="1800" cap="none" dirty="0">
                <a:solidFill>
                  <a:schemeClr val="bg1"/>
                </a:solidFill>
              </a:rPr>
              <a:t>Insight (41):</a:t>
            </a:r>
          </a:p>
          <a:p>
            <a:r>
              <a:rPr lang="en-US" cap="none" dirty="0">
                <a:solidFill>
                  <a:schemeClr val="bg1"/>
                </a:solidFill>
              </a:rPr>
              <a:t>Customers that are Graduated Recorded the Highest numbers that made Purchases from all Sales_Channels.</a:t>
            </a:r>
          </a:p>
          <a:p>
            <a:endParaRPr lang="en-US" cap="none" dirty="0">
              <a:solidFill>
                <a:schemeClr val="bg1"/>
              </a:solidFill>
            </a:endParaRPr>
          </a:p>
        </p:txBody>
      </p:sp>
      <p:pic>
        <p:nvPicPr>
          <p:cNvPr id="5" name="Picture 4" descr="A graph of sales">
            <a:extLst>
              <a:ext uri="{FF2B5EF4-FFF2-40B4-BE49-F238E27FC236}">
                <a16:creationId xmlns:a16="http://schemas.microsoft.com/office/drawing/2014/main" id="{9E8DD532-8159-9E5B-4F4A-EB14BB1D71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613" y="445590"/>
            <a:ext cx="11234942" cy="4331790"/>
          </a:xfrm>
          <a:prstGeom prst="rect">
            <a:avLst/>
          </a:prstGeom>
        </p:spPr>
      </p:pic>
    </p:spTree>
    <p:extLst>
      <p:ext uri="{BB962C8B-B14F-4D97-AF65-F5344CB8AC3E}">
        <p14:creationId xmlns:p14="http://schemas.microsoft.com/office/powerpoint/2010/main" val="31936588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EEDB6D4-595A-CB71-BB98-12EB7B9FC973}"/>
              </a:ext>
            </a:extLst>
          </p:cNvPr>
          <p:cNvSpPr>
            <a:spLocks noGrp="1"/>
          </p:cNvSpPr>
          <p:nvPr>
            <p:ph type="subTitle" idx="1"/>
          </p:nvPr>
        </p:nvSpPr>
        <p:spPr>
          <a:xfrm>
            <a:off x="615104" y="4927001"/>
            <a:ext cx="9206680" cy="1360408"/>
          </a:xfrm>
        </p:spPr>
        <p:txBody>
          <a:bodyPr>
            <a:normAutofit/>
          </a:bodyPr>
          <a:lstStyle/>
          <a:p>
            <a:r>
              <a:rPr lang="en-US" sz="2000" cap="none" dirty="0">
                <a:solidFill>
                  <a:schemeClr val="bg1"/>
                </a:solidFill>
              </a:rPr>
              <a:t>Insight (42):</a:t>
            </a:r>
          </a:p>
          <a:p>
            <a:r>
              <a:rPr lang="en-US" sz="1600" cap="none" dirty="0">
                <a:solidFill>
                  <a:schemeClr val="bg1"/>
                </a:solidFill>
              </a:rPr>
              <a:t>51-60 Ages Recorded the Highest Numbers that made purchases in all Sales_Channels.</a:t>
            </a:r>
          </a:p>
          <a:p>
            <a:endParaRPr lang="en-US" sz="1600" cap="none" dirty="0">
              <a:solidFill>
                <a:schemeClr val="bg1"/>
              </a:solidFill>
            </a:endParaRPr>
          </a:p>
        </p:txBody>
      </p:sp>
      <p:pic>
        <p:nvPicPr>
          <p:cNvPr id="4" name="Picture 3" descr="A graph of sales&#10;&#10;Description automatically generated">
            <a:extLst>
              <a:ext uri="{FF2B5EF4-FFF2-40B4-BE49-F238E27FC236}">
                <a16:creationId xmlns:a16="http://schemas.microsoft.com/office/drawing/2014/main" id="{E45F7D5A-9D55-FD07-BB78-BB105FA4A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004" y="426715"/>
            <a:ext cx="11262291" cy="4192173"/>
          </a:xfrm>
          <a:prstGeom prst="rect">
            <a:avLst/>
          </a:prstGeom>
        </p:spPr>
      </p:pic>
    </p:spTree>
    <p:extLst>
      <p:ext uri="{BB962C8B-B14F-4D97-AF65-F5344CB8AC3E}">
        <p14:creationId xmlns:p14="http://schemas.microsoft.com/office/powerpoint/2010/main" val="14199149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C63D835-99FA-09DA-E7FE-532C74A5C680}"/>
              </a:ext>
            </a:extLst>
          </p:cNvPr>
          <p:cNvSpPr>
            <a:spLocks noGrp="1"/>
          </p:cNvSpPr>
          <p:nvPr>
            <p:ph type="subTitle" idx="1"/>
          </p:nvPr>
        </p:nvSpPr>
        <p:spPr>
          <a:xfrm>
            <a:off x="628182" y="5093110"/>
            <a:ext cx="8825658" cy="1142038"/>
          </a:xfrm>
        </p:spPr>
        <p:txBody>
          <a:bodyPr>
            <a:normAutofit/>
          </a:bodyPr>
          <a:lstStyle/>
          <a:p>
            <a:r>
              <a:rPr lang="en-US" sz="2400" cap="none" dirty="0">
                <a:solidFill>
                  <a:schemeClr val="bg1"/>
                </a:solidFill>
              </a:rPr>
              <a:t>Insight (43):</a:t>
            </a:r>
          </a:p>
          <a:p>
            <a:r>
              <a:rPr lang="en-US" cap="none" dirty="0">
                <a:solidFill>
                  <a:schemeClr val="bg1"/>
                </a:solidFill>
              </a:rPr>
              <a:t>Customers That Had No Kids Recorded The Highest Number Of Purchases In All Sales_channels.</a:t>
            </a:r>
          </a:p>
          <a:p>
            <a:endParaRPr lang="en-US" dirty="0"/>
          </a:p>
        </p:txBody>
      </p:sp>
      <p:pic>
        <p:nvPicPr>
          <p:cNvPr id="5" name="Picture 4" descr="A graph of sales and channels&#10;&#10;Description automatically generated">
            <a:extLst>
              <a:ext uri="{FF2B5EF4-FFF2-40B4-BE49-F238E27FC236}">
                <a16:creationId xmlns:a16="http://schemas.microsoft.com/office/drawing/2014/main" id="{B6E37E14-859A-05D7-5D8C-F640FDBFBA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613" y="445590"/>
            <a:ext cx="11242744" cy="4454401"/>
          </a:xfrm>
          <a:prstGeom prst="rect">
            <a:avLst/>
          </a:prstGeom>
        </p:spPr>
      </p:pic>
    </p:spTree>
    <p:extLst>
      <p:ext uri="{BB962C8B-B14F-4D97-AF65-F5344CB8AC3E}">
        <p14:creationId xmlns:p14="http://schemas.microsoft.com/office/powerpoint/2010/main" val="27200860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2DD8E27-E77D-800D-1994-BCBF42A149E9}"/>
              </a:ext>
            </a:extLst>
          </p:cNvPr>
          <p:cNvSpPr>
            <a:spLocks noGrp="1"/>
          </p:cNvSpPr>
          <p:nvPr>
            <p:ph type="subTitle" idx="1"/>
          </p:nvPr>
        </p:nvSpPr>
        <p:spPr>
          <a:xfrm>
            <a:off x="550020" y="4403165"/>
            <a:ext cx="9170450" cy="1812051"/>
          </a:xfrm>
        </p:spPr>
        <p:txBody>
          <a:bodyPr>
            <a:normAutofit/>
          </a:bodyPr>
          <a:lstStyle/>
          <a:p>
            <a:r>
              <a:rPr lang="en-US" sz="2200" cap="none" dirty="0">
                <a:solidFill>
                  <a:schemeClr val="bg1"/>
                </a:solidFill>
              </a:rPr>
              <a:t>Insight (44):</a:t>
            </a:r>
          </a:p>
          <a:p>
            <a:pPr marL="285750" indent="-285750">
              <a:buFont typeface="Arial" panose="020B0604020202020204" pitchFamily="34" charset="0"/>
              <a:buChar char="•"/>
            </a:pPr>
            <a:r>
              <a:rPr lang="en-US" sz="2200" cap="none" dirty="0">
                <a:solidFill>
                  <a:schemeClr val="bg1"/>
                </a:solidFill>
              </a:rPr>
              <a:t>Customers that Only visit the company website without making Purchases recorded 11891 </a:t>
            </a:r>
          </a:p>
          <a:p>
            <a:pPr marL="285750" indent="-285750">
              <a:buFont typeface="Arial" panose="020B0604020202020204" pitchFamily="34" charset="0"/>
              <a:buChar char="•"/>
            </a:pPr>
            <a:r>
              <a:rPr lang="en-US" sz="2200" cap="none" dirty="0">
                <a:solidFill>
                  <a:schemeClr val="bg1"/>
                </a:solidFill>
              </a:rPr>
              <a:t>But Customers that visit and made Purchases recorded 9136 </a:t>
            </a:r>
          </a:p>
          <a:p>
            <a:pPr marL="285750" indent="-285750">
              <a:buFont typeface="Arial" panose="020B0604020202020204" pitchFamily="34" charset="0"/>
              <a:buChar char="•"/>
            </a:pPr>
            <a:endParaRPr lang="en-US" cap="none" dirty="0">
              <a:solidFill>
                <a:schemeClr val="bg1"/>
              </a:solidFill>
            </a:endParaRPr>
          </a:p>
          <a:p>
            <a:endParaRPr lang="en-US" sz="1800" cap="none" dirty="0">
              <a:solidFill>
                <a:schemeClr val="bg1"/>
              </a:solidFill>
            </a:endParaRPr>
          </a:p>
          <a:p>
            <a:endParaRPr lang="en-US" dirty="0"/>
          </a:p>
        </p:txBody>
      </p:sp>
      <p:pic>
        <p:nvPicPr>
          <p:cNvPr id="5" name="Picture 4" descr="A graph with a bar and a number of columns&#10;&#10;Description automatically generated with medium confidence">
            <a:extLst>
              <a:ext uri="{FF2B5EF4-FFF2-40B4-BE49-F238E27FC236}">
                <a16:creationId xmlns:a16="http://schemas.microsoft.com/office/drawing/2014/main" id="{8307D1F1-2441-0795-4C2D-3D918D0516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020" y="642784"/>
            <a:ext cx="10487025" cy="3429000"/>
          </a:xfrm>
          <a:prstGeom prst="rect">
            <a:avLst/>
          </a:prstGeom>
        </p:spPr>
      </p:pic>
    </p:spTree>
    <p:extLst>
      <p:ext uri="{BB962C8B-B14F-4D97-AF65-F5344CB8AC3E}">
        <p14:creationId xmlns:p14="http://schemas.microsoft.com/office/powerpoint/2010/main" val="33781566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CAE4872-52E8-75A1-99C1-1FF950B266AC}"/>
              </a:ext>
            </a:extLst>
          </p:cNvPr>
          <p:cNvSpPr>
            <a:spLocks noGrp="1"/>
          </p:cNvSpPr>
          <p:nvPr>
            <p:ph type="subTitle" idx="1"/>
          </p:nvPr>
        </p:nvSpPr>
        <p:spPr>
          <a:xfrm>
            <a:off x="663342" y="5004619"/>
            <a:ext cx="8825658" cy="1047136"/>
          </a:xfrm>
        </p:spPr>
        <p:txBody>
          <a:bodyPr>
            <a:normAutofit/>
          </a:bodyPr>
          <a:lstStyle/>
          <a:p>
            <a:r>
              <a:rPr lang="en-US" sz="2400" cap="none" dirty="0">
                <a:solidFill>
                  <a:schemeClr val="bg1"/>
                </a:solidFill>
              </a:rPr>
              <a:t>Proportion of Visiting website vs made purchases from website.</a:t>
            </a:r>
          </a:p>
        </p:txBody>
      </p:sp>
      <p:pic>
        <p:nvPicPr>
          <p:cNvPr id="9" name="Picture 8" descr="A purple pie chart with white text&#10;&#10;Description automatically generated">
            <a:extLst>
              <a:ext uri="{FF2B5EF4-FFF2-40B4-BE49-F238E27FC236}">
                <a16:creationId xmlns:a16="http://schemas.microsoft.com/office/drawing/2014/main" id="{D7F6772E-20D1-64E2-CFC4-C1C36CF5F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897" y="467647"/>
            <a:ext cx="9287451" cy="4183866"/>
          </a:xfrm>
          <a:prstGeom prst="rect">
            <a:avLst/>
          </a:prstGeom>
        </p:spPr>
      </p:pic>
    </p:spTree>
    <p:extLst>
      <p:ext uri="{BB962C8B-B14F-4D97-AF65-F5344CB8AC3E}">
        <p14:creationId xmlns:p14="http://schemas.microsoft.com/office/powerpoint/2010/main" val="3300776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7D790F3-3158-C61E-DFDB-741F05C0ED39}"/>
              </a:ext>
            </a:extLst>
          </p:cNvPr>
          <p:cNvSpPr>
            <a:spLocks noGrp="1"/>
          </p:cNvSpPr>
          <p:nvPr>
            <p:ph type="subTitle" idx="1"/>
          </p:nvPr>
        </p:nvSpPr>
        <p:spPr>
          <a:xfrm>
            <a:off x="527601" y="5224655"/>
            <a:ext cx="8825658" cy="861420"/>
          </a:xfrm>
        </p:spPr>
        <p:txBody>
          <a:bodyPr>
            <a:normAutofit/>
          </a:bodyPr>
          <a:lstStyle/>
          <a:p>
            <a:r>
              <a:rPr lang="en-US" sz="2000" cap="none" dirty="0">
                <a:solidFill>
                  <a:schemeClr val="bg1"/>
                </a:solidFill>
              </a:rPr>
              <a:t>Insight (3):</a:t>
            </a:r>
          </a:p>
          <a:p>
            <a:r>
              <a:rPr lang="en-US" sz="2000" cap="none" dirty="0">
                <a:solidFill>
                  <a:schemeClr val="bg1"/>
                </a:solidFill>
              </a:rPr>
              <a:t>Graduation ones record the Highest records with 1227 Customers.</a:t>
            </a:r>
          </a:p>
        </p:txBody>
      </p:sp>
      <p:pic>
        <p:nvPicPr>
          <p:cNvPr id="5" name="Picture 4" descr="A graph of a level&#10;&#10;Description automatically generated with medium confidence">
            <a:extLst>
              <a:ext uri="{FF2B5EF4-FFF2-40B4-BE49-F238E27FC236}">
                <a16:creationId xmlns:a16="http://schemas.microsoft.com/office/drawing/2014/main" id="{6F29EC0B-72EF-3ACA-5BE9-DEAD2020C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601" y="1202635"/>
            <a:ext cx="11011729" cy="3548269"/>
          </a:xfrm>
          <a:prstGeom prst="rect">
            <a:avLst/>
          </a:prstGeom>
        </p:spPr>
      </p:pic>
    </p:spTree>
    <p:extLst>
      <p:ext uri="{BB962C8B-B14F-4D97-AF65-F5344CB8AC3E}">
        <p14:creationId xmlns:p14="http://schemas.microsoft.com/office/powerpoint/2010/main" val="16258277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39ED4-3426-6670-CD9F-CC49293C1B43}"/>
              </a:ext>
            </a:extLst>
          </p:cNvPr>
          <p:cNvSpPr>
            <a:spLocks noGrp="1"/>
          </p:cNvSpPr>
          <p:nvPr>
            <p:ph type="ctrTitle"/>
          </p:nvPr>
        </p:nvSpPr>
        <p:spPr>
          <a:xfrm>
            <a:off x="594517" y="565901"/>
            <a:ext cx="8825658" cy="1233402"/>
          </a:xfrm>
        </p:spPr>
        <p:txBody>
          <a:bodyPr/>
          <a:lstStyle/>
          <a:p>
            <a:r>
              <a:rPr lang="en-US" sz="4800" dirty="0"/>
              <a:t>4.Marketing_Campaings:</a:t>
            </a:r>
          </a:p>
        </p:txBody>
      </p:sp>
      <p:sp>
        <p:nvSpPr>
          <p:cNvPr id="3" name="Subtitle 2">
            <a:extLst>
              <a:ext uri="{FF2B5EF4-FFF2-40B4-BE49-F238E27FC236}">
                <a16:creationId xmlns:a16="http://schemas.microsoft.com/office/drawing/2014/main" id="{E8D2571F-4B3F-54F1-18B3-16B1FC7B1254}"/>
              </a:ext>
            </a:extLst>
          </p:cNvPr>
          <p:cNvSpPr>
            <a:spLocks noGrp="1"/>
          </p:cNvSpPr>
          <p:nvPr>
            <p:ph type="subTitle" idx="1"/>
          </p:nvPr>
        </p:nvSpPr>
        <p:spPr>
          <a:xfrm>
            <a:off x="687816" y="5430679"/>
            <a:ext cx="8825658" cy="861420"/>
          </a:xfrm>
        </p:spPr>
        <p:txBody>
          <a:bodyPr>
            <a:normAutofit fontScale="92500" lnSpcReduction="20000"/>
          </a:bodyPr>
          <a:lstStyle/>
          <a:p>
            <a:r>
              <a:rPr lang="en-US" sz="1800" cap="none" dirty="0">
                <a:solidFill>
                  <a:schemeClr val="bg1"/>
                </a:solidFill>
              </a:rPr>
              <a:t>Insight(45):</a:t>
            </a:r>
          </a:p>
          <a:p>
            <a:r>
              <a:rPr lang="en-US" cap="none" dirty="0">
                <a:solidFill>
                  <a:schemeClr val="bg1"/>
                </a:solidFill>
              </a:rPr>
              <a:t>For the Previous 5 Campaigns , campaign Num4 recorded the highest of accepted offers in this campaign with 167 .</a:t>
            </a:r>
            <a:endParaRPr lang="en-US" sz="1400" cap="none" dirty="0">
              <a:solidFill>
                <a:schemeClr val="bg1"/>
              </a:solidFill>
            </a:endParaRPr>
          </a:p>
          <a:p>
            <a:endParaRPr lang="en-US" dirty="0"/>
          </a:p>
        </p:txBody>
      </p:sp>
      <p:pic>
        <p:nvPicPr>
          <p:cNvPr id="5" name="Picture 4" descr="A graph showing the results of a campaign&#10;&#10;Description automatically generated">
            <a:extLst>
              <a:ext uri="{FF2B5EF4-FFF2-40B4-BE49-F238E27FC236}">
                <a16:creationId xmlns:a16="http://schemas.microsoft.com/office/drawing/2014/main" id="{9BAE89EF-AD69-3F54-5765-100EF60378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020" y="1779090"/>
            <a:ext cx="10487025" cy="3429000"/>
          </a:xfrm>
          <a:prstGeom prst="rect">
            <a:avLst/>
          </a:prstGeom>
        </p:spPr>
      </p:pic>
    </p:spTree>
    <p:extLst>
      <p:ext uri="{BB962C8B-B14F-4D97-AF65-F5344CB8AC3E}">
        <p14:creationId xmlns:p14="http://schemas.microsoft.com/office/powerpoint/2010/main" val="41377360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with numbers and a purple rectangle&#10;&#10;Description automatically generated">
            <a:extLst>
              <a:ext uri="{FF2B5EF4-FFF2-40B4-BE49-F238E27FC236}">
                <a16:creationId xmlns:a16="http://schemas.microsoft.com/office/drawing/2014/main" id="{F2A13859-4549-147E-1A07-994FEBB98D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806" y="1291576"/>
            <a:ext cx="11202387" cy="3662435"/>
          </a:xfrm>
          <a:prstGeom prst="rect">
            <a:avLst/>
          </a:prstGeom>
        </p:spPr>
      </p:pic>
      <p:sp>
        <p:nvSpPr>
          <p:cNvPr id="7" name="Subtitle 6">
            <a:extLst>
              <a:ext uri="{FF2B5EF4-FFF2-40B4-BE49-F238E27FC236}">
                <a16:creationId xmlns:a16="http://schemas.microsoft.com/office/drawing/2014/main" id="{E16F2537-13A7-27BA-33D2-AAB21ADC3BCE}"/>
              </a:ext>
            </a:extLst>
          </p:cNvPr>
          <p:cNvSpPr>
            <a:spLocks noGrp="1"/>
          </p:cNvSpPr>
          <p:nvPr>
            <p:ph type="subTitle" idx="1"/>
          </p:nvPr>
        </p:nvSpPr>
        <p:spPr>
          <a:xfrm>
            <a:off x="697755" y="5106411"/>
            <a:ext cx="8825658" cy="1118755"/>
          </a:xfrm>
        </p:spPr>
        <p:txBody>
          <a:bodyPr>
            <a:normAutofit/>
          </a:bodyPr>
          <a:lstStyle/>
          <a:p>
            <a:r>
              <a:rPr lang="en-US" cap="none" dirty="0">
                <a:solidFill>
                  <a:schemeClr val="bg1"/>
                </a:solidFill>
              </a:rPr>
              <a:t>Insight(46):</a:t>
            </a:r>
          </a:p>
          <a:p>
            <a:r>
              <a:rPr lang="en-US" cap="none" dirty="0">
                <a:solidFill>
                  <a:schemeClr val="bg1"/>
                </a:solidFill>
              </a:rPr>
              <a:t>Last Campaign “Response” Credit the highest Responses “ Yes” with 334 Customers.</a:t>
            </a:r>
          </a:p>
          <a:p>
            <a:endParaRPr lang="en-US" dirty="0"/>
          </a:p>
        </p:txBody>
      </p:sp>
      <p:sp>
        <p:nvSpPr>
          <p:cNvPr id="8" name="Subtitle 6">
            <a:extLst>
              <a:ext uri="{FF2B5EF4-FFF2-40B4-BE49-F238E27FC236}">
                <a16:creationId xmlns:a16="http://schemas.microsoft.com/office/drawing/2014/main" id="{55851AF0-A0A0-8607-4BC6-6D898E6D7E32}"/>
              </a:ext>
            </a:extLst>
          </p:cNvPr>
          <p:cNvSpPr txBox="1">
            <a:spLocks/>
          </p:cNvSpPr>
          <p:nvPr/>
        </p:nvSpPr>
        <p:spPr bwMode="gray">
          <a:xfrm>
            <a:off x="1307355" y="4929780"/>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endParaRPr lang="en-US"/>
          </a:p>
        </p:txBody>
      </p:sp>
      <p:sp>
        <p:nvSpPr>
          <p:cNvPr id="9" name="Subtitle 6">
            <a:extLst>
              <a:ext uri="{FF2B5EF4-FFF2-40B4-BE49-F238E27FC236}">
                <a16:creationId xmlns:a16="http://schemas.microsoft.com/office/drawing/2014/main" id="{8048E688-8BFF-6DAE-E956-BE6FA601F5CF}"/>
              </a:ext>
            </a:extLst>
          </p:cNvPr>
          <p:cNvSpPr txBox="1">
            <a:spLocks/>
          </p:cNvSpPr>
          <p:nvPr/>
        </p:nvSpPr>
        <p:spPr bwMode="gray">
          <a:xfrm>
            <a:off x="1459755" y="5082180"/>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endParaRPr lang="en-US"/>
          </a:p>
        </p:txBody>
      </p:sp>
      <p:sp>
        <p:nvSpPr>
          <p:cNvPr id="10" name="Subtitle 6">
            <a:extLst>
              <a:ext uri="{FF2B5EF4-FFF2-40B4-BE49-F238E27FC236}">
                <a16:creationId xmlns:a16="http://schemas.microsoft.com/office/drawing/2014/main" id="{AD485B50-E44C-5FF4-2276-A4F24A335680}"/>
              </a:ext>
            </a:extLst>
          </p:cNvPr>
          <p:cNvSpPr txBox="1">
            <a:spLocks/>
          </p:cNvSpPr>
          <p:nvPr/>
        </p:nvSpPr>
        <p:spPr bwMode="gray">
          <a:xfrm>
            <a:off x="1612155" y="5234580"/>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endParaRPr lang="en-US"/>
          </a:p>
        </p:txBody>
      </p:sp>
      <p:sp>
        <p:nvSpPr>
          <p:cNvPr id="2" name="TextBox 1">
            <a:extLst>
              <a:ext uri="{FF2B5EF4-FFF2-40B4-BE49-F238E27FC236}">
                <a16:creationId xmlns:a16="http://schemas.microsoft.com/office/drawing/2014/main" id="{5367F264-7252-1231-2257-F294C2DE5105}"/>
              </a:ext>
            </a:extLst>
          </p:cNvPr>
          <p:cNvSpPr txBox="1"/>
          <p:nvPr/>
        </p:nvSpPr>
        <p:spPr>
          <a:xfrm>
            <a:off x="1612155" y="554401"/>
            <a:ext cx="7174036" cy="584775"/>
          </a:xfrm>
          <a:prstGeom prst="rect">
            <a:avLst/>
          </a:prstGeom>
          <a:noFill/>
        </p:spPr>
        <p:txBody>
          <a:bodyPr wrap="square" rtlCol="0">
            <a:spAutoFit/>
          </a:bodyPr>
          <a:lstStyle/>
          <a:p>
            <a:pPr algn="ctr"/>
            <a:r>
              <a:rPr lang="en-US" sz="3200" b="1" dirty="0">
                <a:solidFill>
                  <a:schemeClr val="bg1"/>
                </a:solidFill>
              </a:rPr>
              <a:t>Target : Response</a:t>
            </a:r>
          </a:p>
        </p:txBody>
      </p:sp>
    </p:spTree>
    <p:extLst>
      <p:ext uri="{BB962C8B-B14F-4D97-AF65-F5344CB8AC3E}">
        <p14:creationId xmlns:p14="http://schemas.microsoft.com/office/powerpoint/2010/main" val="10363318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with blue and green squares&#10;&#10;Description automatically generated">
            <a:extLst>
              <a:ext uri="{FF2B5EF4-FFF2-40B4-BE49-F238E27FC236}">
                <a16:creationId xmlns:a16="http://schemas.microsoft.com/office/drawing/2014/main" id="{154AE614-FC04-8F12-0524-77E22683EF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364" y="505132"/>
            <a:ext cx="10487025" cy="3429000"/>
          </a:xfrm>
          <a:prstGeom prst="rect">
            <a:avLst/>
          </a:prstGeom>
        </p:spPr>
      </p:pic>
      <p:pic>
        <p:nvPicPr>
          <p:cNvPr id="9" name="Picture 8" descr="A graph with blue and green squares&#10;&#10;Description automatically generated">
            <a:extLst>
              <a:ext uri="{FF2B5EF4-FFF2-40B4-BE49-F238E27FC236}">
                <a16:creationId xmlns:a16="http://schemas.microsoft.com/office/drawing/2014/main" id="{2F656E79-8DD9-F90F-6FD9-5298F0AA8E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661" y="505132"/>
            <a:ext cx="10487025" cy="3429000"/>
          </a:xfrm>
          <a:prstGeom prst="rect">
            <a:avLst/>
          </a:prstGeom>
        </p:spPr>
      </p:pic>
      <p:sp>
        <p:nvSpPr>
          <p:cNvPr id="10" name="Subtitle 2">
            <a:extLst>
              <a:ext uri="{FF2B5EF4-FFF2-40B4-BE49-F238E27FC236}">
                <a16:creationId xmlns:a16="http://schemas.microsoft.com/office/drawing/2014/main" id="{F6990866-6CCB-33B9-49E9-E432B2F6FCFF}"/>
              </a:ext>
              <a:ext uri="{C183D7F6-B498-43B3-948B-1728B52AA6E4}">
                <adec:decorative xmlns:adec="http://schemas.microsoft.com/office/drawing/2017/decorative" val="1"/>
              </a:ext>
            </a:extLst>
          </p:cNvPr>
          <p:cNvSpPr txBox="1">
            <a:spLocks/>
          </p:cNvSpPr>
          <p:nvPr/>
        </p:nvSpPr>
        <p:spPr bwMode="gray">
          <a:xfrm>
            <a:off x="717168" y="4443083"/>
            <a:ext cx="8825658" cy="1672582"/>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r>
              <a:rPr lang="en-US" sz="2000" cap="none" dirty="0">
                <a:solidFill>
                  <a:schemeClr val="bg1"/>
                </a:solidFill>
              </a:rPr>
              <a:t>Insight(47):</a:t>
            </a:r>
          </a:p>
          <a:p>
            <a:r>
              <a:rPr lang="en-US" sz="2000" cap="none" dirty="0">
                <a:solidFill>
                  <a:schemeClr val="bg1"/>
                </a:solidFill>
              </a:rPr>
              <a:t>Single Customers Recorded the Highest Number of Customers who Responded with “ Yes” to the last Campaign “ Response”.</a:t>
            </a:r>
          </a:p>
        </p:txBody>
      </p:sp>
      <p:pic>
        <p:nvPicPr>
          <p:cNvPr id="11" name="Picture 10" descr="A graph with blue and green squares&#10;&#10;Description automatically generated">
            <a:extLst>
              <a:ext uri="{FF2B5EF4-FFF2-40B4-BE49-F238E27FC236}">
                <a16:creationId xmlns:a16="http://schemas.microsoft.com/office/drawing/2014/main" id="{E685FD36-2AB3-B72D-68DC-140FF564F0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512" y="505132"/>
            <a:ext cx="10487025" cy="3429000"/>
          </a:xfrm>
          <a:prstGeom prst="rect">
            <a:avLst/>
          </a:prstGeom>
        </p:spPr>
      </p:pic>
    </p:spTree>
    <p:extLst>
      <p:ext uri="{BB962C8B-B14F-4D97-AF65-F5344CB8AC3E}">
        <p14:creationId xmlns:p14="http://schemas.microsoft.com/office/powerpoint/2010/main" val="4412223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65C1071-4928-8A40-C26B-A95C4D6ECF29}"/>
              </a:ext>
            </a:extLst>
          </p:cNvPr>
          <p:cNvSpPr>
            <a:spLocks noGrp="1"/>
          </p:cNvSpPr>
          <p:nvPr>
            <p:ph type="subTitle" idx="1"/>
          </p:nvPr>
        </p:nvSpPr>
        <p:spPr>
          <a:xfrm>
            <a:off x="702671" y="4462746"/>
            <a:ext cx="9227910" cy="1407111"/>
          </a:xfrm>
        </p:spPr>
        <p:txBody>
          <a:bodyPr>
            <a:normAutofit/>
          </a:bodyPr>
          <a:lstStyle/>
          <a:p>
            <a:r>
              <a:rPr lang="en-US" sz="2000" cap="none" dirty="0">
                <a:solidFill>
                  <a:schemeClr val="bg1"/>
                </a:solidFill>
              </a:rPr>
              <a:t>Insight(48):</a:t>
            </a:r>
          </a:p>
          <a:p>
            <a:r>
              <a:rPr lang="en-US" sz="2000" cap="none" dirty="0">
                <a:solidFill>
                  <a:schemeClr val="bg1"/>
                </a:solidFill>
              </a:rPr>
              <a:t>Graduation Ones Recorded the Highest Numbers of Customers who responded with “ Yes” to the Last Campaign.</a:t>
            </a:r>
          </a:p>
          <a:p>
            <a:endParaRPr lang="en-US" dirty="0"/>
          </a:p>
        </p:txBody>
      </p:sp>
      <p:pic>
        <p:nvPicPr>
          <p:cNvPr id="5" name="Picture 4" descr="A graph showing the results of a course">
            <a:extLst>
              <a:ext uri="{FF2B5EF4-FFF2-40B4-BE49-F238E27FC236}">
                <a16:creationId xmlns:a16="http://schemas.microsoft.com/office/drawing/2014/main" id="{81B7E1EE-E267-C169-7BD0-AA673A5DC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020" y="613287"/>
            <a:ext cx="10487025" cy="3429000"/>
          </a:xfrm>
          <a:prstGeom prst="rect">
            <a:avLst/>
          </a:prstGeom>
        </p:spPr>
      </p:pic>
    </p:spTree>
    <p:extLst>
      <p:ext uri="{BB962C8B-B14F-4D97-AF65-F5344CB8AC3E}">
        <p14:creationId xmlns:p14="http://schemas.microsoft.com/office/powerpoint/2010/main" val="10244703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20D9079-DC19-DC30-8E9C-43AAA4AD53F1}"/>
              </a:ext>
            </a:extLst>
          </p:cNvPr>
          <p:cNvSpPr>
            <a:spLocks noGrp="1"/>
          </p:cNvSpPr>
          <p:nvPr>
            <p:ph type="subTitle" idx="1"/>
          </p:nvPr>
        </p:nvSpPr>
        <p:spPr>
          <a:xfrm>
            <a:off x="757084" y="4699819"/>
            <a:ext cx="8722084" cy="1401097"/>
          </a:xfrm>
        </p:spPr>
        <p:txBody>
          <a:bodyPr>
            <a:normAutofit/>
          </a:bodyPr>
          <a:lstStyle/>
          <a:p>
            <a:r>
              <a:rPr lang="en-US" cap="none" dirty="0">
                <a:solidFill>
                  <a:schemeClr val="bg1"/>
                </a:solidFill>
              </a:rPr>
              <a:t>Insight(49):</a:t>
            </a:r>
          </a:p>
          <a:p>
            <a:r>
              <a:rPr lang="en-US" cap="none" dirty="0">
                <a:solidFill>
                  <a:schemeClr val="bg1"/>
                </a:solidFill>
              </a:rPr>
              <a:t>51-60 Ages Recorded the Highest Numbers of Customers that Responded with “Yes” for the Last Campaign.</a:t>
            </a:r>
          </a:p>
          <a:p>
            <a:endParaRPr lang="en-US" dirty="0"/>
          </a:p>
        </p:txBody>
      </p:sp>
      <p:pic>
        <p:nvPicPr>
          <p:cNvPr id="5" name="Picture 4" descr="A graph showing a number of groups&#10;&#10;Description automatically generated">
            <a:extLst>
              <a:ext uri="{FF2B5EF4-FFF2-40B4-BE49-F238E27FC236}">
                <a16:creationId xmlns:a16="http://schemas.microsoft.com/office/drawing/2014/main" id="{FE14E6B0-EEB2-0E64-59B5-708FCFB661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028" y="485467"/>
            <a:ext cx="11260855" cy="3811230"/>
          </a:xfrm>
          <a:prstGeom prst="rect">
            <a:avLst/>
          </a:prstGeom>
        </p:spPr>
      </p:pic>
    </p:spTree>
    <p:extLst>
      <p:ext uri="{BB962C8B-B14F-4D97-AF65-F5344CB8AC3E}">
        <p14:creationId xmlns:p14="http://schemas.microsoft.com/office/powerpoint/2010/main" val="35329763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164DA10-16BB-260C-FD7E-2D58458A612D}"/>
              </a:ext>
            </a:extLst>
          </p:cNvPr>
          <p:cNvSpPr>
            <a:spLocks noGrp="1"/>
          </p:cNvSpPr>
          <p:nvPr>
            <p:ph type="subTitle" idx="1"/>
          </p:nvPr>
        </p:nvSpPr>
        <p:spPr>
          <a:xfrm>
            <a:off x="663342" y="4777379"/>
            <a:ext cx="8825658" cy="1367781"/>
          </a:xfrm>
        </p:spPr>
        <p:txBody>
          <a:bodyPr>
            <a:normAutofit/>
          </a:bodyPr>
          <a:lstStyle/>
          <a:p>
            <a:r>
              <a:rPr lang="en-US" cap="none" dirty="0">
                <a:solidFill>
                  <a:schemeClr val="bg1"/>
                </a:solidFill>
              </a:rPr>
              <a:t>Insight(50):</a:t>
            </a:r>
          </a:p>
          <a:p>
            <a:r>
              <a:rPr lang="en-US" cap="none" dirty="0">
                <a:solidFill>
                  <a:schemeClr val="bg1"/>
                </a:solidFill>
              </a:rPr>
              <a:t>Spain Recorded the highest Number of Customers who Responded with “Yes” For the Last Campaign.</a:t>
            </a:r>
          </a:p>
          <a:p>
            <a:endParaRPr lang="en-US" dirty="0"/>
          </a:p>
        </p:txBody>
      </p:sp>
      <p:pic>
        <p:nvPicPr>
          <p:cNvPr id="5" name="Picture 4" descr="A graph with numbers and text">
            <a:extLst>
              <a:ext uri="{FF2B5EF4-FFF2-40B4-BE49-F238E27FC236}">
                <a16:creationId xmlns:a16="http://schemas.microsoft.com/office/drawing/2014/main" id="{46074D5D-E8AD-7F5B-E17F-4F919DC62F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739" y="491987"/>
            <a:ext cx="11054591" cy="3429000"/>
          </a:xfrm>
          <a:prstGeom prst="rect">
            <a:avLst/>
          </a:prstGeom>
        </p:spPr>
      </p:pic>
    </p:spTree>
    <p:extLst>
      <p:ext uri="{BB962C8B-B14F-4D97-AF65-F5344CB8AC3E}">
        <p14:creationId xmlns:p14="http://schemas.microsoft.com/office/powerpoint/2010/main" val="34393884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ECBAAB9-6C1B-0012-2BB7-997D6D4B1A9B}"/>
              </a:ext>
            </a:extLst>
          </p:cNvPr>
          <p:cNvSpPr>
            <a:spLocks noGrp="1"/>
          </p:cNvSpPr>
          <p:nvPr>
            <p:ph type="subTitle" idx="1"/>
          </p:nvPr>
        </p:nvSpPr>
        <p:spPr>
          <a:xfrm>
            <a:off x="633846" y="4929812"/>
            <a:ext cx="8825658" cy="861420"/>
          </a:xfrm>
        </p:spPr>
        <p:txBody>
          <a:bodyPr>
            <a:normAutofit/>
          </a:bodyPr>
          <a:lstStyle/>
          <a:p>
            <a:r>
              <a:rPr lang="en-US" cap="none" dirty="0">
                <a:solidFill>
                  <a:schemeClr val="bg1"/>
                </a:solidFill>
              </a:rPr>
              <a:t>Insight(51):</a:t>
            </a:r>
          </a:p>
          <a:p>
            <a:r>
              <a:rPr lang="en-US" cap="none" dirty="0">
                <a:solidFill>
                  <a:schemeClr val="bg1"/>
                </a:solidFill>
              </a:rPr>
              <a:t>670 Customers made last Purchases for a very long Time.</a:t>
            </a:r>
          </a:p>
          <a:p>
            <a:endParaRPr lang="en-US" dirty="0"/>
          </a:p>
        </p:txBody>
      </p:sp>
      <p:pic>
        <p:nvPicPr>
          <p:cNvPr id="5" name="Picture 4">
            <a:extLst>
              <a:ext uri="{FF2B5EF4-FFF2-40B4-BE49-F238E27FC236}">
                <a16:creationId xmlns:a16="http://schemas.microsoft.com/office/drawing/2014/main" id="{FD1FC8F1-2DA2-87FA-2346-88C61E7A74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33" y="1039147"/>
            <a:ext cx="10487025" cy="3429000"/>
          </a:xfrm>
          <a:prstGeom prst="rect">
            <a:avLst/>
          </a:prstGeom>
        </p:spPr>
      </p:pic>
      <p:sp>
        <p:nvSpPr>
          <p:cNvPr id="6" name="TextBox 5">
            <a:extLst>
              <a:ext uri="{FF2B5EF4-FFF2-40B4-BE49-F238E27FC236}">
                <a16:creationId xmlns:a16="http://schemas.microsoft.com/office/drawing/2014/main" id="{6A23DF99-1B45-35B3-5E65-1FEF599DB55A}"/>
              </a:ext>
            </a:extLst>
          </p:cNvPr>
          <p:cNvSpPr txBox="1"/>
          <p:nvPr/>
        </p:nvSpPr>
        <p:spPr>
          <a:xfrm>
            <a:off x="3028335" y="577482"/>
            <a:ext cx="6135329" cy="461665"/>
          </a:xfrm>
          <a:prstGeom prst="rect">
            <a:avLst/>
          </a:prstGeom>
          <a:noFill/>
        </p:spPr>
        <p:txBody>
          <a:bodyPr wrap="square" rtlCol="0">
            <a:spAutoFit/>
          </a:bodyPr>
          <a:lstStyle/>
          <a:p>
            <a:r>
              <a:rPr lang="en-US" sz="2400" b="1" dirty="0">
                <a:solidFill>
                  <a:schemeClr val="bg1"/>
                </a:solidFill>
              </a:rPr>
              <a:t>customer's last interaction</a:t>
            </a:r>
          </a:p>
        </p:txBody>
      </p:sp>
    </p:spTree>
    <p:extLst>
      <p:ext uri="{BB962C8B-B14F-4D97-AF65-F5344CB8AC3E}">
        <p14:creationId xmlns:p14="http://schemas.microsoft.com/office/powerpoint/2010/main" val="19223326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AF98C89-2062-76EA-2B46-0D9DC0DBF91C}"/>
              </a:ext>
            </a:extLst>
          </p:cNvPr>
          <p:cNvSpPr>
            <a:spLocks noGrp="1"/>
          </p:cNvSpPr>
          <p:nvPr>
            <p:ph type="subTitle" idx="1"/>
          </p:nvPr>
        </p:nvSpPr>
        <p:spPr>
          <a:xfrm>
            <a:off x="653510" y="5160837"/>
            <a:ext cx="9011600" cy="989239"/>
          </a:xfrm>
        </p:spPr>
        <p:txBody>
          <a:bodyPr>
            <a:normAutofit fontScale="92500" lnSpcReduction="20000"/>
          </a:bodyPr>
          <a:lstStyle/>
          <a:p>
            <a:r>
              <a:rPr lang="en-US" sz="2000" cap="none" dirty="0">
                <a:solidFill>
                  <a:schemeClr val="bg1"/>
                </a:solidFill>
              </a:rPr>
              <a:t>Insight(52):</a:t>
            </a:r>
          </a:p>
          <a:p>
            <a:r>
              <a:rPr lang="en-US" sz="2000" cap="none" dirty="0">
                <a:solidFill>
                  <a:schemeClr val="bg1"/>
                </a:solidFill>
              </a:rPr>
              <a:t>Credit went to Married Customers who were the Top_Sellers in Our Company.</a:t>
            </a:r>
          </a:p>
        </p:txBody>
      </p:sp>
      <p:pic>
        <p:nvPicPr>
          <p:cNvPr id="5" name="Picture 4">
            <a:extLst>
              <a:ext uri="{FF2B5EF4-FFF2-40B4-BE49-F238E27FC236}">
                <a16:creationId xmlns:a16="http://schemas.microsoft.com/office/drawing/2014/main" id="{8EA10E73-128D-20E7-0343-F8C6F16C16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868" y="1232719"/>
            <a:ext cx="11211694" cy="3703073"/>
          </a:xfrm>
          <a:prstGeom prst="rect">
            <a:avLst/>
          </a:prstGeom>
        </p:spPr>
      </p:pic>
      <p:sp>
        <p:nvSpPr>
          <p:cNvPr id="6" name="TextBox 5">
            <a:extLst>
              <a:ext uri="{FF2B5EF4-FFF2-40B4-BE49-F238E27FC236}">
                <a16:creationId xmlns:a16="http://schemas.microsoft.com/office/drawing/2014/main" id="{01167579-0C85-EF7C-64B8-BC1E60044C0A}"/>
              </a:ext>
            </a:extLst>
          </p:cNvPr>
          <p:cNvSpPr txBox="1"/>
          <p:nvPr/>
        </p:nvSpPr>
        <p:spPr>
          <a:xfrm>
            <a:off x="3097161" y="707923"/>
            <a:ext cx="4277033" cy="461665"/>
          </a:xfrm>
          <a:prstGeom prst="rect">
            <a:avLst/>
          </a:prstGeom>
          <a:noFill/>
        </p:spPr>
        <p:txBody>
          <a:bodyPr wrap="square" rtlCol="0">
            <a:spAutoFit/>
          </a:bodyPr>
          <a:lstStyle/>
          <a:p>
            <a:pPr algn="ctr"/>
            <a:r>
              <a:rPr lang="en-US" sz="2400" b="1" dirty="0">
                <a:solidFill>
                  <a:schemeClr val="bg1"/>
                </a:solidFill>
              </a:rPr>
              <a:t>Top Seller Details</a:t>
            </a:r>
          </a:p>
        </p:txBody>
      </p:sp>
    </p:spTree>
    <p:extLst>
      <p:ext uri="{BB962C8B-B14F-4D97-AF65-F5344CB8AC3E}">
        <p14:creationId xmlns:p14="http://schemas.microsoft.com/office/powerpoint/2010/main" val="7681195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EAEE1AF-3B42-0656-9CA8-B3C677D8D3DB}"/>
              </a:ext>
            </a:extLst>
          </p:cNvPr>
          <p:cNvSpPr>
            <a:spLocks noGrp="1"/>
          </p:cNvSpPr>
          <p:nvPr>
            <p:ph type="subTitle" idx="1"/>
          </p:nvPr>
        </p:nvSpPr>
        <p:spPr>
          <a:xfrm>
            <a:off x="683007" y="4788310"/>
            <a:ext cx="8825658" cy="1381432"/>
          </a:xfrm>
        </p:spPr>
        <p:txBody>
          <a:bodyPr>
            <a:normAutofit/>
          </a:bodyPr>
          <a:lstStyle/>
          <a:p>
            <a:r>
              <a:rPr lang="en-US" sz="2000" cap="none" dirty="0">
                <a:solidFill>
                  <a:schemeClr val="bg1"/>
                </a:solidFill>
              </a:rPr>
              <a:t>Insight(53):</a:t>
            </a:r>
          </a:p>
          <a:p>
            <a:r>
              <a:rPr lang="en-US" sz="2000" cap="none" dirty="0">
                <a:solidFill>
                  <a:schemeClr val="bg1"/>
                </a:solidFill>
              </a:rPr>
              <a:t>Credit went to Graduation Customers who were the Top_Sellers in Our Company.</a:t>
            </a:r>
          </a:p>
        </p:txBody>
      </p:sp>
      <p:pic>
        <p:nvPicPr>
          <p:cNvPr id="5" name="Picture 4" descr="A graph with blue squares and white text&#10;&#10;Description automatically generated">
            <a:extLst>
              <a:ext uri="{FF2B5EF4-FFF2-40B4-BE49-F238E27FC236}">
                <a16:creationId xmlns:a16="http://schemas.microsoft.com/office/drawing/2014/main" id="{74727396-BAEF-E1A6-4AA0-5A0BF64A45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97" y="475635"/>
            <a:ext cx="11201861" cy="3840726"/>
          </a:xfrm>
          <a:prstGeom prst="rect">
            <a:avLst/>
          </a:prstGeom>
        </p:spPr>
      </p:pic>
    </p:spTree>
    <p:extLst>
      <p:ext uri="{BB962C8B-B14F-4D97-AF65-F5344CB8AC3E}">
        <p14:creationId xmlns:p14="http://schemas.microsoft.com/office/powerpoint/2010/main" val="17594371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4FD0847-DC9E-5E99-60AF-3C982F608B67}"/>
              </a:ext>
            </a:extLst>
          </p:cNvPr>
          <p:cNvSpPr>
            <a:spLocks noGrp="1"/>
          </p:cNvSpPr>
          <p:nvPr>
            <p:ph type="subTitle" idx="1"/>
          </p:nvPr>
        </p:nvSpPr>
        <p:spPr>
          <a:xfrm>
            <a:off x="653509" y="4846206"/>
            <a:ext cx="9424555" cy="1387446"/>
          </a:xfrm>
        </p:spPr>
        <p:txBody>
          <a:bodyPr>
            <a:normAutofit/>
          </a:bodyPr>
          <a:lstStyle/>
          <a:p>
            <a:r>
              <a:rPr lang="en-US" sz="2000" cap="none" dirty="0">
                <a:solidFill>
                  <a:schemeClr val="bg1"/>
                </a:solidFill>
              </a:rPr>
              <a:t>Insight(54):</a:t>
            </a:r>
          </a:p>
          <a:p>
            <a:r>
              <a:rPr lang="en-US" sz="2000" cap="none" dirty="0">
                <a:solidFill>
                  <a:schemeClr val="bg1"/>
                </a:solidFill>
              </a:rPr>
              <a:t>Credit went to 60-70 Customers who were the Top_Sellers in Our Company.</a:t>
            </a:r>
          </a:p>
          <a:p>
            <a:endParaRPr lang="en-US" dirty="0"/>
          </a:p>
        </p:txBody>
      </p:sp>
      <p:pic>
        <p:nvPicPr>
          <p:cNvPr id="5" name="Picture 4">
            <a:extLst>
              <a:ext uri="{FF2B5EF4-FFF2-40B4-BE49-F238E27FC236}">
                <a16:creationId xmlns:a16="http://schemas.microsoft.com/office/drawing/2014/main" id="{9541E53F-D12C-857A-92FA-57063740B8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800" y="462169"/>
            <a:ext cx="11183800" cy="3429000"/>
          </a:xfrm>
          <a:prstGeom prst="rect">
            <a:avLst/>
          </a:prstGeom>
        </p:spPr>
      </p:pic>
    </p:spTree>
    <p:extLst>
      <p:ext uri="{BB962C8B-B14F-4D97-AF65-F5344CB8AC3E}">
        <p14:creationId xmlns:p14="http://schemas.microsoft.com/office/powerpoint/2010/main" val="1476003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4F07B23-384C-ADF8-3EAA-8A1C62F70F2E}"/>
              </a:ext>
            </a:extLst>
          </p:cNvPr>
          <p:cNvSpPr>
            <a:spLocks noGrp="1"/>
          </p:cNvSpPr>
          <p:nvPr>
            <p:ph type="subTitle" idx="1"/>
          </p:nvPr>
        </p:nvSpPr>
        <p:spPr>
          <a:xfrm>
            <a:off x="566917" y="5080662"/>
            <a:ext cx="8825658" cy="1247693"/>
          </a:xfrm>
        </p:spPr>
        <p:txBody>
          <a:bodyPr>
            <a:normAutofit/>
          </a:bodyPr>
          <a:lstStyle/>
          <a:p>
            <a:r>
              <a:rPr lang="en-US" cap="none" dirty="0">
                <a:solidFill>
                  <a:schemeClr val="bg1"/>
                </a:solidFill>
              </a:rPr>
              <a:t>Insight (4):</a:t>
            </a:r>
          </a:p>
          <a:p>
            <a:r>
              <a:rPr lang="en-US" cap="none" dirty="0">
                <a:solidFill>
                  <a:schemeClr val="bg1"/>
                </a:solidFill>
              </a:rPr>
              <a:t>The most of our customers are Married &amp; Graduated with 433 Customers,</a:t>
            </a:r>
          </a:p>
          <a:p>
            <a:r>
              <a:rPr lang="en-US" cap="none" dirty="0">
                <a:solidFill>
                  <a:schemeClr val="bg1"/>
                </a:solidFill>
              </a:rPr>
              <a:t>Also, the most records came from “Graduation” with different Marital status.</a:t>
            </a:r>
          </a:p>
        </p:txBody>
      </p:sp>
      <p:pic>
        <p:nvPicPr>
          <p:cNvPr id="9" name="Picture 8">
            <a:extLst>
              <a:ext uri="{FF2B5EF4-FFF2-40B4-BE49-F238E27FC236}">
                <a16:creationId xmlns:a16="http://schemas.microsoft.com/office/drawing/2014/main" id="{DA4B6E69-BDFC-2DF4-90C4-EF1C78B150CE}"/>
              </a:ext>
            </a:extLst>
          </p:cNvPr>
          <p:cNvPicPr>
            <a:picLocks noChangeAspect="1"/>
          </p:cNvPicPr>
          <p:nvPr/>
        </p:nvPicPr>
        <p:blipFill>
          <a:blip r:embed="rId2"/>
          <a:stretch>
            <a:fillRect/>
          </a:stretch>
        </p:blipFill>
        <p:spPr>
          <a:xfrm>
            <a:off x="480391" y="385637"/>
            <a:ext cx="11231218" cy="4522305"/>
          </a:xfrm>
          <a:prstGeom prst="rect">
            <a:avLst/>
          </a:prstGeom>
        </p:spPr>
      </p:pic>
    </p:spTree>
    <p:extLst>
      <p:ext uri="{BB962C8B-B14F-4D97-AF65-F5344CB8AC3E}">
        <p14:creationId xmlns:p14="http://schemas.microsoft.com/office/powerpoint/2010/main" val="41749122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7F81644-F15F-CB78-A965-88AC4563A2E4}"/>
              </a:ext>
            </a:extLst>
          </p:cNvPr>
          <p:cNvSpPr>
            <a:spLocks noGrp="1"/>
          </p:cNvSpPr>
          <p:nvPr>
            <p:ph type="subTitle" idx="1"/>
          </p:nvPr>
        </p:nvSpPr>
        <p:spPr>
          <a:xfrm>
            <a:off x="761663" y="4688889"/>
            <a:ext cx="9572039" cy="1436607"/>
          </a:xfrm>
        </p:spPr>
        <p:txBody>
          <a:bodyPr>
            <a:normAutofit/>
          </a:bodyPr>
          <a:lstStyle/>
          <a:p>
            <a:r>
              <a:rPr lang="en-US" sz="2000" cap="none" dirty="0">
                <a:solidFill>
                  <a:schemeClr val="bg1"/>
                </a:solidFill>
              </a:rPr>
              <a:t>Insight(55):</a:t>
            </a:r>
          </a:p>
          <a:p>
            <a:r>
              <a:rPr lang="en-US" sz="2000" cap="none" dirty="0">
                <a:solidFill>
                  <a:schemeClr val="bg1"/>
                </a:solidFill>
              </a:rPr>
              <a:t>Credit went to Customers from Spain who were the Top_Sellers in Our Company.</a:t>
            </a:r>
          </a:p>
          <a:p>
            <a:endParaRPr lang="en-US" dirty="0"/>
          </a:p>
        </p:txBody>
      </p:sp>
      <p:pic>
        <p:nvPicPr>
          <p:cNvPr id="5" name="Picture 4" descr="A graph showing a number of customers and their country&#10;&#10;Description automatically generated">
            <a:extLst>
              <a:ext uri="{FF2B5EF4-FFF2-40B4-BE49-F238E27FC236}">
                <a16:creationId xmlns:a16="http://schemas.microsoft.com/office/drawing/2014/main" id="{0BD41A51-C744-3EA6-FE8F-D918582FCF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548" y="475451"/>
            <a:ext cx="11212869" cy="3429000"/>
          </a:xfrm>
          <a:prstGeom prst="rect">
            <a:avLst/>
          </a:prstGeom>
        </p:spPr>
      </p:pic>
    </p:spTree>
    <p:extLst>
      <p:ext uri="{BB962C8B-B14F-4D97-AF65-F5344CB8AC3E}">
        <p14:creationId xmlns:p14="http://schemas.microsoft.com/office/powerpoint/2010/main" val="38146426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2E4520-9FEC-528B-BEF4-A9491A8C6217}"/>
              </a:ext>
            </a:extLst>
          </p:cNvPr>
          <p:cNvSpPr txBox="1"/>
          <p:nvPr/>
        </p:nvSpPr>
        <p:spPr>
          <a:xfrm>
            <a:off x="629263" y="481158"/>
            <a:ext cx="10785987" cy="369332"/>
          </a:xfrm>
          <a:prstGeom prst="rect">
            <a:avLst/>
          </a:prstGeom>
          <a:noFill/>
        </p:spPr>
        <p:txBody>
          <a:bodyPr wrap="square" rtlCol="0">
            <a:spAutoFit/>
          </a:bodyPr>
          <a:lstStyle/>
          <a:p>
            <a:r>
              <a:rPr lang="en-US" dirty="0">
                <a:solidFill>
                  <a:schemeClr val="bg1"/>
                </a:solidFill>
              </a:rPr>
              <a:t>Business suggested Decisions:</a:t>
            </a:r>
          </a:p>
        </p:txBody>
      </p:sp>
      <p:sp>
        <p:nvSpPr>
          <p:cNvPr id="5" name="TextBox 4">
            <a:extLst>
              <a:ext uri="{FF2B5EF4-FFF2-40B4-BE49-F238E27FC236}">
                <a16:creationId xmlns:a16="http://schemas.microsoft.com/office/drawing/2014/main" id="{D28D1FED-5EB2-FF03-4EC1-CA7ADC8B1A13}"/>
              </a:ext>
            </a:extLst>
          </p:cNvPr>
          <p:cNvSpPr txBox="1"/>
          <p:nvPr/>
        </p:nvSpPr>
        <p:spPr>
          <a:xfrm>
            <a:off x="540772" y="883969"/>
            <a:ext cx="9881421" cy="1569660"/>
          </a:xfrm>
          <a:prstGeom prst="rect">
            <a:avLst/>
          </a:prstGeom>
          <a:noFill/>
        </p:spPr>
        <p:txBody>
          <a:bodyPr wrap="square" rtlCol="0">
            <a:spAutoFit/>
          </a:bodyPr>
          <a:lstStyle/>
          <a:p>
            <a:r>
              <a:rPr lang="en-US" sz="1600" b="1" dirty="0">
                <a:solidFill>
                  <a:schemeClr val="bg1"/>
                </a:solidFill>
              </a:rPr>
              <a:t>1.</a:t>
            </a:r>
            <a:r>
              <a:rPr lang="en-US" sz="1600" dirty="0">
                <a:solidFill>
                  <a:schemeClr val="bg1"/>
                </a:solidFill>
              </a:rPr>
              <a:t>Customers that only visit the website are much than Customers that visit and made purchases, so I suggest that:</a:t>
            </a:r>
          </a:p>
          <a:p>
            <a:pPr marL="285750" indent="-285750">
              <a:buFont typeface="Arial" panose="020B0604020202020204" pitchFamily="34" charset="0"/>
              <a:buChar char="•"/>
            </a:pPr>
            <a:r>
              <a:rPr lang="en-US" sz="1600" dirty="0">
                <a:solidFill>
                  <a:schemeClr val="bg1"/>
                </a:solidFill>
              </a:rPr>
              <a:t> Check traffics on website and made it faster to help customers made more purchases not only visit.</a:t>
            </a:r>
          </a:p>
          <a:p>
            <a:pPr marL="285750" indent="-285750">
              <a:buFont typeface="Arial" panose="020B0604020202020204" pitchFamily="34" charset="0"/>
              <a:buChar char="•"/>
            </a:pPr>
            <a:r>
              <a:rPr lang="en-US" sz="1600" dirty="0">
                <a:solidFill>
                  <a:schemeClr val="bg1"/>
                </a:solidFill>
              </a:rPr>
              <a:t>Send special promotions for those who made purchases from the website to encourage them to make more.</a:t>
            </a:r>
          </a:p>
        </p:txBody>
      </p:sp>
      <p:sp>
        <p:nvSpPr>
          <p:cNvPr id="6" name="TextBox 5">
            <a:extLst>
              <a:ext uri="{FF2B5EF4-FFF2-40B4-BE49-F238E27FC236}">
                <a16:creationId xmlns:a16="http://schemas.microsoft.com/office/drawing/2014/main" id="{B8E6DC05-05AA-CC62-E769-AAAB8D93D34C}"/>
              </a:ext>
            </a:extLst>
          </p:cNvPr>
          <p:cNvSpPr txBox="1"/>
          <p:nvPr/>
        </p:nvSpPr>
        <p:spPr>
          <a:xfrm>
            <a:off x="540772" y="2487107"/>
            <a:ext cx="10186219" cy="1569660"/>
          </a:xfrm>
          <a:prstGeom prst="rect">
            <a:avLst/>
          </a:prstGeom>
          <a:noFill/>
        </p:spPr>
        <p:txBody>
          <a:bodyPr wrap="square" rtlCol="0">
            <a:spAutoFit/>
          </a:bodyPr>
          <a:lstStyle/>
          <a:p>
            <a:r>
              <a:rPr lang="en-US" sz="1600" b="1" cap="none" dirty="0">
                <a:solidFill>
                  <a:schemeClr val="bg1"/>
                </a:solidFill>
              </a:rPr>
              <a:t>2. </a:t>
            </a:r>
            <a:r>
              <a:rPr lang="en-US" sz="1600" cap="none" dirty="0">
                <a:solidFill>
                  <a:schemeClr val="bg1"/>
                </a:solidFill>
              </a:rPr>
              <a:t>Married, Graduated Customers Recorded The Highest Revenue For Our Company So I Suggest That: Made Promotions For Those Customers In All Products To Improve Our Revenue</a:t>
            </a:r>
          </a:p>
          <a:p>
            <a:r>
              <a:rPr lang="en-US" sz="1600" cap="none" dirty="0">
                <a:solidFill>
                  <a:schemeClr val="bg1"/>
                </a:solidFill>
              </a:rPr>
              <a:t> Also, Customers With No-kid Or No-teenagers Recorded The Highest Revenue.</a:t>
            </a:r>
          </a:p>
          <a:p>
            <a:r>
              <a:rPr lang="en-US" sz="1600" cap="none" dirty="0">
                <a:solidFill>
                  <a:schemeClr val="bg1"/>
                </a:solidFill>
              </a:rPr>
              <a:t>Customers In Spain Recorded The Highest So We Should Know What The Reasons That Make Customers Recorded The Highest Revenue In Spain And Trying To Make It In All Countries To Gain Revenue More Than That. </a:t>
            </a:r>
          </a:p>
        </p:txBody>
      </p:sp>
      <p:sp>
        <p:nvSpPr>
          <p:cNvPr id="3" name="TextBox 2">
            <a:extLst>
              <a:ext uri="{FF2B5EF4-FFF2-40B4-BE49-F238E27FC236}">
                <a16:creationId xmlns:a16="http://schemas.microsoft.com/office/drawing/2014/main" id="{1284F0D8-2AB1-703B-D0C2-2809E93A24BC}"/>
              </a:ext>
            </a:extLst>
          </p:cNvPr>
          <p:cNvSpPr txBox="1"/>
          <p:nvPr/>
        </p:nvSpPr>
        <p:spPr>
          <a:xfrm>
            <a:off x="540772" y="4149101"/>
            <a:ext cx="10097729" cy="1077218"/>
          </a:xfrm>
          <a:prstGeom prst="rect">
            <a:avLst/>
          </a:prstGeom>
          <a:noFill/>
        </p:spPr>
        <p:txBody>
          <a:bodyPr wrap="square">
            <a:spAutoFit/>
          </a:bodyPr>
          <a:lstStyle/>
          <a:p>
            <a:r>
              <a:rPr lang="en-US" sz="1600" b="1" dirty="0">
                <a:solidFill>
                  <a:schemeClr val="bg1"/>
                </a:solidFill>
              </a:rPr>
              <a:t>3. </a:t>
            </a:r>
            <a:r>
              <a:rPr lang="en-US" sz="1600" dirty="0">
                <a:solidFill>
                  <a:schemeClr val="bg1"/>
                </a:solidFill>
              </a:rPr>
              <a:t>By Year 2012 and 2013 Quarter 3 , 4 Recorded the highest Revenue in 2012 than 2013 so I suggest that :</a:t>
            </a:r>
          </a:p>
          <a:p>
            <a:pPr marL="285750" indent="-285750">
              <a:buFont typeface="Arial" panose="020B0604020202020204" pitchFamily="34" charset="0"/>
              <a:buChar char="•"/>
            </a:pPr>
            <a:r>
              <a:rPr lang="en-US" sz="1600" dirty="0">
                <a:solidFill>
                  <a:schemeClr val="bg1"/>
                </a:solidFill>
              </a:rPr>
              <a:t>In the upcoming Campaigns go backwards to Quarter 3, 4 in Year 2012 to know what affects on Revenue to remake it again for achieving the same Revenue or maybe the improved version.</a:t>
            </a:r>
          </a:p>
        </p:txBody>
      </p:sp>
      <p:sp>
        <p:nvSpPr>
          <p:cNvPr id="9" name="TextBox 8">
            <a:extLst>
              <a:ext uri="{FF2B5EF4-FFF2-40B4-BE49-F238E27FC236}">
                <a16:creationId xmlns:a16="http://schemas.microsoft.com/office/drawing/2014/main" id="{BDFF482B-A8E7-04E8-CBFA-D754E5FB3315}"/>
              </a:ext>
            </a:extLst>
          </p:cNvPr>
          <p:cNvSpPr txBox="1"/>
          <p:nvPr/>
        </p:nvSpPr>
        <p:spPr>
          <a:xfrm>
            <a:off x="629263" y="5286825"/>
            <a:ext cx="10097728" cy="1077218"/>
          </a:xfrm>
          <a:prstGeom prst="rect">
            <a:avLst/>
          </a:prstGeom>
          <a:noFill/>
        </p:spPr>
        <p:txBody>
          <a:bodyPr wrap="square">
            <a:spAutoFit/>
          </a:bodyPr>
          <a:lstStyle/>
          <a:p>
            <a:r>
              <a:rPr lang="en-US" sz="1600" b="1" dirty="0">
                <a:solidFill>
                  <a:schemeClr val="bg1"/>
                </a:solidFill>
              </a:rPr>
              <a:t>4. </a:t>
            </a:r>
            <a:r>
              <a:rPr lang="en-US" sz="1600" dirty="0">
                <a:solidFill>
                  <a:schemeClr val="bg1"/>
                </a:solidFill>
              </a:rPr>
              <a:t>By Year 2013 and 2014 Quarter 1 , 2 Recorded the highest Revenue in 2013 than year 2014  so I suggest that :</a:t>
            </a:r>
          </a:p>
          <a:p>
            <a:pPr marL="285750" indent="-285750">
              <a:buFont typeface="Arial" panose="020B0604020202020204" pitchFamily="34" charset="0"/>
              <a:buChar char="•"/>
            </a:pPr>
            <a:r>
              <a:rPr lang="en-US" sz="1600" dirty="0">
                <a:solidFill>
                  <a:schemeClr val="bg1"/>
                </a:solidFill>
              </a:rPr>
              <a:t>In the upcoming Campaigns go backwards to Quarter 1, 2 in Year 2013 to know what affects on Revenue to remake it again for achieving the same Revenue or maybe the improved version.</a:t>
            </a:r>
          </a:p>
        </p:txBody>
      </p:sp>
    </p:spTree>
    <p:extLst>
      <p:ext uri="{BB962C8B-B14F-4D97-AF65-F5344CB8AC3E}">
        <p14:creationId xmlns:p14="http://schemas.microsoft.com/office/powerpoint/2010/main" val="25066805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AD72B5B-CB9B-983B-26B6-4CA9C8801522}"/>
              </a:ext>
            </a:extLst>
          </p:cNvPr>
          <p:cNvSpPr>
            <a:spLocks noGrp="1"/>
          </p:cNvSpPr>
          <p:nvPr>
            <p:ph type="subTitle" idx="1"/>
          </p:nvPr>
        </p:nvSpPr>
        <p:spPr>
          <a:xfrm>
            <a:off x="501446" y="599769"/>
            <a:ext cx="10624091" cy="1612489"/>
          </a:xfrm>
        </p:spPr>
        <p:txBody>
          <a:bodyPr>
            <a:normAutofit/>
          </a:bodyPr>
          <a:lstStyle/>
          <a:p>
            <a:r>
              <a:rPr lang="en-US" sz="1600" b="1" cap="none" dirty="0">
                <a:solidFill>
                  <a:schemeClr val="bg1"/>
                </a:solidFill>
              </a:rPr>
              <a:t>5. </a:t>
            </a:r>
            <a:r>
              <a:rPr lang="en-US" sz="1600" cap="none" dirty="0">
                <a:solidFill>
                  <a:schemeClr val="bg1"/>
                </a:solidFill>
              </a:rPr>
              <a:t>Number  of  purchases direct from store recorded the highest so I suggest that:</a:t>
            </a:r>
          </a:p>
          <a:p>
            <a:pPr marL="285750" indent="-285750">
              <a:buFont typeface="Arial" panose="020B0604020202020204" pitchFamily="34" charset="0"/>
              <a:buChar char="•"/>
            </a:pPr>
            <a:r>
              <a:rPr lang="en-US" sz="1600" cap="none" dirty="0">
                <a:solidFill>
                  <a:schemeClr val="bg1"/>
                </a:solidFill>
              </a:rPr>
              <a:t> to make something special in Store to Encourage Customers to make more purchases.</a:t>
            </a:r>
          </a:p>
          <a:p>
            <a:pPr marL="285750" indent="-285750">
              <a:buFont typeface="Arial" panose="020B0604020202020204" pitchFamily="34" charset="0"/>
              <a:buChar char="•"/>
            </a:pPr>
            <a:r>
              <a:rPr lang="en-US" sz="1600" cap="none" dirty="0">
                <a:solidFill>
                  <a:schemeClr val="bg1"/>
                </a:solidFill>
              </a:rPr>
              <a:t>Improve other channels like Catalog , Website , or even made different Promotion in all those channels to ensure that Purchases will made in all.</a:t>
            </a:r>
          </a:p>
          <a:p>
            <a:pPr marL="285750" indent="-285750">
              <a:buFont typeface="Arial" panose="020B0604020202020204" pitchFamily="34" charset="0"/>
              <a:buChar char="•"/>
            </a:pPr>
            <a:endParaRPr lang="en-US" sz="1600" cap="none" dirty="0">
              <a:solidFill>
                <a:schemeClr val="bg1"/>
              </a:solidFill>
            </a:endParaRPr>
          </a:p>
        </p:txBody>
      </p:sp>
      <p:sp>
        <p:nvSpPr>
          <p:cNvPr id="6" name="TextBox 5">
            <a:extLst>
              <a:ext uri="{FF2B5EF4-FFF2-40B4-BE49-F238E27FC236}">
                <a16:creationId xmlns:a16="http://schemas.microsoft.com/office/drawing/2014/main" id="{ED0C0165-BD41-0FEF-8131-2B53921746D3}"/>
              </a:ext>
            </a:extLst>
          </p:cNvPr>
          <p:cNvSpPr txBox="1"/>
          <p:nvPr/>
        </p:nvSpPr>
        <p:spPr>
          <a:xfrm>
            <a:off x="599768" y="2416642"/>
            <a:ext cx="10624090" cy="830997"/>
          </a:xfrm>
          <a:prstGeom prst="rect">
            <a:avLst/>
          </a:prstGeom>
          <a:noFill/>
        </p:spPr>
        <p:txBody>
          <a:bodyPr wrap="square">
            <a:spAutoFit/>
          </a:bodyPr>
          <a:lstStyle/>
          <a:p>
            <a:r>
              <a:rPr lang="en-US" sz="1600" b="1" dirty="0">
                <a:solidFill>
                  <a:schemeClr val="bg1"/>
                </a:solidFill>
              </a:rPr>
              <a:t>6. </a:t>
            </a:r>
            <a:r>
              <a:rPr lang="en-US" sz="1600" dirty="0">
                <a:solidFill>
                  <a:schemeClr val="bg1"/>
                </a:solidFill>
              </a:rPr>
              <a:t>Single, Graduations,51-60 ages and Spain country  ‘ Customers whose  responded with yes in the last campaign ,I suggest to make survey for our customers to know why they accept or refuse the response for campaigns and suggest for company what they want about products , promotions and so on. </a:t>
            </a:r>
          </a:p>
        </p:txBody>
      </p:sp>
      <p:sp>
        <p:nvSpPr>
          <p:cNvPr id="8" name="TextBox 7">
            <a:extLst>
              <a:ext uri="{FF2B5EF4-FFF2-40B4-BE49-F238E27FC236}">
                <a16:creationId xmlns:a16="http://schemas.microsoft.com/office/drawing/2014/main" id="{CE6EF3F8-96DE-E5A4-22CB-44A05B0295DE}"/>
              </a:ext>
            </a:extLst>
          </p:cNvPr>
          <p:cNvSpPr txBox="1"/>
          <p:nvPr/>
        </p:nvSpPr>
        <p:spPr>
          <a:xfrm>
            <a:off x="599768" y="3452023"/>
            <a:ext cx="10314038" cy="1107996"/>
          </a:xfrm>
          <a:prstGeom prst="rect">
            <a:avLst/>
          </a:prstGeom>
          <a:noFill/>
        </p:spPr>
        <p:txBody>
          <a:bodyPr wrap="square">
            <a:spAutoFit/>
          </a:bodyPr>
          <a:lstStyle/>
          <a:p>
            <a:r>
              <a:rPr lang="en-US" b="1" dirty="0">
                <a:solidFill>
                  <a:schemeClr val="bg1"/>
                </a:solidFill>
              </a:rPr>
              <a:t>7</a:t>
            </a:r>
            <a:r>
              <a:rPr lang="en-US" sz="1600" b="1" dirty="0">
                <a:solidFill>
                  <a:schemeClr val="bg1"/>
                </a:solidFill>
              </a:rPr>
              <a:t>.</a:t>
            </a:r>
            <a:r>
              <a:rPr lang="en-US" sz="1600" dirty="0">
                <a:solidFill>
                  <a:schemeClr val="bg1"/>
                </a:solidFill>
              </a:rPr>
              <a:t>Best Sellers Customers who made last purchases around 0 to only one week :</a:t>
            </a:r>
          </a:p>
          <a:p>
            <a:pPr marL="285750" indent="-285750">
              <a:buFont typeface="Arial" panose="020B0604020202020204" pitchFamily="34" charset="0"/>
              <a:buChar char="•"/>
            </a:pPr>
            <a:r>
              <a:rPr lang="en-US" sz="1600" dirty="0">
                <a:solidFill>
                  <a:schemeClr val="bg1"/>
                </a:solidFill>
              </a:rPr>
              <a:t>Married , Graduation , 61-70 ages , Spain Recorded the Highest Numbers of Customers </a:t>
            </a:r>
          </a:p>
          <a:p>
            <a:pPr marL="285750" indent="-285750">
              <a:buFont typeface="Arial" panose="020B0604020202020204" pitchFamily="34" charset="0"/>
              <a:buChar char="•"/>
            </a:pPr>
            <a:r>
              <a:rPr lang="en-US" sz="1600" dirty="0">
                <a:solidFill>
                  <a:schemeClr val="bg1"/>
                </a:solidFill>
              </a:rPr>
              <a:t>So First , we want to make special offers for those ones to improve the revenue.</a:t>
            </a:r>
          </a:p>
          <a:p>
            <a:pPr marL="285750" indent="-285750">
              <a:buFont typeface="Arial" panose="020B0604020202020204" pitchFamily="34" charset="0"/>
              <a:buChar char="•"/>
            </a:pPr>
            <a:r>
              <a:rPr lang="en-US" sz="1600" dirty="0">
                <a:solidFill>
                  <a:schemeClr val="bg1"/>
                </a:solidFill>
              </a:rPr>
              <a:t>Second, we should send other promotions to those who made purchases long time terms .</a:t>
            </a:r>
          </a:p>
        </p:txBody>
      </p:sp>
      <p:sp>
        <p:nvSpPr>
          <p:cNvPr id="9" name="TextBox 8">
            <a:extLst>
              <a:ext uri="{FF2B5EF4-FFF2-40B4-BE49-F238E27FC236}">
                <a16:creationId xmlns:a16="http://schemas.microsoft.com/office/drawing/2014/main" id="{C8B83E55-223D-656A-2F9C-DB1250790B84}"/>
              </a:ext>
            </a:extLst>
          </p:cNvPr>
          <p:cNvSpPr txBox="1"/>
          <p:nvPr/>
        </p:nvSpPr>
        <p:spPr>
          <a:xfrm>
            <a:off x="599768" y="4788310"/>
            <a:ext cx="9724103" cy="1200329"/>
          </a:xfrm>
          <a:prstGeom prst="rect">
            <a:avLst/>
          </a:prstGeom>
          <a:noFill/>
        </p:spPr>
        <p:txBody>
          <a:bodyPr wrap="square" rtlCol="0">
            <a:spAutoFit/>
          </a:bodyPr>
          <a:lstStyle/>
          <a:p>
            <a:r>
              <a:rPr lang="en-US" b="1" dirty="0">
                <a:solidFill>
                  <a:schemeClr val="bg1"/>
                </a:solidFill>
              </a:rPr>
              <a:t>8. </a:t>
            </a:r>
            <a:r>
              <a:rPr lang="en-US" dirty="0">
                <a:solidFill>
                  <a:schemeClr val="bg1"/>
                </a:solidFill>
              </a:rPr>
              <a:t>Try To Make Different Campaigns So That Response On It Affect The Target You Want, Knows Why Most Of Our Customers Refused The Offers In Our Company To Fix That Issues So That Gain More Customers So That More Responses  And Also More Revenue.</a:t>
            </a:r>
          </a:p>
        </p:txBody>
      </p:sp>
    </p:spTree>
    <p:extLst>
      <p:ext uri="{BB962C8B-B14F-4D97-AF65-F5344CB8AC3E}">
        <p14:creationId xmlns:p14="http://schemas.microsoft.com/office/powerpoint/2010/main" val="22821804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0A43B19-7746-8319-004D-75D1BE8D17F0}"/>
              </a:ext>
            </a:extLst>
          </p:cNvPr>
          <p:cNvSpPr>
            <a:spLocks noGrp="1"/>
          </p:cNvSpPr>
          <p:nvPr>
            <p:ph type="subTitle" idx="1"/>
          </p:nvPr>
        </p:nvSpPr>
        <p:spPr>
          <a:xfrm>
            <a:off x="1356081" y="2998290"/>
            <a:ext cx="8825658" cy="861420"/>
          </a:xfrm>
        </p:spPr>
        <p:txBody>
          <a:bodyPr>
            <a:normAutofit lnSpcReduction="10000"/>
          </a:bodyPr>
          <a:lstStyle/>
          <a:p>
            <a:pPr algn="ctr"/>
            <a:r>
              <a:rPr lang="en-US" sz="5400" dirty="0">
                <a:solidFill>
                  <a:schemeClr val="bg1"/>
                </a:solidFill>
              </a:rPr>
              <a:t>The End</a:t>
            </a:r>
          </a:p>
        </p:txBody>
      </p:sp>
      <p:sp>
        <p:nvSpPr>
          <p:cNvPr id="4" name="TextBox 3">
            <a:extLst>
              <a:ext uri="{FF2B5EF4-FFF2-40B4-BE49-F238E27FC236}">
                <a16:creationId xmlns:a16="http://schemas.microsoft.com/office/drawing/2014/main" id="{F926D009-88E5-627A-834D-CBF76EAB0EBA}"/>
              </a:ext>
            </a:extLst>
          </p:cNvPr>
          <p:cNvSpPr txBox="1"/>
          <p:nvPr/>
        </p:nvSpPr>
        <p:spPr>
          <a:xfrm>
            <a:off x="574852" y="1573161"/>
            <a:ext cx="10388116"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2181250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5EDDEEC-B86E-E98E-DBAF-A195764DB888}"/>
              </a:ext>
            </a:extLst>
          </p:cNvPr>
          <p:cNvSpPr>
            <a:spLocks noGrp="1"/>
          </p:cNvSpPr>
          <p:nvPr>
            <p:ph type="subTitle" idx="1"/>
          </p:nvPr>
        </p:nvSpPr>
        <p:spPr>
          <a:xfrm>
            <a:off x="502491" y="4873462"/>
            <a:ext cx="9890205" cy="1456482"/>
          </a:xfrm>
        </p:spPr>
        <p:txBody>
          <a:bodyPr>
            <a:normAutofit/>
          </a:bodyPr>
          <a:lstStyle/>
          <a:p>
            <a:r>
              <a:rPr lang="en-US" sz="2000" cap="none" dirty="0">
                <a:solidFill>
                  <a:schemeClr val="bg1"/>
                </a:solidFill>
              </a:rPr>
              <a:t>Insight (5):</a:t>
            </a:r>
            <a:endParaRPr lang="en-US" sz="1200" cap="none" dirty="0">
              <a:solidFill>
                <a:schemeClr val="bg1"/>
              </a:solidFill>
            </a:endParaRPr>
          </a:p>
          <a:p>
            <a:r>
              <a:rPr lang="en-US" sz="2000" cap="none" dirty="0">
                <a:solidFill>
                  <a:schemeClr val="bg1"/>
                </a:solidFill>
              </a:rPr>
              <a:t>Customers That have no-kid and have no-teenagers recorded the Highest in our Company with 1290 , 1156 .</a:t>
            </a:r>
            <a:endParaRPr lang="en-US" sz="3600" cap="none" dirty="0">
              <a:solidFill>
                <a:schemeClr val="bg1"/>
              </a:solidFill>
            </a:endParaRPr>
          </a:p>
        </p:txBody>
      </p:sp>
      <p:pic>
        <p:nvPicPr>
          <p:cNvPr id="5" name="Picture 4" descr="A graph of kids at home&#10;&#10;Description automatically generated">
            <a:extLst>
              <a:ext uri="{FF2B5EF4-FFF2-40B4-BE49-F238E27FC236}">
                <a16:creationId xmlns:a16="http://schemas.microsoft.com/office/drawing/2014/main" id="{5BEB7401-5123-1C13-DE11-59E7B55B2F9C}"/>
              </a:ext>
            </a:extLst>
          </p:cNvPr>
          <p:cNvPicPr>
            <a:picLocks noChangeAspect="1"/>
          </p:cNvPicPr>
          <p:nvPr/>
        </p:nvPicPr>
        <p:blipFill rotWithShape="1">
          <a:blip r:embed="rId2">
            <a:extLst>
              <a:ext uri="{28A0092B-C50C-407E-A947-70E740481C1C}">
                <a14:useLocalDpi xmlns:a14="http://schemas.microsoft.com/office/drawing/2010/main" val="0"/>
              </a:ext>
            </a:extLst>
          </a:blip>
          <a:srcRect r="9567" b="-3"/>
          <a:stretch/>
        </p:blipFill>
        <p:spPr>
          <a:xfrm>
            <a:off x="502492" y="1273160"/>
            <a:ext cx="5232386" cy="3207515"/>
          </a:xfrm>
          <a:prstGeom prst="roundRect">
            <a:avLst>
              <a:gd name="adj" fmla="val 1858"/>
            </a:avLst>
          </a:prstGeom>
          <a:effectLst>
            <a:outerShdw blurRad="50800" dist="50800" dir="5400000" algn="tl" rotWithShape="0">
              <a:srgbClr val="000000">
                <a:alpha val="43000"/>
              </a:srgbClr>
            </a:outerShdw>
          </a:effectLst>
        </p:spPr>
      </p:pic>
      <p:pic>
        <p:nvPicPr>
          <p:cNvPr id="7" name="Picture 6" descr="A graph of numbers and a number of teenagers&#10;&#10;Description automatically generated">
            <a:extLst>
              <a:ext uri="{FF2B5EF4-FFF2-40B4-BE49-F238E27FC236}">
                <a16:creationId xmlns:a16="http://schemas.microsoft.com/office/drawing/2014/main" id="{7ADE833F-E446-5B1F-BE50-5F82803EF916}"/>
              </a:ext>
            </a:extLst>
          </p:cNvPr>
          <p:cNvPicPr>
            <a:picLocks noChangeAspect="1"/>
          </p:cNvPicPr>
          <p:nvPr/>
        </p:nvPicPr>
        <p:blipFill rotWithShape="1">
          <a:blip r:embed="rId3">
            <a:extLst>
              <a:ext uri="{28A0092B-C50C-407E-A947-70E740481C1C}">
                <a14:useLocalDpi xmlns:a14="http://schemas.microsoft.com/office/drawing/2010/main" val="0"/>
              </a:ext>
            </a:extLst>
          </a:blip>
          <a:srcRect r="9547" b="-3"/>
          <a:stretch/>
        </p:blipFill>
        <p:spPr>
          <a:xfrm>
            <a:off x="5814392" y="1265936"/>
            <a:ext cx="5727632" cy="3207515"/>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625114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21D2967-071E-DE85-E87D-CF5059416CB6}"/>
              </a:ext>
            </a:extLst>
          </p:cNvPr>
          <p:cNvSpPr>
            <a:spLocks noGrp="1"/>
          </p:cNvSpPr>
          <p:nvPr>
            <p:ph type="subTitle" idx="1"/>
          </p:nvPr>
        </p:nvSpPr>
        <p:spPr>
          <a:xfrm>
            <a:off x="570885" y="5002908"/>
            <a:ext cx="9625167" cy="1279290"/>
          </a:xfrm>
        </p:spPr>
        <p:txBody>
          <a:bodyPr>
            <a:normAutofit/>
          </a:bodyPr>
          <a:lstStyle/>
          <a:p>
            <a:r>
              <a:rPr lang="en-US" sz="2000" cap="none" dirty="0">
                <a:solidFill>
                  <a:schemeClr val="bg1"/>
                </a:solidFill>
              </a:rPr>
              <a:t>Insight (6):</a:t>
            </a:r>
            <a:endParaRPr lang="en-US" sz="1400" cap="none" dirty="0">
              <a:solidFill>
                <a:schemeClr val="bg1"/>
              </a:solidFill>
            </a:endParaRPr>
          </a:p>
          <a:p>
            <a:r>
              <a:rPr lang="en-US" sz="2000" cap="none" dirty="0">
                <a:solidFill>
                  <a:schemeClr val="bg1"/>
                </a:solidFill>
              </a:rPr>
              <a:t>Customers That Lived in (Spain) recorded the Highest in our Company with 1094.</a:t>
            </a:r>
            <a:endParaRPr lang="en-US" sz="3600" cap="none" dirty="0">
              <a:solidFill>
                <a:schemeClr val="bg1"/>
              </a:solidFill>
            </a:endParaRPr>
          </a:p>
          <a:p>
            <a:endParaRPr lang="en-US" sz="2400" dirty="0"/>
          </a:p>
        </p:txBody>
      </p:sp>
      <p:pic>
        <p:nvPicPr>
          <p:cNvPr id="5" name="Picture 4" descr="A graph with numbers and text&#10;&#10;Description automatically generated">
            <a:extLst>
              <a:ext uri="{FF2B5EF4-FFF2-40B4-BE49-F238E27FC236}">
                <a16:creationId xmlns:a16="http://schemas.microsoft.com/office/drawing/2014/main" id="{1BDA9E86-5BCA-22A9-12BF-119512B8EA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885" y="1331843"/>
            <a:ext cx="10759724" cy="3681004"/>
          </a:xfrm>
          <a:prstGeom prst="rect">
            <a:avLst/>
          </a:prstGeom>
        </p:spPr>
      </p:pic>
    </p:spTree>
    <p:extLst>
      <p:ext uri="{BB962C8B-B14F-4D97-AF65-F5344CB8AC3E}">
        <p14:creationId xmlns:p14="http://schemas.microsoft.com/office/powerpoint/2010/main" val="1885510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38802-E6C4-256A-8193-20C66B17798E}"/>
              </a:ext>
            </a:extLst>
          </p:cNvPr>
          <p:cNvSpPr>
            <a:spLocks noGrp="1"/>
          </p:cNvSpPr>
          <p:nvPr>
            <p:ph type="ctrTitle"/>
          </p:nvPr>
        </p:nvSpPr>
        <p:spPr>
          <a:xfrm>
            <a:off x="515857" y="487242"/>
            <a:ext cx="8825658" cy="861421"/>
          </a:xfrm>
        </p:spPr>
        <p:txBody>
          <a:bodyPr/>
          <a:lstStyle/>
          <a:p>
            <a:r>
              <a:rPr lang="en-US" sz="4800" dirty="0"/>
              <a:t>2.Income:</a:t>
            </a:r>
          </a:p>
        </p:txBody>
      </p:sp>
      <p:sp>
        <p:nvSpPr>
          <p:cNvPr id="3" name="Subtitle 2">
            <a:extLst>
              <a:ext uri="{FF2B5EF4-FFF2-40B4-BE49-F238E27FC236}">
                <a16:creationId xmlns:a16="http://schemas.microsoft.com/office/drawing/2014/main" id="{7AEA6024-8D8F-BFDD-BD63-191CC448472A}"/>
              </a:ext>
            </a:extLst>
          </p:cNvPr>
          <p:cNvSpPr>
            <a:spLocks noGrp="1"/>
          </p:cNvSpPr>
          <p:nvPr>
            <p:ph type="subTitle" idx="1"/>
          </p:nvPr>
        </p:nvSpPr>
        <p:spPr>
          <a:xfrm>
            <a:off x="515857" y="5161280"/>
            <a:ext cx="8825658" cy="1205619"/>
          </a:xfrm>
        </p:spPr>
        <p:txBody>
          <a:bodyPr>
            <a:normAutofit/>
          </a:bodyPr>
          <a:lstStyle/>
          <a:p>
            <a:r>
              <a:rPr lang="en-US" sz="2100" cap="none" dirty="0">
                <a:solidFill>
                  <a:schemeClr val="bg1"/>
                </a:solidFill>
              </a:rPr>
              <a:t>Insight (7):</a:t>
            </a:r>
            <a:endParaRPr lang="en-US" sz="1400" cap="none" dirty="0">
              <a:solidFill>
                <a:schemeClr val="bg1"/>
              </a:solidFill>
            </a:endParaRPr>
          </a:p>
          <a:p>
            <a:r>
              <a:rPr lang="en-US" sz="2100" cap="none" dirty="0">
                <a:solidFill>
                  <a:schemeClr val="bg1"/>
                </a:solidFill>
              </a:rPr>
              <a:t>Widow Customers recorded the Highest Average of Annual income with 56.482k Dollars.</a:t>
            </a:r>
            <a:endParaRPr lang="en-US" sz="3800" cap="none" dirty="0">
              <a:solidFill>
                <a:schemeClr val="bg1"/>
              </a:solidFill>
            </a:endParaRPr>
          </a:p>
          <a:p>
            <a:endParaRPr lang="en-US" dirty="0"/>
          </a:p>
        </p:txBody>
      </p:sp>
      <p:pic>
        <p:nvPicPr>
          <p:cNvPr id="5" name="Picture 4" descr="A graph of a number of people&#10;&#10;Description automatically generated with medium confidence">
            <a:extLst>
              <a:ext uri="{FF2B5EF4-FFF2-40B4-BE49-F238E27FC236}">
                <a16:creationId xmlns:a16="http://schemas.microsoft.com/office/drawing/2014/main" id="{B1998792-AF8F-F001-93FB-E18494960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857" y="1352521"/>
            <a:ext cx="9666633" cy="3424859"/>
          </a:xfrm>
          <a:prstGeom prst="rect">
            <a:avLst/>
          </a:prstGeom>
        </p:spPr>
      </p:pic>
    </p:spTree>
    <p:extLst>
      <p:ext uri="{BB962C8B-B14F-4D97-AF65-F5344CB8AC3E}">
        <p14:creationId xmlns:p14="http://schemas.microsoft.com/office/powerpoint/2010/main" val="7850538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3259</TotalTime>
  <Words>1974</Words>
  <Application>Microsoft Office PowerPoint</Application>
  <PresentationFormat>Widescreen</PresentationFormat>
  <Paragraphs>163</Paragraphs>
  <Slides>63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Aptos</vt:lpstr>
      <vt:lpstr>Arial</vt:lpstr>
      <vt:lpstr>Century Gothic</vt:lpstr>
      <vt:lpstr>Wingdings 3</vt:lpstr>
      <vt:lpstr>Ion Boardroom</vt:lpstr>
      <vt:lpstr>Mid Project Presentation</vt:lpstr>
      <vt:lpstr>Objective: </vt:lpstr>
      <vt:lpstr>1.Customers Demographics:</vt:lpstr>
      <vt:lpstr>PowerPoint Presentation</vt:lpstr>
      <vt:lpstr>PowerPoint Presentation</vt:lpstr>
      <vt:lpstr>PowerPoint Presentation</vt:lpstr>
      <vt:lpstr>PowerPoint Presentation</vt:lpstr>
      <vt:lpstr>PowerPoint Presentation</vt:lpstr>
      <vt:lpstr>2.Income: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3.Product Revenue: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Year (2013)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4.Sales_Channel: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4.Marketing_Campaings: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Maryam Sameh Adly</dc:creator>
  <cp:lastModifiedBy>Maryam Sameh Adly</cp:lastModifiedBy>
  <cp:revision>1</cp:revision>
  <dcterms:created xsi:type="dcterms:W3CDTF">2024-06-20T16:45:30Z</dcterms:created>
  <dcterms:modified xsi:type="dcterms:W3CDTF">2024-06-28T00:48:36Z</dcterms:modified>
</cp:coreProperties>
</file>