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B4BE-8951-89AE-6F0A-6172F2395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9E93B-5C85-0344-2880-B5053767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EB14-C69C-A6FE-EBB2-E1EC4B91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B715-65CF-A071-16BA-5606171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03E6-0916-A58D-9531-7FA0DAF4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6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4956-56BA-F61E-59DF-E473671A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33D3F-A61E-CAAA-A6FC-D9B2AA5D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D32D-5EF5-861B-475E-774EDE7C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9768-5A18-D903-67F4-248E33D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4EFF-4369-0FAB-5EFB-096A9A10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EEA8E-046D-DBD0-82C5-74BAE6106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91B6F-3464-1F4A-6B09-8EFC4200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5222F-70BC-55E0-2E2F-F1BD0746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E424-8DA3-BF06-50A1-FB22FB53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23B4-65BE-EF16-A1C5-63106E2F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E42C-20D6-F533-AA99-1F29196F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9E19-C706-84F7-1CE1-1C244B38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29A7-5196-F390-120B-392BA1CB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0FB5-16A3-CAE8-7FB0-2D6DDC93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423C-666C-8F12-BAC8-CAFE83F9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A420-75C6-DE83-23B6-4F955A3D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9F92D-07FC-2B71-EE2B-028FEB9D5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E880-1FE4-E097-EEE9-59E1C39E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542A-487F-611C-4565-7F13F367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D016-DDD8-894A-8293-B5A3A4B0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CF22-0E72-E7D1-2874-A1922CB9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B8E1-EB2D-1F02-5C8E-E2E6EE8E1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726C-E1D4-8828-0AAA-A26CBCAC4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F8FE9-8FFB-38A3-D0F0-4674170C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F56-F5BF-2AED-1770-E07C0300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E7B36-7BA2-BCA3-ABD6-C746CDCD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1879-BAF5-F600-9B15-A7F9AD7D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F9535-AE5E-DA65-121A-61855E99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C1FD1-54D4-AED2-A1BB-DAFD2F9E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31BAC-9EEF-FB78-D4AA-9E2A81B72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DD9C8-D0D9-F154-D110-9F75C876E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30B78-86C1-5F67-6EB6-973594A0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BB3A0-4455-81CE-B626-B98134BE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8EB30-5264-B143-CB69-B097318D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76FF-6C6A-56E7-967B-FAEC27E9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D18C3-D136-E865-1196-9DE21B53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959F6-2EBF-F5F2-FADA-802474BB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7290B-0E54-4189-1958-4491DA61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4A8EA-1C0C-05DC-E5F9-C62EBD86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D8E25-7C79-400C-A131-98C4FB30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96657-6C24-CD1A-8BEA-FBB49964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7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E05F-FD1C-01D4-F9BA-D4E782AE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2DF-4122-9EBE-AC85-DFE5DB4E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C7501-D1F8-E5A7-B58F-A4DF3B3F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5B44D-2373-06C0-F517-65775CD9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E7679-3930-CAF0-113C-B16171EE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09BDA-F57C-4DC1-084A-9710E726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5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93CA-F87D-12EC-D59D-CE4DED5B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268F7-83FC-9884-7ABC-1495F283A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CC7B-C356-0F75-8000-1C623FBB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16654-C28E-FEA0-A31A-8DCC043E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67D69-46E5-162F-C594-99E8A1EA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4CB9-3C33-C763-D1C3-81A209C3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05A5B-1401-1F96-C358-9D6AF93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4B0B-AC29-BD46-9630-32C04199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AE97-3020-6CAC-2340-14DE30F7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55606-260E-4FD2-8A22-230865EC86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9EC1-9E44-BE95-94D0-87A8C877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11C5-3F2D-6C1D-0284-B2BE8BAED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66040-1153-47F1-954D-A5F9D0BC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84DBB-30F1-2CEB-5B5F-F6E9488B9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8DCDC-3D25-20C0-A4BA-C747EBB6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7103" y="4726116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Half Adder &amp; Full 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36323-8944-2AC4-7815-AAD7B767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931653"/>
            <a:ext cx="4141760" cy="190909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005E-F0B6-3414-38FE-EA9FD3DE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6413"/>
            <a:ext cx="2076203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Testbench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CA2FD-931D-8DBB-5DD1-982EAE1A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90" y="368698"/>
            <a:ext cx="2076203" cy="926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FBC494-ACB5-166A-7311-F71C13B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53" y="0"/>
            <a:ext cx="548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F9C445-CCA2-C111-316D-63D19DC9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42" y="2965664"/>
            <a:ext cx="2078916" cy="926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705C43-EA60-C3A3-82A7-F8474FEB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85667" cy="1263875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Adder Testbench Waveform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3A6B1-878C-C6E3-F087-608CD6524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49" y="2297332"/>
            <a:ext cx="9701101" cy="2263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4BB24-2C52-57E0-24DE-E9B61E0D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884" y="365125"/>
            <a:ext cx="2078916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3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6E54-1EFA-DA16-5F04-9C47EC64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Half Adder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634FDCCE-42B3-DE6E-B005-D5D0D4F00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728867"/>
            <a:ext cx="7214616" cy="33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6C3A-AB83-4604-F97B-9AA4278A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68698"/>
            <a:ext cx="10515600" cy="1325563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Half Adder Design in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SystemVerilog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9577-6997-AD8E-7A3C-390A7833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Half Adder</a:t>
            </a:r>
            <a:r>
              <a:rPr lang="en-US" sz="1800" dirty="0"/>
              <a:t> is the simplest type of digital adder that takes two input values and produces a </a:t>
            </a:r>
            <a:r>
              <a:rPr lang="en-US" sz="1800" b="1" dirty="0"/>
              <a:t>sum output</a:t>
            </a:r>
            <a:r>
              <a:rPr lang="en-US" sz="1800" dirty="0"/>
              <a:t> and a </a:t>
            </a:r>
            <a:r>
              <a:rPr lang="en-US" sz="1800" b="1" dirty="0"/>
              <a:t>carry output</a:t>
            </a:r>
            <a:r>
              <a:rPr lang="en-US" sz="1800" dirty="0"/>
              <a:t>. Unlike a </a:t>
            </a:r>
            <a:r>
              <a:rPr lang="en-US" sz="1800" b="1" dirty="0"/>
              <a:t>Full Adder</a:t>
            </a:r>
            <a:r>
              <a:rPr lang="en-US" sz="1800" dirty="0"/>
              <a:t>, a Half Adder does not have a </a:t>
            </a:r>
            <a:r>
              <a:rPr lang="en-US" sz="1800" b="1" dirty="0"/>
              <a:t>carry-in</a:t>
            </a:r>
            <a:r>
              <a:rPr lang="en-US" sz="1800" dirty="0"/>
              <a:t> input.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3BF52-CFD0-5D8E-E9EB-2449BB5C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6667"/>
            <a:ext cx="591502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A08D4-F8CA-A0CE-5FF3-BA6CA7C3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30" y="368698"/>
            <a:ext cx="2076203" cy="9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0DCA-5B29-956C-2F1E-23B43B72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/>
          </a:bodyPr>
          <a:lstStyle/>
          <a:p>
            <a:r>
              <a:rPr lang="da-D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SystemVerilog Code for Half Adder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CA09E-3D3F-561E-2EE9-306EDA15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878" y="1165754"/>
            <a:ext cx="4817990" cy="33469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AFCB0-AA7E-E1DB-4927-6FC0C20D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30" y="368698"/>
            <a:ext cx="2076203" cy="926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7E656-4180-5871-0516-440B5D1C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637" y="1351280"/>
            <a:ext cx="5203296" cy="2296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8FC39-D394-E7A8-13F6-D3A3F8E59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88" y="3801110"/>
            <a:ext cx="4756680" cy="110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8FED95-4FF0-9D09-76E6-756ADCC7B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638" y="4911407"/>
            <a:ext cx="475668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6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E313-9161-426C-4CFF-4054E3E9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599" y="258805"/>
            <a:ext cx="1507068" cy="3799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Testbench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0C5449-4053-E8DB-2660-F80F9017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352" y="1219199"/>
            <a:ext cx="5723115" cy="499533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303772-5975-9AE1-1AC6-D3688FB7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3" y="258805"/>
            <a:ext cx="5723116" cy="6340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E7213E-6F41-48C0-6603-0013C6BB8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730" y="368698"/>
            <a:ext cx="2076203" cy="9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CD7E-B3BA-3399-EF86-D9A6F6B8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34961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Waveform of Half Adder in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ModelSim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D8387A-3E83-726B-C84F-A43AC5300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735" y="3875310"/>
            <a:ext cx="4057650" cy="22669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837FE-01D6-EBAF-2930-FC9BEA81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5174"/>
            <a:ext cx="8077900" cy="2065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723F9-D74F-8799-E804-D2C8AD2D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142" y="365125"/>
            <a:ext cx="2078916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5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3DEA3-DA16-CB2C-A931-D82CD7EA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Adder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square with black text&#10;&#10;Description automatically generated">
            <a:extLst>
              <a:ext uri="{FF2B5EF4-FFF2-40B4-BE49-F238E27FC236}">
                <a16:creationId xmlns:a16="http://schemas.microsoft.com/office/drawing/2014/main" id="{5051F4BF-C78A-022F-5700-E891E9100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11630"/>
            <a:ext cx="7214616" cy="36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08D0-83BB-C5EF-8615-A662C8AF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Adder Truth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621A5-39DD-3615-B9C9-AD7D5B62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07" y="1800566"/>
            <a:ext cx="6700471" cy="3730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71ED5-8E98-A8C1-BF3B-03338F80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142" y="365125"/>
            <a:ext cx="2078916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6FBF-09B2-1B8C-D89F-D9730CD8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SystemVerilog Code for Full Adder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91A64-9F37-67A3-589E-EB3D7F69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39534" cy="3600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6FFDFB-E1E1-8725-DE79-EECDA682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342" y="564570"/>
            <a:ext cx="2078916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1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Lab3</vt:lpstr>
      <vt:lpstr>Half Adder</vt:lpstr>
      <vt:lpstr>Half Adder Design in SystemVerilog</vt:lpstr>
      <vt:lpstr>SystemVerilog Code for Half Adder</vt:lpstr>
      <vt:lpstr>Testbench Code</vt:lpstr>
      <vt:lpstr>Simulation Waveform of Half Adder in ModelSim</vt:lpstr>
      <vt:lpstr>Full Adder</vt:lpstr>
      <vt:lpstr>Full Adder Truth Table</vt:lpstr>
      <vt:lpstr>SystemVerilog Code for Full Adder</vt:lpstr>
      <vt:lpstr>Testbench Code</vt:lpstr>
      <vt:lpstr>Full Adder Testbench Waveform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Shahangian, Maryam</dc:creator>
  <cp:lastModifiedBy>Shahangian, Maryam</cp:lastModifiedBy>
  <cp:revision>5</cp:revision>
  <dcterms:created xsi:type="dcterms:W3CDTF">2025-02-04T17:39:48Z</dcterms:created>
  <dcterms:modified xsi:type="dcterms:W3CDTF">2025-02-04T18:54:06Z</dcterms:modified>
</cp:coreProperties>
</file>