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366" r:id="rId4"/>
    <p:sldId id="413" r:id="rId5"/>
    <p:sldId id="414" r:id="rId6"/>
    <p:sldId id="415" r:id="rId7"/>
    <p:sldId id="417" r:id="rId8"/>
    <p:sldId id="420" r:id="rId9"/>
    <p:sldId id="418" r:id="rId10"/>
    <p:sldId id="419" r:id="rId11"/>
    <p:sldId id="421" r:id="rId12"/>
    <p:sldId id="42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dispatcher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change dispatcher.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450311"/>
            <a:ext cx="1064496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longRunningOperations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the GUI.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</p:spTree>
    <p:extLst>
      <p:ext uri="{BB962C8B-B14F-4D97-AF65-F5344CB8AC3E}">
        <p14:creationId xmlns:p14="http://schemas.microsoft.com/office/powerpoint/2010/main" val="38253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VS Waiting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thread executing a coroutine can swap between coroutines it should execute when calling a </a:t>
            </a:r>
            <a:r>
              <a:rPr lang="en-US" i="1" dirty="0"/>
              <a:t>suspend function</a:t>
            </a:r>
            <a:r>
              <a:rPr lang="en-US" dirty="0"/>
              <a:t>. 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236623" y="2828492"/>
            <a:ext cx="7039869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delay(1000L)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Built in suspend function.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D1FAC9-A389-4ECB-8232-16E8D290345C}"/>
              </a:ext>
            </a:extLst>
          </p:cNvPr>
          <p:cNvSpPr txBox="1">
            <a:spLocks/>
          </p:cNvSpPr>
          <p:nvPr/>
        </p:nvSpPr>
        <p:spPr>
          <a:xfrm>
            <a:off x="4944618" y="3831359"/>
            <a:ext cx="7039869" cy="280846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0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Suspend functions can only be used in coroutines and other suspend functions.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693555"/>
            <a:ext cx="10644963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waitAndPrint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(time: Long, message: String): Unit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delay(time)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waitAndPrint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(1000L, 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1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 Async.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thread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69713" y="2505310"/>
            <a:ext cx="934349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Executes by default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19808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background thread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69713" y="2505310"/>
            <a:ext cx="9343491" cy="22765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a background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Can be created and started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thread()</a:t>
            </a:r>
            <a:r>
              <a:rPr lang="en-US" dirty="0">
                <a:latin typeface="Georgia" panose="02040502050405020303" pitchFamily="18" charset="0"/>
              </a:rPr>
              <a:t> function.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912EA-E1F4-4F83-91C2-73E3635154DE}"/>
              </a:ext>
            </a:extLst>
          </p:cNvPr>
          <p:cNvSpPr txBox="1">
            <a:spLocks/>
          </p:cNvSpPr>
          <p:nvPr/>
        </p:nvSpPr>
        <p:spPr>
          <a:xfrm>
            <a:off x="838200" y="5031828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Usually you want to use coroutines instead.</a:t>
            </a:r>
          </a:p>
        </p:txBody>
      </p:sp>
    </p:spTree>
    <p:extLst>
      <p:ext uri="{BB962C8B-B14F-4D97-AF65-F5344CB8AC3E}">
        <p14:creationId xmlns:p14="http://schemas.microsoft.com/office/powerpoint/2010/main" val="3100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3286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more abstract view of asynchronous programming.</a:t>
            </a:r>
          </a:p>
          <a:p>
            <a:r>
              <a:rPr lang="en-US" dirty="0"/>
              <a:t>Threads are used under the hood, but we don't worry about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coroutine?</a:t>
            </a:r>
          </a:p>
          <a:p>
            <a:r>
              <a:rPr lang="en-US" dirty="0"/>
              <a:t>A piece of code that should be executed, potentially concurrently with other code.</a:t>
            </a:r>
          </a:p>
          <a:p>
            <a:pPr lvl="1"/>
            <a:r>
              <a:rPr lang="en-US" dirty="0"/>
              <a:t>Think of it as a function.</a:t>
            </a:r>
          </a:p>
        </p:txBody>
      </p:sp>
    </p:spTree>
    <p:extLst>
      <p:ext uri="{BB962C8B-B14F-4D97-AF65-F5344CB8AC3E}">
        <p14:creationId xmlns:p14="http://schemas.microsoft.com/office/powerpoint/2010/main" val="30427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A32A9-B776-42E2-937C-3C0C64B42A4F}"/>
              </a:ext>
            </a:extLst>
          </p:cNvPr>
          <p:cNvSpPr/>
          <p:nvPr/>
        </p:nvSpPr>
        <p:spPr>
          <a:xfrm>
            <a:off x="7020816" y="3962645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8C086-B657-43E7-A623-71F365500994}"/>
              </a:ext>
            </a:extLst>
          </p:cNvPr>
          <p:cNvSpPr/>
          <p:nvPr/>
        </p:nvSpPr>
        <p:spPr>
          <a:xfrm>
            <a:off x="3012536" y="3962645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</a:t>
            </a:r>
          </a:p>
          <a:p>
            <a:pPr algn="ctr"/>
            <a:r>
              <a:rPr lang="en-US" sz="2400" dirty="0"/>
              <a:t>Scope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13068-955D-43F1-BA8C-A542F2978EA6}"/>
              </a:ext>
            </a:extLst>
          </p:cNvPr>
          <p:cNvSpPr/>
          <p:nvPr/>
        </p:nvSpPr>
        <p:spPr>
          <a:xfrm>
            <a:off x="7020816" y="1599937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166C1-2D81-4C26-9E74-21A1E39C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97" y="4184211"/>
            <a:ext cx="2321959" cy="92333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Contains the code that should be executed.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1992E-4DF2-4DE7-9AD3-D554F7B6508E}"/>
              </a:ext>
            </a:extLst>
          </p:cNvPr>
          <p:cNvSpPr txBox="1">
            <a:spLocks/>
          </p:cNvSpPr>
          <p:nvPr/>
        </p:nvSpPr>
        <p:spPr>
          <a:xfrm>
            <a:off x="9247598" y="1821503"/>
            <a:ext cx="2347363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Is a collection of threads that can execute coroutines.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E6E5CB-8279-4289-90D2-4A4CF36A14BF}"/>
              </a:ext>
            </a:extLst>
          </p:cNvPr>
          <p:cNvSpPr/>
          <p:nvPr/>
        </p:nvSpPr>
        <p:spPr>
          <a:xfrm>
            <a:off x="3012536" y="1599937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Job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16F7C7-3B93-488F-962A-42ADFFB64250}"/>
              </a:ext>
            </a:extLst>
          </p:cNvPr>
          <p:cNvSpPr txBox="1">
            <a:spLocks/>
          </p:cNvSpPr>
          <p:nvPr/>
        </p:nvSpPr>
        <p:spPr>
          <a:xfrm>
            <a:off x="791697" y="1856263"/>
            <a:ext cx="2209799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Controls the execution of a Coroutine Scope.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8C813D-641C-4895-9A64-898B5456C30F}"/>
              </a:ext>
            </a:extLst>
          </p:cNvPr>
          <p:cNvSpPr txBox="1">
            <a:spLocks/>
          </p:cNvSpPr>
          <p:nvPr/>
        </p:nvSpPr>
        <p:spPr>
          <a:xfrm>
            <a:off x="5442986" y="1948596"/>
            <a:ext cx="121063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8B779-75FB-4FB8-BE62-3D4A321A52FB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5118739" y="2283169"/>
            <a:ext cx="1902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921EF3-AE82-4B1C-AC6E-959071B770E7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5118739" y="2283169"/>
            <a:ext cx="1902077" cy="2362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405AC5E-6438-4138-8302-2F5CC03A4C55}"/>
              </a:ext>
            </a:extLst>
          </p:cNvPr>
          <p:cNvSpPr txBox="1">
            <a:spLocks/>
          </p:cNvSpPr>
          <p:nvPr/>
        </p:nvSpPr>
        <p:spPr>
          <a:xfrm>
            <a:off x="566368" y="4045710"/>
            <a:ext cx="2446167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Creates new Coroutines and can stop them when the scope dies.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A6C5982-14C5-4226-A557-D1DDCED26E9A}"/>
              </a:ext>
            </a:extLst>
          </p:cNvPr>
          <p:cNvSpPr txBox="1">
            <a:spLocks/>
          </p:cNvSpPr>
          <p:nvPr/>
        </p:nvSpPr>
        <p:spPr>
          <a:xfrm rot="3044865">
            <a:off x="5522297" y="3112569"/>
            <a:ext cx="121063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one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82BBE0-FE56-4D9A-9802-8BFDBF7A25B3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065638" y="2966400"/>
            <a:ext cx="0" cy="996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60C1DD5-D2F6-4749-929C-F05615E3A8BC}"/>
              </a:ext>
            </a:extLst>
          </p:cNvPr>
          <p:cNvSpPr txBox="1">
            <a:spLocks/>
          </p:cNvSpPr>
          <p:nvPr/>
        </p:nvSpPr>
        <p:spPr>
          <a:xfrm>
            <a:off x="2693822" y="3296199"/>
            <a:ext cx="137181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19360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build="p"/>
      <p:bldP spid="11" grpId="0"/>
      <p:bldP spid="16" grpId="0" animBg="1"/>
      <p:bldP spid="19" grpId="0"/>
      <p:bldP spid="20" grpId="0"/>
      <p:bldP spid="42" grpId="0"/>
      <p:bldP spid="44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698961"/>
          </a:xfrm>
        </p:spPr>
        <p:txBody>
          <a:bodyPr wrap="square">
            <a:spAutoFit/>
          </a:bodyPr>
          <a:lstStyle/>
          <a:p>
            <a:r>
              <a:rPr lang="en-US" dirty="0"/>
              <a:t>A collection of threads that can execute coroutines.</a:t>
            </a:r>
          </a:p>
          <a:p>
            <a:r>
              <a:rPr lang="en-US" dirty="0"/>
              <a:t>There are pre-defined dispatchers we can use,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br>
              <a:rPr lang="en-US" dirty="0"/>
            </a:br>
            <a:r>
              <a:rPr lang="en-US" dirty="0"/>
              <a:t>Use this one if no more specific dispatcher is suitable.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Dispatchers.IO</a:t>
            </a:r>
            <a:br>
              <a:rPr lang="en-US" dirty="0"/>
            </a:br>
            <a:r>
              <a:rPr lang="en-US" dirty="0"/>
              <a:t>Use this one for </a:t>
            </a:r>
            <a:r>
              <a:rPr lang="en-US" dirty="0" err="1"/>
              <a:t>Input/Output</a:t>
            </a:r>
            <a:r>
              <a:rPr lang="en-US" dirty="0"/>
              <a:t> operations (files, network, etc.).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br>
              <a:rPr lang="en-US" dirty="0"/>
            </a:br>
            <a:r>
              <a:rPr lang="en-US" dirty="0"/>
              <a:t>Use this one for code you want to be executed by the main thread.</a:t>
            </a:r>
          </a:p>
          <a:p>
            <a:r>
              <a:rPr lang="en-US" dirty="0"/>
              <a:t>You can also create your own dispatchers.</a:t>
            </a:r>
          </a:p>
        </p:txBody>
      </p:sp>
    </p:spTree>
    <p:extLst>
      <p:ext uri="{BB962C8B-B14F-4D97-AF65-F5344CB8AC3E}">
        <p14:creationId xmlns:p14="http://schemas.microsoft.com/office/powerpoint/2010/main" val="15373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Scopes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486083"/>
          </a:xfrm>
        </p:spPr>
        <p:txBody>
          <a:bodyPr wrap="square">
            <a:spAutoFit/>
          </a:bodyPr>
          <a:lstStyle/>
          <a:p>
            <a:r>
              <a:rPr lang="en-US" dirty="0"/>
              <a:t>Starts/stops Jobs automatically.</a:t>
            </a:r>
          </a:p>
          <a:p>
            <a:r>
              <a:rPr lang="en-US" dirty="0"/>
              <a:t>There are pre-defined Coroutine Scopes we can use,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br>
              <a:rPr lang="en-US" dirty="0"/>
            </a:br>
            <a:r>
              <a:rPr lang="en-US" dirty="0"/>
              <a:t>Stops when the application stops.</a:t>
            </a:r>
          </a:p>
          <a:p>
            <a:r>
              <a:rPr lang="en-US" dirty="0"/>
              <a:t>Frameworks usually provide their own Coroutine Scopes,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ViewModelScope</a:t>
            </a:r>
            <a:r>
              <a:rPr lang="en-US" dirty="0"/>
              <a:t> in Android</a:t>
            </a:r>
            <a:br>
              <a:rPr lang="en-US" dirty="0"/>
            </a:br>
            <a:r>
              <a:rPr lang="en-US" dirty="0"/>
              <a:t>Stops when the activity/fragment is destroyed (not re-created).</a:t>
            </a:r>
          </a:p>
          <a:p>
            <a:r>
              <a:rPr lang="en-US" dirty="0"/>
              <a:t>You can also create your own Coroutine Scopes.</a:t>
            </a:r>
          </a:p>
        </p:txBody>
      </p:sp>
    </p:spTree>
    <p:extLst>
      <p:ext uri="{BB962C8B-B14F-4D97-AF65-F5344CB8AC3E}">
        <p14:creationId xmlns:p14="http://schemas.microsoft.com/office/powerpoint/2010/main" val="11031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coroutines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Coroutines can be created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launch()</a:t>
            </a:r>
            <a:r>
              <a:rPr lang="en-US" dirty="0"/>
              <a:t> method on a Coroutine Scope.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828492"/>
            <a:ext cx="10644963" cy="27371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a background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long running operations here!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</p:spTree>
    <p:extLst>
      <p:ext uri="{BB962C8B-B14F-4D97-AF65-F5344CB8AC3E}">
        <p14:creationId xmlns:p14="http://schemas.microsoft.com/office/powerpoint/2010/main" val="23173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645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 Async. Operations</vt:lpstr>
      <vt:lpstr>The main thread</vt:lpstr>
      <vt:lpstr>A background thread</vt:lpstr>
      <vt:lpstr>Coroutines</vt:lpstr>
      <vt:lpstr>Coroutines</vt:lpstr>
      <vt:lpstr>Dispatchers</vt:lpstr>
      <vt:lpstr>Coroutine Scopes</vt:lpstr>
      <vt:lpstr>Creating coroutines</vt:lpstr>
      <vt:lpstr>Changing dispatcher</vt:lpstr>
      <vt:lpstr>Suspending VS Waiting</vt:lpstr>
      <vt:lpstr>Suspending functions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247</cp:revision>
  <dcterms:created xsi:type="dcterms:W3CDTF">2015-07-17T09:22:03Z</dcterms:created>
  <dcterms:modified xsi:type="dcterms:W3CDTF">2020-02-07T13:48:23Z</dcterms:modified>
</cp:coreProperties>
</file>