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412" r:id="rId3"/>
    <p:sldId id="416" r:id="rId4"/>
    <p:sldId id="375" r:id="rId5"/>
    <p:sldId id="421" r:id="rId6"/>
    <p:sldId id="386" r:id="rId7"/>
    <p:sldId id="379" r:id="rId8"/>
    <p:sldId id="384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842" autoAdjust="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Android Notifications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Unlike activities, services have no graphical user interface.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F855A6-FA5E-47B9-A698-A263066FB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349" y="2589542"/>
            <a:ext cx="1896123" cy="30973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9E4041-DE8A-467A-9DF3-41B8EAAFD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976" y="2589541"/>
            <a:ext cx="1896123" cy="30973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34CE94-D82A-4B96-93B0-43282C81B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603" y="2589541"/>
            <a:ext cx="1896123" cy="309739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0B4F101-9B5F-4BF8-A46B-C682DC770F0B}"/>
              </a:ext>
            </a:extLst>
          </p:cNvPr>
          <p:cNvSpPr/>
          <p:nvPr/>
        </p:nvSpPr>
        <p:spPr>
          <a:xfrm>
            <a:off x="4706402" y="3485090"/>
            <a:ext cx="1886697" cy="537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AE397A-63D5-49FD-9841-7308312E391E}"/>
              </a:ext>
            </a:extLst>
          </p:cNvPr>
          <p:cNvSpPr/>
          <p:nvPr/>
        </p:nvSpPr>
        <p:spPr>
          <a:xfrm>
            <a:off x="2326349" y="2798504"/>
            <a:ext cx="227267" cy="254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CA7D3B-6CE8-4593-8C4B-B70AF3AC24A6}"/>
              </a:ext>
            </a:extLst>
          </p:cNvPr>
          <p:cNvCxnSpPr>
            <a:stCxn id="7" idx="3"/>
          </p:cNvCxnSpPr>
          <p:nvPr/>
        </p:nvCxnSpPr>
        <p:spPr>
          <a:xfrm flipV="1">
            <a:off x="6593099" y="3749040"/>
            <a:ext cx="438322" cy="47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09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 channels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750" y="2328811"/>
            <a:ext cx="10900410" cy="452918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Build.VERSION_CODES.O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Build.VERSION.SDK_INT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NotificationChannel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channel =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NotificationChannel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"MESSAGE_FROM_CONTACT",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"New message from contact",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NotificationManager.IMPORTANCE_HIGH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channel.setDescription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("Used when receiving a new message from a contact.");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NotificationManager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notificationManager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aContext.getSystemService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NotificationManager.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en-US" sz="18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notificationManager.createNotificationChannel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(channel);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D44659-AF6D-465C-9AD2-C961DA428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Introduced in API level 26.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36E8DB2-F687-4BF5-B800-04FBFEC9783A}"/>
              </a:ext>
            </a:extLst>
          </p:cNvPr>
          <p:cNvSpPr txBox="1">
            <a:spLocks/>
          </p:cNvSpPr>
          <p:nvPr/>
        </p:nvSpPr>
        <p:spPr>
          <a:xfrm>
            <a:off x="7606658" y="3272322"/>
            <a:ext cx="4306570" cy="110363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channel.enableLights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channel.enableVibration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channel.setSound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</p:txBody>
      </p:sp>
    </p:spTree>
    <p:extLst>
      <p:ext uri="{BB962C8B-B14F-4D97-AF65-F5344CB8AC3E}">
        <p14:creationId xmlns:p14="http://schemas.microsoft.com/office/powerpoint/2010/main" val="412039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7" grpId="0" build="p"/>
      <p:bldP spid="8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notifications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67882" y="1690688"/>
            <a:ext cx="11056235" cy="41239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NotificationCompat.Builder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builder =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NotificationCompat.Builder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"MESSAGE_FROM_CONTACT"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builder.setSmallIcon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R.drawable.the_icon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builder.setContentTitle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("New message!");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builder.setContentText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("You've got a new message from Alice.");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builder.build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NotificationManagerCompat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nfManager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NotificationManagerCompat.from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notificationLocalId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nfManager.notify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notificationLocalId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notification);</a:t>
            </a:r>
          </a:p>
        </p:txBody>
      </p:sp>
    </p:spTree>
    <p:extLst>
      <p:ext uri="{BB962C8B-B14F-4D97-AF65-F5344CB8AC3E}">
        <p14:creationId xmlns:p14="http://schemas.microsoft.com/office/powerpoint/2010/main" val="200171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Visibilities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94459" y="1690688"/>
            <a:ext cx="10803082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channel.setVisibility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Notification.VISIBILITY_XXX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6542379" y="3282127"/>
            <a:ext cx="5382492" cy="1603085"/>
          </a:xfrm>
          <a:prstGeom prst="cloudCallout">
            <a:avLst>
              <a:gd name="adj1" fmla="val -23840"/>
              <a:gd name="adj2" fmla="val -119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VISIBILITY_PUBLIC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VISIBILITY_PRIVATE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VISIBILITY_SECRET</a:t>
            </a:r>
          </a:p>
        </p:txBody>
      </p:sp>
    </p:spTree>
    <p:extLst>
      <p:ext uri="{BB962C8B-B14F-4D97-AF65-F5344CB8AC3E}">
        <p14:creationId xmlns:p14="http://schemas.microsoft.com/office/powerpoint/2010/main" val="102481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VS Pending Intent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dirty="0">
                <a:latin typeface="Georgia" panose="02040502050405020303" pitchFamily="18" charset="0"/>
              </a:rPr>
              <a:t> = request to be handled by an application component.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You can always start your own applications components.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PendingIntent</a:t>
            </a:r>
            <a:r>
              <a:rPr lang="en-US" dirty="0">
                <a:latin typeface="Georgia" panose="02040502050405020303" pitchFamily="18" charset="0"/>
              </a:rPr>
              <a:t> = request to be handled by an application component AND permissions to start that component.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You create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PendingIntent</a:t>
            </a:r>
            <a:r>
              <a:rPr lang="en-US" dirty="0">
                <a:latin typeface="Georgia" panose="02040502050405020303" pitchFamily="18" charset="0"/>
              </a:rPr>
              <a:t> specifying the app component to be started.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You send the Pending Intent to another application.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The other application starts your app component using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PendingIntent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293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94459" y="1690688"/>
            <a:ext cx="10803082" cy="38605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builder.setContentIntent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PendingIntent.getActivity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theRequestCode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theIntent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PendingIntent.FLAG_XXX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builder.setAutoCancel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builder.setDeleteIntent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PendingIntent.getActivity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theRequestCode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theIntent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PendingIntent.FLAG_XXX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7571768" y="863600"/>
            <a:ext cx="4568190" cy="1015755"/>
          </a:xfrm>
          <a:prstGeom prst="cloudCallout">
            <a:avLst>
              <a:gd name="adj1" fmla="val 11074"/>
              <a:gd name="adj2" fmla="val 104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FLAG_ONE_SHOT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FLAG_CANCEL_CURRENT</a:t>
            </a:r>
          </a:p>
        </p:txBody>
      </p:sp>
    </p:spTree>
    <p:extLst>
      <p:ext uri="{BB962C8B-B14F-4D97-AF65-F5344CB8AC3E}">
        <p14:creationId xmlns:p14="http://schemas.microsoft.com/office/powerpoint/2010/main" val="126910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7463</TotalTime>
  <Words>364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BentonSans Medium</vt:lpstr>
      <vt:lpstr>BentonSans Regular</vt:lpstr>
      <vt:lpstr>Calibri</vt:lpstr>
      <vt:lpstr>Courier New</vt:lpstr>
      <vt:lpstr>Georgia</vt:lpstr>
      <vt:lpstr>JU Grå</vt:lpstr>
      <vt:lpstr>PowerPoint Presentation</vt:lpstr>
      <vt:lpstr>Android Notifications</vt:lpstr>
      <vt:lpstr>Notifications</vt:lpstr>
      <vt:lpstr>Notification channels</vt:lpstr>
      <vt:lpstr>Creating notifications</vt:lpstr>
      <vt:lpstr>Visibilities</vt:lpstr>
      <vt:lpstr>Intent VS Pending Intent</vt:lpstr>
      <vt:lpstr>notifications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228</cp:revision>
  <dcterms:created xsi:type="dcterms:W3CDTF">2015-07-17T09:22:03Z</dcterms:created>
  <dcterms:modified xsi:type="dcterms:W3CDTF">2020-02-07T08:22:52Z</dcterms:modified>
</cp:coreProperties>
</file>