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495" r:id="rId4"/>
    <p:sldId id="398" r:id="rId5"/>
    <p:sldId id="488" r:id="rId6"/>
    <p:sldId id="436" r:id="rId7"/>
    <p:sldId id="449" r:id="rId8"/>
    <p:sldId id="437" r:id="rId9"/>
    <p:sldId id="442" r:id="rId10"/>
    <p:sldId id="443" r:id="rId11"/>
    <p:sldId id="447" r:id="rId12"/>
    <p:sldId id="448" r:id="rId13"/>
    <p:sldId id="478" r:id="rId14"/>
    <p:sldId id="444" r:id="rId15"/>
    <p:sldId id="468" r:id="rId16"/>
    <p:sldId id="454" r:id="rId17"/>
    <p:sldId id="450" r:id="rId18"/>
    <p:sldId id="451" r:id="rId19"/>
    <p:sldId id="470" r:id="rId20"/>
    <p:sldId id="453" r:id="rId21"/>
    <p:sldId id="479" r:id="rId22"/>
    <p:sldId id="480" r:id="rId23"/>
    <p:sldId id="489" r:id="rId24"/>
    <p:sldId id="493" r:id="rId25"/>
    <p:sldId id="494" r:id="rId26"/>
    <p:sldId id="492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009CDE"/>
    <a:srgbClr val="961B81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4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1885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theColumn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contentResolver.insert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33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1098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theColumn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numberOfAffectedRows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contentResolver.update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selection,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45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2672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numberOfAffectedRows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contentResolver.delete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selection,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4992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data changes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Handler());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}          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API L &lt;= 15 */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Uri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} 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16 &lt;= API L */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contentResolver.registerContentObserver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5996655"/>
            <a:ext cx="10515600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contentResolver.unregisterContentObserver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476307" y="4063489"/>
            <a:ext cx="3700129" cy="1476073"/>
          </a:xfrm>
          <a:prstGeom prst="cloudCallout">
            <a:avLst>
              <a:gd name="adj1" fmla="val -111880"/>
              <a:gd name="adj2" fmla="val -8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 = exact URI.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 = exact URI + children</a:t>
            </a:r>
          </a:p>
        </p:txBody>
      </p:sp>
    </p:spTree>
    <p:extLst>
      <p:ext uri="{BB962C8B-B14F-4D97-AF65-F5344CB8AC3E}">
        <p14:creationId xmlns:p14="http://schemas.microsoft.com/office/powerpoint/2010/main" val="333153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contacts are organized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0257" y="1984665"/>
            <a:ext cx="2628900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7575" y="3704358"/>
            <a:ext cx="2611582" cy="7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ContactsContract.RawContacts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7575" y="5424054"/>
            <a:ext cx="2611582" cy="779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ContactsContract.Data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>
            <a:off x="2694707" y="2763983"/>
            <a:ext cx="8659" cy="940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>
            <a:off x="2703366" y="4483678"/>
            <a:ext cx="0" cy="940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3366" y="2784310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3366" y="3254498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3366" y="4534106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3366" y="5004294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1..*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68783" y="2753592"/>
            <a:ext cx="3852429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87579" y="2951019"/>
            <a:ext cx="1007919" cy="3844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82564" y="3666519"/>
            <a:ext cx="4888923" cy="101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36042" y="3820997"/>
            <a:ext cx="2036620" cy="651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#3 from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bart@gmail.com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494999" y="3831389"/>
            <a:ext cx="2208069" cy="651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#8 from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bart@hotmail.com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56537" y="4791456"/>
            <a:ext cx="5740979" cy="143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88367" y="4912886"/>
            <a:ext cx="2185123" cy="4321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Name: Lisa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688365" y="5676240"/>
            <a:ext cx="2572621" cy="4439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lisa@simp.sons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662337" y="4912886"/>
            <a:ext cx="2447059" cy="4321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City: Springfield</a:t>
            </a:r>
          </a:p>
        </p:txBody>
      </p:sp>
      <p:cxnSp>
        <p:nvCxnSpPr>
          <p:cNvPr id="33" name="Straight Connector 32"/>
          <p:cNvCxnSpPr>
            <a:stCxn id="22" idx="2"/>
            <a:endCxn id="25" idx="0"/>
          </p:cNvCxnSpPr>
          <p:nvPr/>
        </p:nvCxnSpPr>
        <p:spPr>
          <a:xfrm flipH="1">
            <a:off x="7154352" y="3335482"/>
            <a:ext cx="1337187" cy="48551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2"/>
            <a:endCxn id="26" idx="0"/>
          </p:cNvCxnSpPr>
          <p:nvPr/>
        </p:nvCxnSpPr>
        <p:spPr>
          <a:xfrm>
            <a:off x="8491539" y="3335482"/>
            <a:ext cx="1107495" cy="4959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25" idx="2"/>
          </p:cNvCxnSpPr>
          <p:nvPr/>
        </p:nvCxnSpPr>
        <p:spPr>
          <a:xfrm flipV="1">
            <a:off x="6780929" y="4472712"/>
            <a:ext cx="373423" cy="4401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0"/>
            <a:endCxn id="26" idx="2"/>
          </p:cNvCxnSpPr>
          <p:nvPr/>
        </p:nvCxnSpPr>
        <p:spPr>
          <a:xfrm flipH="1" flipV="1">
            <a:off x="9599034" y="4483104"/>
            <a:ext cx="286833" cy="4297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68782" y="2078182"/>
            <a:ext cx="385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Bart's Phone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599555" y="5649353"/>
            <a:ext cx="2572621" cy="4439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lisa@simp.sons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367582" y="4462154"/>
            <a:ext cx="719137" cy="1341681"/>
          </a:xfrm>
          <a:prstGeom prst="arc">
            <a:avLst>
              <a:gd name="adj1" fmla="val 16308358"/>
              <a:gd name="adj2" fmla="val 480780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8474216" y="4413279"/>
            <a:ext cx="911587" cy="1383549"/>
          </a:xfrm>
          <a:prstGeom prst="arc">
            <a:avLst>
              <a:gd name="adj1" fmla="val 16355008"/>
              <a:gd name="adj2" fmla="val 480780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0" grpId="0"/>
      <p:bldP spid="3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provider's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ContactsContract.Contacts.DISPLAY_NAME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ContactsContract.CommonDataKinds.Phone.NUMBER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ContactsContract.CommonDataKinds.Phone.CONTACT_ID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ContactsContract.CommonDataKinds.Email.ADDRESS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ContactsContract.CommonDataKinds.Email.CONTACT_ID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690688"/>
            <a:ext cx="10654145" cy="4734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the.package.MyContentProvider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android:readPermission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android:writePermission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8188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7279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3169227" y="4686300"/>
            <a:ext cx="3359164" cy="1246909"/>
          </a:xfrm>
          <a:prstGeom prst="cloudCallout">
            <a:avLst>
              <a:gd name="adj1" fmla="val -35985"/>
              <a:gd name="adj2" fmla="val -14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Did everything go well?</a:t>
            </a:r>
          </a:p>
        </p:txBody>
      </p:sp>
    </p:spTree>
    <p:extLst>
      <p:ext uri="{BB962C8B-B14F-4D97-AF65-F5344CB8AC3E}">
        <p14:creationId xmlns:p14="http://schemas.microsoft.com/office/powerpoint/2010/main" val="14379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3927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Cursor query(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String[] projection, String selection,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String[]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Uri insert(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selection, String[]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values, String selection,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String[]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loud 6"/>
          <p:cNvSpPr/>
          <p:nvPr/>
        </p:nvSpPr>
        <p:spPr>
          <a:xfrm>
            <a:off x="3818659" y="4731181"/>
            <a:ext cx="4554682" cy="15357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These methods must be thread safe!</a:t>
            </a:r>
          </a:p>
        </p:txBody>
      </p:sp>
    </p:spTree>
    <p:extLst>
      <p:ext uri="{BB962C8B-B14F-4D97-AF65-F5344CB8AC3E}">
        <p14:creationId xmlns:p14="http://schemas.microsoft.com/office/powerpoint/2010/main" val="42879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783186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 to collection */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vnd.android.cursor.dir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/vnd.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vnd.android.cursor.item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/vnd.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191386" y="5047807"/>
            <a:ext cx="4061638" cy="1002119"/>
          </a:xfrm>
          <a:prstGeom prst="cloudCallout">
            <a:avLst>
              <a:gd name="adj1" fmla="val 43858"/>
              <a:gd name="adj2" fmla="val -164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CURSOR_DIR_BASE_TYPE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3990753" y="5466021"/>
            <a:ext cx="4228214" cy="1002119"/>
          </a:xfrm>
          <a:prstGeom prst="cloudCallout">
            <a:avLst>
              <a:gd name="adj1" fmla="val -5095"/>
              <a:gd name="adj2" fmla="val -11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CURSOR_ITEM_BASE_TYPE</a:t>
            </a:r>
          </a:p>
        </p:txBody>
      </p:sp>
    </p:spTree>
    <p:extLst>
      <p:ext uri="{BB962C8B-B14F-4D97-AF65-F5344CB8AC3E}">
        <p14:creationId xmlns:p14="http://schemas.microsoft.com/office/powerpoint/2010/main" val="11173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Android Content 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URI MATCHER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08314" y="1690688"/>
            <a:ext cx="10775373" cy="36492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UriMatcher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matcher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UriMatcher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UriMatcher.NO_MATCH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"the/path", 1);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"the/path-2", 2);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"the/path/#", 3);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"the/path-2/*", 4);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("content://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/the/path-2");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matcher.match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528391" y="225136"/>
            <a:ext cx="2407790" cy="1246909"/>
          </a:xfrm>
          <a:prstGeom prst="cloudCallout">
            <a:avLst>
              <a:gd name="adj1" fmla="val 33952"/>
              <a:gd name="adj2" fmla="val 18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Zero or more digits.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10021992" y="2268381"/>
            <a:ext cx="2170008" cy="1246909"/>
          </a:xfrm>
          <a:prstGeom prst="cloudCallout">
            <a:avLst>
              <a:gd name="adj1" fmla="val -95707"/>
              <a:gd name="adj2" fmla="val 53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Zero or more characters.</a:t>
            </a:r>
          </a:p>
        </p:txBody>
      </p:sp>
    </p:spTree>
    <p:extLst>
      <p:ext uri="{BB962C8B-B14F-4D97-AF65-F5344CB8AC3E}">
        <p14:creationId xmlns:p14="http://schemas.microsoft.com/office/powerpoint/2010/main" val="24000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for Notifying changes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19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content providers to notify changes.</a:t>
            </a:r>
          </a:p>
          <a:p>
            <a:r>
              <a:rPr lang="en-US" dirty="0"/>
              <a:t>Need to properly implement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.</a:t>
            </a:r>
          </a:p>
          <a:p>
            <a:r>
              <a:rPr lang="en-US" dirty="0"/>
              <a:t>To work properly, data may only be changed through these methods on the content provider.</a:t>
            </a:r>
          </a:p>
          <a:p>
            <a:pPr lvl="1"/>
            <a:r>
              <a:rPr lang="en-US" dirty="0"/>
              <a:t>In fragments/activities, work with the data through the content provider.</a:t>
            </a:r>
          </a:p>
        </p:txBody>
      </p:sp>
    </p:spTree>
    <p:extLst>
      <p:ext uri="{BB962C8B-B14F-4D97-AF65-F5344CB8AC3E}">
        <p14:creationId xmlns:p14="http://schemas.microsoft.com/office/powerpoint/2010/main" val="20091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Notifying changes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08314" y="1690688"/>
            <a:ext cx="10775373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ContentPrivider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Uri insert(Uri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values){</a:t>
            </a:r>
          </a:p>
          <a:p>
            <a:pPr marL="0" lvl="0" indent="0">
              <a:buNone/>
            </a:pPr>
            <a:r>
              <a:rPr lang="fr-FR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Do the insertion...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notifyChange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theContentObserver</a:t>
            </a:r>
            <a:endParaRPr lang="fr-F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483226" y="3952454"/>
            <a:ext cx="2327787" cy="1246909"/>
          </a:xfrm>
          <a:prstGeom prst="cloudCallout">
            <a:avLst>
              <a:gd name="adj1" fmla="val -101563"/>
              <a:gd name="adj2" fmla="val -28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In many  cases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2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files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29FD439-9965-4330-8D1E-5EE7C05CCB92}"/>
              </a:ext>
            </a:extLst>
          </p:cNvPr>
          <p:cNvSpPr txBox="1">
            <a:spLocks/>
          </p:cNvSpPr>
          <p:nvPr/>
        </p:nvSpPr>
        <p:spPr>
          <a:xfrm>
            <a:off x="184620" y="2433638"/>
            <a:ext cx="1187680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2E45881-A7F1-4932-B3E4-FA93F720AA3A}"/>
              </a:ext>
            </a:extLst>
          </p:cNvPr>
          <p:cNvSpPr txBox="1">
            <a:spLocks/>
          </p:cNvSpPr>
          <p:nvPr/>
        </p:nvSpPr>
        <p:spPr>
          <a:xfrm>
            <a:off x="184621" y="3257895"/>
            <a:ext cx="11876808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contentResolver.openInputStream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735B974-751B-45ED-BEE6-F2339486CF2F}"/>
              </a:ext>
            </a:extLst>
          </p:cNvPr>
          <p:cNvSpPr txBox="1">
            <a:spLocks/>
          </p:cNvSpPr>
          <p:nvPr/>
        </p:nvSpPr>
        <p:spPr>
          <a:xfrm>
            <a:off x="184619" y="4096206"/>
            <a:ext cx="11876807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contentResolver.openOutputStream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"w");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B7F7B2-1A05-4435-9A85-B5B3926163D7}"/>
              </a:ext>
            </a:extLst>
          </p:cNvPr>
          <p:cNvSpPr txBox="1">
            <a:spLocks/>
          </p:cNvSpPr>
          <p:nvPr/>
        </p:nvSpPr>
        <p:spPr>
          <a:xfrm>
            <a:off x="838199" y="4787900"/>
            <a:ext cx="10734676" cy="100578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your content provider, override: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4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provider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C54D65E-30B7-4D25-9166-A50ACCFF8C79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54145" cy="49275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="android.support.v4.content.FileProvider"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android:grantUriPermissions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&lt;meta-data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android.support.FILE_PROVIDER_PATHS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android:resource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="@xml/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"&gt;&lt;/meta-data&gt;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&lt;/provider&gt;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35805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provider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C54D65E-30B7-4D25-9166-A50ACCFF8C79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54145" cy="49275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="android.support.v4.content.FileProvider"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android:grantUriPermissions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&lt;meta-data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android.support.FILE_PROVIDER_PATHS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android:resource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="@xml/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"&gt;&lt;/meta-data&gt;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&lt;/provider&gt;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411697-41D9-4329-97D8-BE9632DCF7CD}"/>
              </a:ext>
            </a:extLst>
          </p:cNvPr>
          <p:cNvSpPr txBox="1">
            <a:spLocks/>
          </p:cNvSpPr>
          <p:nvPr/>
        </p:nvSpPr>
        <p:spPr>
          <a:xfrm>
            <a:off x="2914650" y="3125751"/>
            <a:ext cx="8004313" cy="159274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&lt;paths&gt;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&lt;external-files-path name="pics" path="cars/" /&gt;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&lt;/paths&gt;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8ED77-29AB-44D4-B246-FBE32877C402}"/>
              </a:ext>
            </a:extLst>
          </p:cNvPr>
          <p:cNvCxnSpPr/>
          <p:nvPr/>
        </p:nvCxnSpPr>
        <p:spPr>
          <a:xfrm flipH="1" flipV="1">
            <a:off x="7275443" y="4403035"/>
            <a:ext cx="487018" cy="9541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loud Callout 6">
            <a:extLst>
              <a:ext uri="{FF2B5EF4-FFF2-40B4-BE49-F238E27FC236}">
                <a16:creationId xmlns:a16="http://schemas.microsoft.com/office/drawing/2014/main" id="{4E10053B-D71E-42FB-B50B-C999CB1617FF}"/>
              </a:ext>
            </a:extLst>
          </p:cNvPr>
          <p:cNvSpPr/>
          <p:nvPr/>
        </p:nvSpPr>
        <p:spPr>
          <a:xfrm>
            <a:off x="6711826" y="1386582"/>
            <a:ext cx="2327787" cy="1246909"/>
          </a:xfrm>
          <a:prstGeom prst="cloudCallout">
            <a:avLst>
              <a:gd name="adj1" fmla="val -7859"/>
              <a:gd name="adj2" fmla="val 14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Part of URI other apps see.</a:t>
            </a:r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FF378CBA-3B18-47E1-9170-65CC8254F6C5}"/>
              </a:ext>
            </a:extLst>
          </p:cNvPr>
          <p:cNvSpPr/>
          <p:nvPr/>
        </p:nvSpPr>
        <p:spPr>
          <a:xfrm>
            <a:off x="9102085" y="1468844"/>
            <a:ext cx="2327787" cy="1246909"/>
          </a:xfrm>
          <a:prstGeom prst="cloudCallout">
            <a:avLst>
              <a:gd name="adj1" fmla="val -29546"/>
              <a:gd name="adj2" fmla="val 14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Actual sub directory.</a:t>
            </a:r>
          </a:p>
        </p:txBody>
      </p:sp>
    </p:spTree>
    <p:extLst>
      <p:ext uri="{BB962C8B-B14F-4D97-AF65-F5344CB8AC3E}">
        <p14:creationId xmlns:p14="http://schemas.microsoft.com/office/powerpoint/2010/main" val="266008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Taking picture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6566216-AFAD-486A-9495-20B747D68F77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10515600" cy="4826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MediaStore.ACTION_IMAGE_CAPTURE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aContext.getExternalFilesDir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File(folder, "cars/my-file.jpeg");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fileUri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FileProvider.getUriForFile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MediaStore.EXTRA_OUTPUT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fileUri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intent.setClipData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ClipData.newRawUri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fileUri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intent.addFlags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Intent.FLAG_GRANT_WRITE_URI_PERMISSION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123);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674621E-A0A1-4BAB-AE4D-A5EFD65F067E}"/>
              </a:ext>
            </a:extLst>
          </p:cNvPr>
          <p:cNvSpPr/>
          <p:nvPr/>
        </p:nvSpPr>
        <p:spPr>
          <a:xfrm>
            <a:off x="6867939" y="2962015"/>
            <a:ext cx="5192820" cy="19677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You need a file provider giving the camera app an output stream.</a:t>
            </a:r>
          </a:p>
        </p:txBody>
      </p:sp>
    </p:spTree>
    <p:extLst>
      <p:ext uri="{BB962C8B-B14F-4D97-AF65-F5344CB8AC3E}">
        <p14:creationId xmlns:p14="http://schemas.microsoft.com/office/powerpoint/2010/main" val="39131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app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491" y="1690688"/>
            <a:ext cx="7596530" cy="45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81292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30" name="Oval 29"/>
          <p:cNvSpPr/>
          <p:nvPr/>
        </p:nvSpPr>
        <p:spPr>
          <a:xfrm>
            <a:off x="7644656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3679094" y="3956071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</a:p>
        </p:txBody>
      </p:sp>
      <p:sp>
        <p:nvSpPr>
          <p:cNvPr id="32" name="Oval 31"/>
          <p:cNvSpPr/>
          <p:nvPr/>
        </p:nvSpPr>
        <p:spPr>
          <a:xfrm>
            <a:off x="6335868" y="395851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Content Providers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2684" y="2916680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00500" y="2777840"/>
            <a:ext cx="6421583" cy="3058388"/>
            <a:chOff x="4000500" y="2777840"/>
            <a:chExt cx="6421583" cy="3058388"/>
          </a:xfrm>
        </p:grpSpPr>
        <p:sp>
          <p:nvSpPr>
            <p:cNvPr id="12" name="Rectangle 11"/>
            <p:cNvSpPr/>
            <p:nvPr/>
          </p:nvSpPr>
          <p:spPr>
            <a:xfrm>
              <a:off x="4000500" y="2777840"/>
              <a:ext cx="6421582" cy="30583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0501" y="2784768"/>
              <a:ext cx="642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u="sng" dirty="0"/>
                <a:t>Your 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Content provider?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58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application component providing data to other applications.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489373" y="3666261"/>
            <a:ext cx="1444337" cy="12780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Your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05847" y="3564084"/>
            <a:ext cx="2199409" cy="1489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Your content provider</a:t>
            </a:r>
          </a:p>
        </p:txBody>
      </p: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 flipV="1">
            <a:off x="7405256" y="4305302"/>
            <a:ext cx="1084117" cy="34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5" idx="1"/>
          </p:cNvCxnSpPr>
          <p:nvPr/>
        </p:nvCxnSpPr>
        <p:spPr>
          <a:xfrm>
            <a:off x="2452252" y="4305302"/>
            <a:ext cx="2753595" cy="34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  <a:endCxn id="5" idx="1"/>
          </p:cNvCxnSpPr>
          <p:nvPr/>
        </p:nvCxnSpPr>
        <p:spPr>
          <a:xfrm flipV="1">
            <a:off x="2452252" y="4308766"/>
            <a:ext cx="2753595" cy="1132608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cxnSpLocks/>
            <a:endCxn id="5" idx="1"/>
          </p:cNvCxnSpPr>
          <p:nvPr/>
        </p:nvCxnSpPr>
        <p:spPr>
          <a:xfrm>
            <a:off x="2452252" y="3172695"/>
            <a:ext cx="2753595" cy="1136071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070512" y="3673189"/>
            <a:ext cx="1693718" cy="127808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The Contract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10228520" y="2211401"/>
            <a:ext cx="1818167" cy="1573619"/>
          </a:xfrm>
          <a:prstGeom prst="cloudCallout">
            <a:avLst>
              <a:gd name="adj1" fmla="val -74634"/>
              <a:gd name="adj2" fmla="val 557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Identified through URIs.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114365-16BC-4E3D-9434-37D7B2EEA8D4}"/>
              </a:ext>
            </a:extLst>
          </p:cNvPr>
          <p:cNvSpPr/>
          <p:nvPr/>
        </p:nvSpPr>
        <p:spPr>
          <a:xfrm>
            <a:off x="758534" y="2798839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0C306-8359-414A-A8FC-DACBA7BC5653}"/>
              </a:ext>
            </a:extLst>
          </p:cNvPr>
          <p:cNvSpPr/>
          <p:nvPr/>
        </p:nvSpPr>
        <p:spPr>
          <a:xfrm>
            <a:off x="758534" y="3958832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CD8887-7337-493B-B11D-FEE1D00AB978}"/>
              </a:ext>
            </a:extLst>
          </p:cNvPr>
          <p:cNvSpPr/>
          <p:nvPr/>
        </p:nvSpPr>
        <p:spPr>
          <a:xfrm>
            <a:off x="758534" y="5087975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#38</a:t>
            </a:r>
          </a:p>
        </p:txBody>
      </p:sp>
    </p:spTree>
    <p:extLst>
      <p:ext uri="{BB962C8B-B14F-4D97-AF65-F5344CB8AC3E}">
        <p14:creationId xmlns:p14="http://schemas.microsoft.com/office/powerpoint/2010/main" val="17067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 animBg="1"/>
      <p:bldP spid="15" grpId="0" animBg="1"/>
      <p:bldP spid="19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Content provider?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An application component providing data to other applications.</a:t>
            </a:r>
          </a:p>
          <a:p>
            <a:r>
              <a:rPr lang="en-US" dirty="0"/>
              <a:t>In theory, the data can be stored in any way.</a:t>
            </a:r>
          </a:p>
          <a:p>
            <a:r>
              <a:rPr lang="en-US" dirty="0"/>
              <a:t>In practice, it is easy to use data from SQLite.</a:t>
            </a:r>
          </a:p>
        </p:txBody>
      </p:sp>
    </p:spTree>
    <p:extLst>
      <p:ext uri="{BB962C8B-B14F-4D97-AF65-F5344CB8AC3E}">
        <p14:creationId xmlns:p14="http://schemas.microsoft.com/office/powerpoint/2010/main" val="22320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How do I use a content provider?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57596" y="1690688"/>
            <a:ext cx="1187680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64342" y="2667345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64342" y="3505656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contentResolver.insert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664342" y="4343967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contentResolver.update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64342" y="5182278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contentResolver.delete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41355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URI for content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Identifies data in providers.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44231" y="2441864"/>
            <a:ext cx="9718963" cy="5355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content://com.android.contacts/contacts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7755" y="3203974"/>
            <a:ext cx="1724890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0790" y="3203974"/>
            <a:ext cx="4852555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68144" y="3203974"/>
            <a:ext cx="1908466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536382" y="2435708"/>
            <a:ext cx="928259" cy="5478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/52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79281" y="3186884"/>
            <a:ext cx="585360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197553" y="4722712"/>
            <a:ext cx="10051471" cy="13552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("content://authority/collection");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uri2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ContentUris.withAppendedId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37);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ContentUris.parseId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(uri2);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106473"/>
            <a:ext cx="10515600" cy="61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Useful methods:</a:t>
            </a:r>
          </a:p>
        </p:txBody>
      </p:sp>
    </p:spTree>
    <p:extLst>
      <p:ext uri="{BB962C8B-B14F-4D97-AF65-F5344CB8AC3E}">
        <p14:creationId xmlns:p14="http://schemas.microsoft.com/office/powerpoint/2010/main" val="407021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uiExpand="1" build="p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83574" y="1690688"/>
            <a:ext cx="3900053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theProjection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theSelectionArgs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74573" y="1690688"/>
            <a:ext cx="755419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"content://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com.android.contacts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/contacts"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?",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Edsger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W. Dijkstra" 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loud 5"/>
          <p:cNvSpPr/>
          <p:nvPr/>
        </p:nvSpPr>
        <p:spPr>
          <a:xfrm>
            <a:off x="8380266" y="3813190"/>
            <a:ext cx="3236771" cy="1761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Don't hardcode the strings, use the contract instead!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22131" y="5770837"/>
            <a:ext cx="11347739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android:name="android.permission.READ_CONTACTS"/&gt;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cursor.getCount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cursor.moveToNext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690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36414</TotalTime>
  <Words>1590</Words>
  <Application>Microsoft Office PowerPoint</Application>
  <PresentationFormat>Widescreen</PresentationFormat>
  <Paragraphs>265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BentonSans Medium</vt:lpstr>
      <vt:lpstr>BentonSans Regular</vt:lpstr>
      <vt:lpstr>Calibri</vt:lpstr>
      <vt:lpstr>Courier New</vt:lpstr>
      <vt:lpstr>Garamond</vt:lpstr>
      <vt:lpstr>Georgia</vt:lpstr>
      <vt:lpstr>JU Grå</vt:lpstr>
      <vt:lpstr>PowerPoint Presentation</vt:lpstr>
      <vt:lpstr>Android Content Providers</vt:lpstr>
      <vt:lpstr>Fundamental app components</vt:lpstr>
      <vt:lpstr>What's a Content provider?</vt:lpstr>
      <vt:lpstr>What's a Content provider?</vt:lpstr>
      <vt:lpstr>How do I use a content provider?</vt:lpstr>
      <vt:lpstr>The URI for content providers</vt:lpstr>
      <vt:lpstr>Reading data</vt:lpstr>
      <vt:lpstr>Reading data</vt:lpstr>
      <vt:lpstr>Inserting data</vt:lpstr>
      <vt:lpstr>Updating data</vt:lpstr>
      <vt:lpstr>Deleting data</vt:lpstr>
      <vt:lpstr>Listening for data changes</vt:lpstr>
      <vt:lpstr>How contacts are organized</vt:lpstr>
      <vt:lpstr>Contact provider's contract</vt:lpstr>
      <vt:lpstr>Creating a content provider</vt:lpstr>
      <vt:lpstr>Creating a content provider</vt:lpstr>
      <vt:lpstr>Creating a content provider</vt:lpstr>
      <vt:lpstr>Creating a content provider</vt:lpstr>
      <vt:lpstr>The URI MATCHER</vt:lpstr>
      <vt:lpstr>Pattern for Notifying changes</vt:lpstr>
      <vt:lpstr>Notifying changes</vt:lpstr>
      <vt:lpstr>Providing files</vt:lpstr>
      <vt:lpstr>Adding a file provider</vt:lpstr>
      <vt:lpstr>Adding a file provider</vt:lpstr>
      <vt:lpstr>Example: Taking picture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771</cp:revision>
  <dcterms:created xsi:type="dcterms:W3CDTF">2015-07-17T09:22:03Z</dcterms:created>
  <dcterms:modified xsi:type="dcterms:W3CDTF">2020-03-01T19:58:49Z</dcterms:modified>
</cp:coreProperties>
</file>