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8"/>
  </p:notesMasterIdLst>
  <p:sldIdLst>
    <p:sldId id="351" r:id="rId4"/>
    <p:sldId id="311" r:id="rId5"/>
    <p:sldId id="347" r:id="rId6"/>
    <p:sldId id="315" r:id="rId7"/>
    <p:sldId id="348" r:id="rId8"/>
    <p:sldId id="300"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298" r:id="rId24"/>
    <p:sldId id="366" r:id="rId25"/>
    <p:sldId id="367"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11">
            <a:extLst>
              <a:ext uri="{FF2B5EF4-FFF2-40B4-BE49-F238E27FC236}">
                <a16:creationId xmlns:a16="http://schemas.microsoft.com/office/drawing/2014/main" id="{D77B7FC8-EA9E-453C-85BF-3311D727E8EF}"/>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07031-9979-4E86-8163-9043F6C98EEE}"/>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8DBC7CC-2C91-44C5-B8FB-33A5F062ACC2}"/>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F1AA131-8A58-4FF0-926C-D0B386C6EC0B}"/>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81BDAC6-2D9B-4879-8795-C983D2020940}"/>
              </a:ext>
            </a:extLst>
          </p:cNvPr>
          <p:cNvSpPr>
            <a:spLocks noGrp="1"/>
          </p:cNvSpPr>
          <p:nvPr>
            <p:ph type="pic" sz="quarter" idx="43" hasCustomPrompt="1"/>
          </p:nvPr>
        </p:nvSpPr>
        <p:spPr>
          <a:xfrm>
            <a:off x="7885720" y="2827733"/>
            <a:ext cx="1334480" cy="247769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 And Send To Back</a:t>
            </a:r>
            <a:endParaRPr lang="ko-KR" altLang="en-US" dirty="0"/>
          </a:p>
        </p:txBody>
      </p:sp>
      <p:sp>
        <p:nvSpPr>
          <p:cNvPr id="4" name="Text Placeholder 9">
            <a:extLst>
              <a:ext uri="{FF2B5EF4-FFF2-40B4-BE49-F238E27FC236}">
                <a16:creationId xmlns:a16="http://schemas.microsoft.com/office/drawing/2014/main" id="{D9DC7CCE-1EE8-48DF-86C2-311D432FB3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C9E1EC0-04E1-4608-87AC-B518E68DD48A}"/>
              </a:ext>
            </a:extLst>
          </p:cNvPr>
          <p:cNvSpPr>
            <a:spLocks noGrp="1"/>
          </p:cNvSpPr>
          <p:nvPr>
            <p:ph type="pic" sz="quarter" idx="10" hasCustomPrompt="1"/>
          </p:nvPr>
        </p:nvSpPr>
        <p:spPr>
          <a:xfrm>
            <a:off x="0" y="0"/>
            <a:ext cx="6400800" cy="6858000"/>
          </a:xfrm>
          <a:custGeom>
            <a:avLst/>
            <a:gdLst>
              <a:gd name="connsiteX0" fmla="*/ 0 w 5508104"/>
              <a:gd name="connsiteY0" fmla="*/ 0 h 5143500"/>
              <a:gd name="connsiteX1" fmla="*/ 5508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 name="connsiteX0" fmla="*/ 0 w 5508104"/>
              <a:gd name="connsiteY0" fmla="*/ 0 h 5143500"/>
              <a:gd name="connsiteX1" fmla="*/ 3984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104" h="5143500">
                <a:moveTo>
                  <a:pt x="0" y="0"/>
                </a:moveTo>
                <a:lnTo>
                  <a:pt x="3984104" y="0"/>
                </a:lnTo>
                <a:lnTo>
                  <a:pt x="5508104" y="5143500"/>
                </a:lnTo>
                <a:lnTo>
                  <a:pt x="0" y="514350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Rectangle 3">
            <a:extLst>
              <a:ext uri="{FF2B5EF4-FFF2-40B4-BE49-F238E27FC236}">
                <a16:creationId xmlns:a16="http://schemas.microsoft.com/office/drawing/2014/main" id="{BD043F2B-9986-4D0C-A93A-02978DCDE913}"/>
              </a:ext>
            </a:extLst>
          </p:cNvPr>
          <p:cNvSpPr/>
          <p:nvPr userDrawn="1"/>
        </p:nvSpPr>
        <p:spPr>
          <a:xfrm>
            <a:off x="4980561" y="550565"/>
            <a:ext cx="7186467" cy="1440160"/>
          </a:xfrm>
          <a:custGeom>
            <a:avLst/>
            <a:gdLst>
              <a:gd name="connsiteX0" fmla="*/ 0 w 5220072"/>
              <a:gd name="connsiteY0" fmla="*/ 0 h 1080120"/>
              <a:gd name="connsiteX1" fmla="*/ 5220072 w 5220072"/>
              <a:gd name="connsiteY1" fmla="*/ 0 h 1080120"/>
              <a:gd name="connsiteX2" fmla="*/ 5220072 w 5220072"/>
              <a:gd name="connsiteY2" fmla="*/ 1080120 h 1080120"/>
              <a:gd name="connsiteX3" fmla="*/ 0 w 5220072"/>
              <a:gd name="connsiteY3" fmla="*/ 1080120 h 1080120"/>
              <a:gd name="connsiteX4" fmla="*/ 0 w 5220072"/>
              <a:gd name="connsiteY4" fmla="*/ 0 h 1080120"/>
              <a:gd name="connsiteX0" fmla="*/ 0 w 5524872"/>
              <a:gd name="connsiteY0" fmla="*/ 0 h 1080120"/>
              <a:gd name="connsiteX1" fmla="*/ 5524872 w 5524872"/>
              <a:gd name="connsiteY1" fmla="*/ 0 h 1080120"/>
              <a:gd name="connsiteX2" fmla="*/ 5524872 w 5524872"/>
              <a:gd name="connsiteY2" fmla="*/ 1080120 h 1080120"/>
              <a:gd name="connsiteX3" fmla="*/ 304800 w 5524872"/>
              <a:gd name="connsiteY3" fmla="*/ 1080120 h 1080120"/>
              <a:gd name="connsiteX4" fmla="*/ 0 w 5524872"/>
              <a:gd name="connsiteY4" fmla="*/ 0 h 108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872" h="1080120">
                <a:moveTo>
                  <a:pt x="0" y="0"/>
                </a:moveTo>
                <a:lnTo>
                  <a:pt x="5524872" y="0"/>
                </a:lnTo>
                <a:lnTo>
                  <a:pt x="5524872" y="1080120"/>
                </a:lnTo>
                <a:lnTo>
                  <a:pt x="304800" y="10801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4" name="Rectangle 3">
            <a:extLst>
              <a:ext uri="{FF2B5EF4-FFF2-40B4-BE49-F238E27FC236}">
                <a16:creationId xmlns:a16="http://schemas.microsoft.com/office/drawing/2014/main" id="{0A5CF9F3-015B-42C8-9CF8-D50E35325D55}"/>
              </a:ext>
            </a:extLst>
          </p:cNvPr>
          <p:cNvSpPr/>
          <p:nvPr userDrawn="1"/>
        </p:nvSpPr>
        <p:spPr>
          <a:xfrm>
            <a:off x="5145932" y="550565"/>
            <a:ext cx="7046068" cy="1440160"/>
          </a:xfrm>
          <a:custGeom>
            <a:avLst/>
            <a:gdLst/>
            <a:ahLst/>
            <a:cxnLst/>
            <a:rect l="l" t="t" r="r" b="b"/>
            <a:pathLst>
              <a:path w="5416352" h="1080120">
                <a:moveTo>
                  <a:pt x="0" y="0"/>
                </a:moveTo>
                <a:lnTo>
                  <a:pt x="5416352" y="0"/>
                </a:lnTo>
                <a:lnTo>
                  <a:pt x="5416352" y="1080120"/>
                </a:lnTo>
                <a:lnTo>
                  <a:pt x="30480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5" name="제목 1">
            <a:extLst>
              <a:ext uri="{FF2B5EF4-FFF2-40B4-BE49-F238E27FC236}">
                <a16:creationId xmlns:a16="http://schemas.microsoft.com/office/drawing/2014/main" id="{74420AEA-46F3-4D27-8721-8B5E0D5FE193}"/>
              </a:ext>
            </a:extLst>
          </p:cNvPr>
          <p:cNvSpPr>
            <a:spLocks noGrp="1"/>
          </p:cNvSpPr>
          <p:nvPr>
            <p:ph type="title" hasCustomPrompt="1"/>
          </p:nvPr>
        </p:nvSpPr>
        <p:spPr>
          <a:xfrm>
            <a:off x="5664629" y="701900"/>
            <a:ext cx="6527371" cy="710877"/>
          </a:xfrm>
          <a:prstGeom prst="rect">
            <a:avLst/>
          </a:prstGeom>
        </p:spPr>
        <p:txBody>
          <a:bodyPr anchor="ctr">
            <a:noAutofit/>
          </a:bodyPr>
          <a:lstStyle>
            <a:lvl1pPr algn="l">
              <a:defRPr sz="4000" b="0" baseline="0">
                <a:solidFill>
                  <a:schemeClr val="bg1"/>
                </a:solidFill>
                <a:latin typeface="+mj-lt"/>
                <a:cs typeface="Arial" pitchFamily="34" charset="0"/>
              </a:defRPr>
            </a:lvl1pPr>
          </a:lstStyle>
          <a:p>
            <a:r>
              <a:rPr lang="en-US" altLang="ko-KR" dirty="0"/>
              <a:t>Images &amp; Contents</a:t>
            </a:r>
            <a:endParaRPr lang="ko-KR" altLang="en-US" dirty="0"/>
          </a:p>
        </p:txBody>
      </p:sp>
      <p:sp>
        <p:nvSpPr>
          <p:cNvPr id="6" name="Text Placeholder 9">
            <a:extLst>
              <a:ext uri="{FF2B5EF4-FFF2-40B4-BE49-F238E27FC236}">
                <a16:creationId xmlns:a16="http://schemas.microsoft.com/office/drawing/2014/main" id="{F2B99D84-E4AA-4175-87A7-AEDE6CD919FB}"/>
              </a:ext>
            </a:extLst>
          </p:cNvPr>
          <p:cNvSpPr>
            <a:spLocks noGrp="1"/>
          </p:cNvSpPr>
          <p:nvPr>
            <p:ph type="body" sz="quarter" idx="11" hasCustomPrompt="1"/>
          </p:nvPr>
        </p:nvSpPr>
        <p:spPr>
          <a:xfrm>
            <a:off x="5654725" y="1463629"/>
            <a:ext cx="6537063" cy="288032"/>
          </a:xfrm>
          <a:prstGeom prst="rect">
            <a:avLst/>
          </a:prstGeom>
        </p:spPr>
        <p:txBody>
          <a:bodyPr lIns="144000" anchor="ctr"/>
          <a:lstStyle>
            <a:lvl1pPr marL="0" indent="0" algn="l">
              <a:buNone/>
              <a:defRPr sz="1400" baseline="0">
                <a:solidFill>
                  <a:schemeClr val="bg1"/>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3">
            <a:extLst>
              <a:ext uri="{FF2B5EF4-FFF2-40B4-BE49-F238E27FC236}">
                <a16:creationId xmlns:a16="http://schemas.microsoft.com/office/drawing/2014/main" id="{FC1FEBDB-0047-4482-BFD1-16DB27F65989}"/>
              </a:ext>
            </a:extLst>
          </p:cNvPr>
          <p:cNvSpPr>
            <a:spLocks noGrp="1"/>
          </p:cNvSpPr>
          <p:nvPr>
            <p:ph type="pic" idx="11" hasCustomPrompt="1"/>
          </p:nvPr>
        </p:nvSpPr>
        <p:spPr>
          <a:xfrm>
            <a:off x="1" y="0"/>
            <a:ext cx="6818245" cy="6858000"/>
          </a:xfrm>
          <a:custGeom>
            <a:avLst/>
            <a:gdLst>
              <a:gd name="connsiteX0" fmla="*/ 0 w 6818245"/>
              <a:gd name="connsiteY0" fmla="*/ 0 h 6858000"/>
              <a:gd name="connsiteX1" fmla="*/ 1262271 w 6818245"/>
              <a:gd name="connsiteY1" fmla="*/ 0 h 6858000"/>
              <a:gd name="connsiteX2" fmla="*/ 1262271 w 6818245"/>
              <a:gd name="connsiteY2" fmla="*/ 1 h 6858000"/>
              <a:gd name="connsiteX3" fmla="*/ 5519930 w 6818245"/>
              <a:gd name="connsiteY3" fmla="*/ 1 h 6858000"/>
              <a:gd name="connsiteX4" fmla="*/ 5734879 w 6818245"/>
              <a:gd name="connsiteY4" fmla="*/ 214950 h 6858000"/>
              <a:gd name="connsiteX5" fmla="*/ 5563250 w 6818245"/>
              <a:gd name="connsiteY5" fmla="*/ 425532 h 6858000"/>
              <a:gd name="connsiteX6" fmla="*/ 5533401 w 6818245"/>
              <a:gd name="connsiteY6" fmla="*/ 428541 h 6858000"/>
              <a:gd name="connsiteX7" fmla="*/ 6036765 w 6818245"/>
              <a:gd name="connsiteY7" fmla="*/ 428541 h 6858000"/>
              <a:gd name="connsiteX8" fmla="*/ 6251714 w 6818245"/>
              <a:gd name="connsiteY8" fmla="*/ 643490 h 6858000"/>
              <a:gd name="connsiteX9" fmla="*/ 6080085 w 6818245"/>
              <a:gd name="connsiteY9" fmla="*/ 854072 h 6858000"/>
              <a:gd name="connsiteX10" fmla="*/ 6050237 w 6818245"/>
              <a:gd name="connsiteY10" fmla="*/ 857081 h 6858000"/>
              <a:gd name="connsiteX11" fmla="*/ 6603296 w 6818245"/>
              <a:gd name="connsiteY11" fmla="*/ 857081 h 6858000"/>
              <a:gd name="connsiteX12" fmla="*/ 6818245 w 6818245"/>
              <a:gd name="connsiteY12" fmla="*/ 1072030 h 6858000"/>
              <a:gd name="connsiteX13" fmla="*/ 6603296 w 6818245"/>
              <a:gd name="connsiteY13" fmla="*/ 1286979 h 6858000"/>
              <a:gd name="connsiteX14" fmla="*/ 5692426 w 6818245"/>
              <a:gd name="connsiteY14" fmla="*/ 1286979 h 6858000"/>
              <a:gd name="connsiteX15" fmla="*/ 5722273 w 6818245"/>
              <a:gd name="connsiteY15" fmla="*/ 1289988 h 6858000"/>
              <a:gd name="connsiteX16" fmla="*/ 5893903 w 6818245"/>
              <a:gd name="connsiteY16" fmla="*/ 1500570 h 6858000"/>
              <a:gd name="connsiteX17" fmla="*/ 5678954 w 6818245"/>
              <a:gd name="connsiteY17" fmla="*/ 1715519 h 6858000"/>
              <a:gd name="connsiteX18" fmla="*/ 5503588 w 6818245"/>
              <a:gd name="connsiteY18" fmla="*/ 1715519 h 6858000"/>
              <a:gd name="connsiteX19" fmla="*/ 5533432 w 6818245"/>
              <a:gd name="connsiteY19" fmla="*/ 1718527 h 6858000"/>
              <a:gd name="connsiteX20" fmla="*/ 5705061 w 6818245"/>
              <a:gd name="connsiteY20" fmla="*/ 1929109 h 6858000"/>
              <a:gd name="connsiteX21" fmla="*/ 5533432 w 6818245"/>
              <a:gd name="connsiteY21" fmla="*/ 2139691 h 6858000"/>
              <a:gd name="connsiteX22" fmla="*/ 5503588 w 6818245"/>
              <a:gd name="connsiteY22" fmla="*/ 2142700 h 6858000"/>
              <a:gd name="connsiteX23" fmla="*/ 6156035 w 6818245"/>
              <a:gd name="connsiteY23" fmla="*/ 2142700 h 6858000"/>
              <a:gd name="connsiteX24" fmla="*/ 6370984 w 6818245"/>
              <a:gd name="connsiteY24" fmla="*/ 2357648 h 6858000"/>
              <a:gd name="connsiteX25" fmla="*/ 6156035 w 6818245"/>
              <a:gd name="connsiteY25" fmla="*/ 2572597 h 6858000"/>
              <a:gd name="connsiteX26" fmla="*/ 5990601 w 6818245"/>
              <a:gd name="connsiteY26" fmla="*/ 2572597 h 6858000"/>
              <a:gd name="connsiteX27" fmla="*/ 6020450 w 6818245"/>
              <a:gd name="connsiteY27" fmla="*/ 2575606 h 6858000"/>
              <a:gd name="connsiteX28" fmla="*/ 6192079 w 6818245"/>
              <a:gd name="connsiteY28" fmla="*/ 2786189 h 6858000"/>
              <a:gd name="connsiteX29" fmla="*/ 5977131 w 6818245"/>
              <a:gd name="connsiteY29" fmla="*/ 3001137 h 6858000"/>
              <a:gd name="connsiteX30" fmla="*/ 5404198 w 6818245"/>
              <a:gd name="connsiteY30" fmla="*/ 3001137 h 6858000"/>
              <a:gd name="connsiteX31" fmla="*/ 5434042 w 6818245"/>
              <a:gd name="connsiteY31" fmla="*/ 3004146 h 6858000"/>
              <a:gd name="connsiteX32" fmla="*/ 5605671 w 6818245"/>
              <a:gd name="connsiteY32" fmla="*/ 3214728 h 6858000"/>
              <a:gd name="connsiteX33" fmla="*/ 5390722 w 6818245"/>
              <a:gd name="connsiteY33" fmla="*/ 3429677 h 6858000"/>
              <a:gd name="connsiteX34" fmla="*/ 4758147 w 6818245"/>
              <a:gd name="connsiteY34" fmla="*/ 3429677 h 6858000"/>
              <a:gd name="connsiteX35" fmla="*/ 4787997 w 6818245"/>
              <a:gd name="connsiteY35" fmla="*/ 3432686 h 6858000"/>
              <a:gd name="connsiteX36" fmla="*/ 4959625 w 6818245"/>
              <a:gd name="connsiteY36" fmla="*/ 3643268 h 6858000"/>
              <a:gd name="connsiteX37" fmla="*/ 4787997 w 6818245"/>
              <a:gd name="connsiteY37" fmla="*/ 3853850 h 6858000"/>
              <a:gd name="connsiteX38" fmla="*/ 4758142 w 6818245"/>
              <a:gd name="connsiteY38" fmla="*/ 3856859 h 6858000"/>
              <a:gd name="connsiteX39" fmla="*/ 5788285 w 6818245"/>
              <a:gd name="connsiteY39" fmla="*/ 3856859 h 6858000"/>
              <a:gd name="connsiteX40" fmla="*/ 6003234 w 6818245"/>
              <a:gd name="connsiteY40" fmla="*/ 4071808 h 6858000"/>
              <a:gd name="connsiteX41" fmla="*/ 5788285 w 6818245"/>
              <a:gd name="connsiteY41" fmla="*/ 4286757 h 6858000"/>
              <a:gd name="connsiteX42" fmla="*/ 5344564 w 6818245"/>
              <a:gd name="connsiteY42" fmla="*/ 4286757 h 6858000"/>
              <a:gd name="connsiteX43" fmla="*/ 5374408 w 6818245"/>
              <a:gd name="connsiteY43" fmla="*/ 4289766 h 6858000"/>
              <a:gd name="connsiteX44" fmla="*/ 5546037 w 6818245"/>
              <a:gd name="connsiteY44" fmla="*/ 4500348 h 6858000"/>
              <a:gd name="connsiteX45" fmla="*/ 5374408 w 6818245"/>
              <a:gd name="connsiteY45" fmla="*/ 4710930 h 6858000"/>
              <a:gd name="connsiteX46" fmla="*/ 5344564 w 6818245"/>
              <a:gd name="connsiteY46" fmla="*/ 4713938 h 6858000"/>
              <a:gd name="connsiteX47" fmla="*/ 6096400 w 6818245"/>
              <a:gd name="connsiteY47" fmla="*/ 4713938 h 6858000"/>
              <a:gd name="connsiteX48" fmla="*/ 6311349 w 6818245"/>
              <a:gd name="connsiteY48" fmla="*/ 4928887 h 6858000"/>
              <a:gd name="connsiteX49" fmla="*/ 6096400 w 6818245"/>
              <a:gd name="connsiteY49" fmla="*/ 5143836 h 6858000"/>
              <a:gd name="connsiteX50" fmla="*/ 5950845 w 6818245"/>
              <a:gd name="connsiteY50" fmla="*/ 5143836 h 6858000"/>
              <a:gd name="connsiteX51" fmla="*/ 5980694 w 6818245"/>
              <a:gd name="connsiteY51" fmla="*/ 5146845 h 6858000"/>
              <a:gd name="connsiteX52" fmla="*/ 6152322 w 6818245"/>
              <a:gd name="connsiteY52" fmla="*/ 5357427 h 6858000"/>
              <a:gd name="connsiteX53" fmla="*/ 5937373 w 6818245"/>
              <a:gd name="connsiteY53" fmla="*/ 5572376 h 6858000"/>
              <a:gd name="connsiteX54" fmla="*/ 5762000 w 6818245"/>
              <a:gd name="connsiteY54" fmla="*/ 5572376 h 6858000"/>
              <a:gd name="connsiteX55" fmla="*/ 5791848 w 6818245"/>
              <a:gd name="connsiteY55" fmla="*/ 5575385 h 6858000"/>
              <a:gd name="connsiteX56" fmla="*/ 5963477 w 6818245"/>
              <a:gd name="connsiteY56" fmla="*/ 5785967 h 6858000"/>
              <a:gd name="connsiteX57" fmla="*/ 5748528 w 6818245"/>
              <a:gd name="connsiteY57" fmla="*/ 6000916 h 6858000"/>
              <a:gd name="connsiteX58" fmla="*/ 5225288 w 6818245"/>
              <a:gd name="connsiteY58" fmla="*/ 6000916 h 6858000"/>
              <a:gd name="connsiteX59" fmla="*/ 5255138 w 6818245"/>
              <a:gd name="connsiteY59" fmla="*/ 6003925 h 6858000"/>
              <a:gd name="connsiteX60" fmla="*/ 5426767 w 6818245"/>
              <a:gd name="connsiteY60" fmla="*/ 6214507 h 6858000"/>
              <a:gd name="connsiteX61" fmla="*/ 5255138 w 6818245"/>
              <a:gd name="connsiteY61" fmla="*/ 6425089 h 6858000"/>
              <a:gd name="connsiteX62" fmla="*/ 5225250 w 6818245"/>
              <a:gd name="connsiteY62" fmla="*/ 6428102 h 6858000"/>
              <a:gd name="connsiteX63" fmla="*/ 6255429 w 6818245"/>
              <a:gd name="connsiteY63" fmla="*/ 6428102 h 6858000"/>
              <a:gd name="connsiteX64" fmla="*/ 6470378 w 6818245"/>
              <a:gd name="connsiteY64" fmla="*/ 6643051 h 6858000"/>
              <a:gd name="connsiteX65" fmla="*/ 6255429 w 6818245"/>
              <a:gd name="connsiteY65" fmla="*/ 6858000 h 6858000"/>
              <a:gd name="connsiteX66" fmla="*/ 735500 w 6818245"/>
              <a:gd name="connsiteY66" fmla="*/ 6858000 h 6858000"/>
              <a:gd name="connsiteX67" fmla="*/ 735500 w 6818245"/>
              <a:gd name="connsiteY67" fmla="*/ 6857995 h 6858000"/>
              <a:gd name="connsiteX68" fmla="*/ 0 w 6818245"/>
              <a:gd name="connsiteY68" fmla="*/ 68579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18245" h="6858000">
                <a:moveTo>
                  <a:pt x="0" y="0"/>
                </a:moveTo>
                <a:lnTo>
                  <a:pt x="1262271" y="0"/>
                </a:lnTo>
                <a:lnTo>
                  <a:pt x="1262271" y="1"/>
                </a:lnTo>
                <a:lnTo>
                  <a:pt x="5519930" y="1"/>
                </a:lnTo>
                <a:cubicBezTo>
                  <a:pt x="5638643" y="1"/>
                  <a:pt x="5734879" y="96237"/>
                  <a:pt x="5734879" y="214950"/>
                </a:cubicBezTo>
                <a:cubicBezTo>
                  <a:pt x="5734879" y="318824"/>
                  <a:pt x="5661198" y="405489"/>
                  <a:pt x="5563250" y="425532"/>
                </a:cubicBezTo>
                <a:lnTo>
                  <a:pt x="5533401" y="428541"/>
                </a:lnTo>
                <a:lnTo>
                  <a:pt x="6036765" y="428541"/>
                </a:lnTo>
                <a:cubicBezTo>
                  <a:pt x="6155478" y="428541"/>
                  <a:pt x="6251714" y="524777"/>
                  <a:pt x="6251714" y="643490"/>
                </a:cubicBezTo>
                <a:cubicBezTo>
                  <a:pt x="6251714" y="747364"/>
                  <a:pt x="6178034" y="834029"/>
                  <a:pt x="6080085" y="854072"/>
                </a:cubicBezTo>
                <a:lnTo>
                  <a:pt x="6050237" y="857081"/>
                </a:lnTo>
                <a:lnTo>
                  <a:pt x="6603296" y="857081"/>
                </a:lnTo>
                <a:cubicBezTo>
                  <a:pt x="6722009" y="857081"/>
                  <a:pt x="6818245" y="953317"/>
                  <a:pt x="6818245" y="1072030"/>
                </a:cubicBezTo>
                <a:cubicBezTo>
                  <a:pt x="6818245" y="1190743"/>
                  <a:pt x="6722009" y="1286979"/>
                  <a:pt x="6603296" y="1286979"/>
                </a:cubicBezTo>
                <a:lnTo>
                  <a:pt x="5692426" y="1286979"/>
                </a:lnTo>
                <a:lnTo>
                  <a:pt x="5722273" y="1289988"/>
                </a:lnTo>
                <a:cubicBezTo>
                  <a:pt x="5820223" y="1310031"/>
                  <a:pt x="5893903" y="1396696"/>
                  <a:pt x="5893903" y="1500570"/>
                </a:cubicBezTo>
                <a:cubicBezTo>
                  <a:pt x="5893903" y="1619283"/>
                  <a:pt x="5797667" y="1715519"/>
                  <a:pt x="5678954" y="1715519"/>
                </a:cubicBezTo>
                <a:lnTo>
                  <a:pt x="5503588" y="1715519"/>
                </a:lnTo>
                <a:lnTo>
                  <a:pt x="5533432" y="1718527"/>
                </a:lnTo>
                <a:cubicBezTo>
                  <a:pt x="5631381" y="1738571"/>
                  <a:pt x="5705061" y="1825235"/>
                  <a:pt x="5705061" y="1929109"/>
                </a:cubicBezTo>
                <a:cubicBezTo>
                  <a:pt x="5705061" y="2032983"/>
                  <a:pt x="5631381" y="2119648"/>
                  <a:pt x="5533432" y="2139691"/>
                </a:cubicBezTo>
                <a:lnTo>
                  <a:pt x="5503588" y="2142700"/>
                </a:lnTo>
                <a:lnTo>
                  <a:pt x="6156035" y="2142700"/>
                </a:lnTo>
                <a:cubicBezTo>
                  <a:pt x="6274748" y="2142700"/>
                  <a:pt x="6370984" y="2238935"/>
                  <a:pt x="6370984" y="2357648"/>
                </a:cubicBezTo>
                <a:cubicBezTo>
                  <a:pt x="6370984" y="2476361"/>
                  <a:pt x="6274748" y="2572597"/>
                  <a:pt x="6156035" y="2572597"/>
                </a:cubicBezTo>
                <a:lnTo>
                  <a:pt x="5990601" y="2572597"/>
                </a:lnTo>
                <a:lnTo>
                  <a:pt x="6020450" y="2575606"/>
                </a:lnTo>
                <a:cubicBezTo>
                  <a:pt x="6118399" y="2595650"/>
                  <a:pt x="6192079" y="2682314"/>
                  <a:pt x="6192079" y="2786189"/>
                </a:cubicBezTo>
                <a:cubicBezTo>
                  <a:pt x="6192079" y="2904901"/>
                  <a:pt x="6095843" y="3001137"/>
                  <a:pt x="5977131" y="3001137"/>
                </a:cubicBezTo>
                <a:lnTo>
                  <a:pt x="5404198" y="3001137"/>
                </a:lnTo>
                <a:lnTo>
                  <a:pt x="5434042" y="3004146"/>
                </a:lnTo>
                <a:cubicBezTo>
                  <a:pt x="5531991" y="3024189"/>
                  <a:pt x="5605671" y="3110854"/>
                  <a:pt x="5605671" y="3214728"/>
                </a:cubicBezTo>
                <a:cubicBezTo>
                  <a:pt x="5605671" y="3333441"/>
                  <a:pt x="5509435" y="3429677"/>
                  <a:pt x="5390722" y="3429677"/>
                </a:cubicBezTo>
                <a:lnTo>
                  <a:pt x="4758147" y="3429677"/>
                </a:lnTo>
                <a:lnTo>
                  <a:pt x="4787997" y="3432686"/>
                </a:lnTo>
                <a:cubicBezTo>
                  <a:pt x="4885945" y="3452729"/>
                  <a:pt x="4959625" y="3539394"/>
                  <a:pt x="4959625" y="3643268"/>
                </a:cubicBezTo>
                <a:cubicBezTo>
                  <a:pt x="4959625" y="3747142"/>
                  <a:pt x="4885945" y="3833806"/>
                  <a:pt x="4787997" y="3853850"/>
                </a:cubicBezTo>
                <a:lnTo>
                  <a:pt x="4758142" y="3856859"/>
                </a:lnTo>
                <a:lnTo>
                  <a:pt x="5788285" y="3856859"/>
                </a:lnTo>
                <a:cubicBezTo>
                  <a:pt x="5906998" y="3856859"/>
                  <a:pt x="6003234" y="3953095"/>
                  <a:pt x="6003234" y="4071808"/>
                </a:cubicBezTo>
                <a:cubicBezTo>
                  <a:pt x="6003234" y="4190521"/>
                  <a:pt x="5906998" y="4286757"/>
                  <a:pt x="5788285" y="4286757"/>
                </a:cubicBezTo>
                <a:lnTo>
                  <a:pt x="5344564" y="4286757"/>
                </a:lnTo>
                <a:lnTo>
                  <a:pt x="5374408" y="4289766"/>
                </a:lnTo>
                <a:cubicBezTo>
                  <a:pt x="5472357" y="4309809"/>
                  <a:pt x="5546037" y="4396474"/>
                  <a:pt x="5546037" y="4500348"/>
                </a:cubicBezTo>
                <a:cubicBezTo>
                  <a:pt x="5546037" y="4604222"/>
                  <a:pt x="5472357" y="4690887"/>
                  <a:pt x="5374408" y="4710930"/>
                </a:cubicBezTo>
                <a:lnTo>
                  <a:pt x="5344564" y="4713938"/>
                </a:lnTo>
                <a:lnTo>
                  <a:pt x="6096400" y="4713938"/>
                </a:lnTo>
                <a:cubicBezTo>
                  <a:pt x="6215113" y="4713938"/>
                  <a:pt x="6311349" y="4810174"/>
                  <a:pt x="6311349" y="4928887"/>
                </a:cubicBezTo>
                <a:cubicBezTo>
                  <a:pt x="6311349" y="5047600"/>
                  <a:pt x="6215113" y="5143836"/>
                  <a:pt x="6096400" y="5143836"/>
                </a:cubicBezTo>
                <a:lnTo>
                  <a:pt x="5950845" y="5143836"/>
                </a:lnTo>
                <a:lnTo>
                  <a:pt x="5980694" y="5146845"/>
                </a:lnTo>
                <a:cubicBezTo>
                  <a:pt x="6078642" y="5166888"/>
                  <a:pt x="6152322" y="5253553"/>
                  <a:pt x="6152322" y="5357427"/>
                </a:cubicBezTo>
                <a:cubicBezTo>
                  <a:pt x="6152322" y="5476140"/>
                  <a:pt x="6056086" y="5572376"/>
                  <a:pt x="5937373" y="5572376"/>
                </a:cubicBezTo>
                <a:lnTo>
                  <a:pt x="5762000" y="5572376"/>
                </a:lnTo>
                <a:lnTo>
                  <a:pt x="5791848" y="5575385"/>
                </a:lnTo>
                <a:cubicBezTo>
                  <a:pt x="5889797" y="5595428"/>
                  <a:pt x="5963477" y="5682093"/>
                  <a:pt x="5963477" y="5785967"/>
                </a:cubicBezTo>
                <a:cubicBezTo>
                  <a:pt x="5963477" y="5904680"/>
                  <a:pt x="5867242" y="6000916"/>
                  <a:pt x="5748528" y="6000916"/>
                </a:cubicBezTo>
                <a:lnTo>
                  <a:pt x="5225288" y="6000916"/>
                </a:lnTo>
                <a:lnTo>
                  <a:pt x="5255138" y="6003925"/>
                </a:lnTo>
                <a:cubicBezTo>
                  <a:pt x="5353086" y="6023968"/>
                  <a:pt x="5426767" y="6110633"/>
                  <a:pt x="5426767" y="6214507"/>
                </a:cubicBezTo>
                <a:cubicBezTo>
                  <a:pt x="5426767" y="6318381"/>
                  <a:pt x="5353086" y="6405046"/>
                  <a:pt x="5255138" y="6425089"/>
                </a:cubicBezTo>
                <a:lnTo>
                  <a:pt x="5225250" y="6428102"/>
                </a:lnTo>
                <a:lnTo>
                  <a:pt x="6255429" y="6428102"/>
                </a:lnTo>
                <a:cubicBezTo>
                  <a:pt x="6374142" y="6428102"/>
                  <a:pt x="6470378" y="6524338"/>
                  <a:pt x="6470378" y="6643051"/>
                </a:cubicBezTo>
                <a:cubicBezTo>
                  <a:pt x="6470378" y="6761764"/>
                  <a:pt x="6374142" y="6858000"/>
                  <a:pt x="6255429" y="6858000"/>
                </a:cubicBezTo>
                <a:lnTo>
                  <a:pt x="735500" y="6858000"/>
                </a:lnTo>
                <a:lnTo>
                  <a:pt x="735500" y="6857995"/>
                </a:lnTo>
                <a:lnTo>
                  <a:pt x="0" y="6857995"/>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A2813159-4220-4CAE-8673-9D0052A27C5D}"/>
              </a:ext>
            </a:extLst>
          </p:cNvPr>
          <p:cNvGrpSpPr/>
          <p:nvPr userDrawn="1"/>
        </p:nvGrpSpPr>
        <p:grpSpPr>
          <a:xfrm>
            <a:off x="4079368" y="2047052"/>
            <a:ext cx="4033264" cy="3172231"/>
            <a:chOff x="2444748" y="555045"/>
            <a:chExt cx="7282048" cy="5727454"/>
          </a:xfrm>
        </p:grpSpPr>
        <p:sp>
          <p:nvSpPr>
            <p:cNvPr id="3" name="Freeform: Shape 2">
              <a:extLst>
                <a:ext uri="{FF2B5EF4-FFF2-40B4-BE49-F238E27FC236}">
                  <a16:creationId xmlns:a16="http://schemas.microsoft.com/office/drawing/2014/main" id="{978A0F0B-B914-44B8-9B3D-1E5819BC07D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D35DBC24-49E9-4A23-8B2D-0BB4F76D65D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B37287AE-5256-4395-BFE3-89FFF91DC32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EE03E38-67EC-474F-9D7D-4A0997D890A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26BBE0C-3B26-4CF9-9E80-25C14810F87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8A8E186-E5A1-4DE8-AC47-2DA4A054FCF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82860BC-DD31-4DFA-ABC8-86D005EA6B8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9BDBE-5F7B-443D-9DE6-4176108F93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E597E85-85E9-45B5-9A2A-9019478B49C5}"/>
              </a:ext>
            </a:extLst>
          </p:cNvPr>
          <p:cNvSpPr>
            <a:spLocks noGrp="1"/>
          </p:cNvSpPr>
          <p:nvPr>
            <p:ph type="pic" sz="quarter" idx="43" hasCustomPrompt="1"/>
          </p:nvPr>
        </p:nvSpPr>
        <p:spPr>
          <a:xfrm>
            <a:off x="4247170" y="2208608"/>
            <a:ext cx="369766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F14912E3-B866-44EB-B51A-ABD32E5FD3F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extLst>
              <a:ext uri="{FF2B5EF4-FFF2-40B4-BE49-F238E27FC236}">
                <a16:creationId xmlns:a16="http://schemas.microsoft.com/office/drawing/2014/main" id="{65EB7FFB-6FB1-480A-A898-65150C03087A}"/>
              </a:ext>
            </a:extLst>
          </p:cNvPr>
          <p:cNvSpPr txBox="1"/>
          <p:nvPr/>
        </p:nvSpPr>
        <p:spPr>
          <a:xfrm>
            <a:off x="583475" y="6162376"/>
            <a:ext cx="6287583" cy="369332"/>
          </a:xfrm>
          <a:prstGeom prst="rect">
            <a:avLst/>
          </a:prstGeom>
          <a:noFill/>
        </p:spPr>
        <p:txBody>
          <a:bodyPr wrap="square" rtlCol="0" anchor="ctr">
            <a:spAutoFit/>
          </a:bodyPr>
          <a:lstStyle/>
          <a:p>
            <a:r>
              <a:rPr lang="en-US" altLang="ko-KR" dirty="0">
                <a:solidFill>
                  <a:schemeClr val="bg1"/>
                </a:solidFill>
                <a:cs typeface="Arial" pitchFamily="34" charset="0"/>
              </a:rPr>
              <a:t>Course: Data Base management System</a:t>
            </a:r>
            <a:endParaRPr lang="ko-KR" altLang="en-US"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583474" y="2010429"/>
            <a:ext cx="5512525" cy="2308324"/>
          </a:xfrm>
          <a:prstGeom prst="rect">
            <a:avLst/>
          </a:prstGeom>
          <a:noFill/>
        </p:spPr>
        <p:txBody>
          <a:bodyPr wrap="square" rtlCol="0" anchor="ctr">
            <a:spAutoFit/>
          </a:bodyPr>
          <a:lstStyle/>
          <a:p>
            <a:r>
              <a:rPr lang="en-US" sz="4800" b="1" dirty="0">
                <a:solidFill>
                  <a:schemeClr val="bg1"/>
                </a:solidFill>
                <a:effectLst>
                  <a:outerShdw blurRad="38100" dist="38100" dir="2700000" algn="tl">
                    <a:srgbClr val="000000">
                      <a:alpha val="43137"/>
                    </a:srgbClr>
                  </a:outerShdw>
                </a:effectLst>
                <a:latin typeface="+mj-lt"/>
              </a:rPr>
              <a:t>SKILLS AND TALENTS MANAGEMENT SYSTEM</a:t>
            </a:r>
            <a:endParaRPr lang="ko-KR" altLang="en-US" sz="4800" b="1"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83474" y="4640400"/>
            <a:ext cx="6788875" cy="1200329"/>
          </a:xfrm>
          <a:prstGeom prst="rect">
            <a:avLst/>
          </a:prstGeom>
          <a:noFill/>
        </p:spPr>
        <p:txBody>
          <a:bodyPr wrap="square" rtlCol="0" anchor="ctr">
            <a:spAutoFit/>
          </a:bodyPr>
          <a:lstStyle/>
          <a:p>
            <a:r>
              <a:rPr lang="en-US" altLang="ko-KR" sz="2400" dirty="0">
                <a:solidFill>
                  <a:schemeClr val="bg1"/>
                </a:solidFill>
                <a:cs typeface="Arial" pitchFamily="34" charset="0"/>
              </a:rPr>
              <a:t>Maryam Ahmed</a:t>
            </a:r>
          </a:p>
          <a:p>
            <a:r>
              <a:rPr lang="en-US" altLang="ko-KR" sz="2400" dirty="0">
                <a:solidFill>
                  <a:schemeClr val="bg1"/>
                </a:solidFill>
                <a:cs typeface="Arial" pitchFamily="34" charset="0"/>
              </a:rPr>
              <a:t>Nabeel Khan</a:t>
            </a:r>
          </a:p>
          <a:p>
            <a:r>
              <a:rPr lang="en-US" altLang="ko-KR" sz="2400" dirty="0" err="1">
                <a:solidFill>
                  <a:schemeClr val="bg1"/>
                </a:solidFill>
                <a:cs typeface="Arial" pitchFamily="34" charset="0"/>
              </a:rPr>
              <a:t>Tooba</a:t>
            </a:r>
            <a:r>
              <a:rPr lang="en-US" altLang="ko-KR" sz="2400" dirty="0">
                <a:solidFill>
                  <a:schemeClr val="bg1"/>
                </a:solidFill>
                <a:cs typeface="Arial" pitchFamily="34" charset="0"/>
              </a:rPr>
              <a:t> Bibi</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0"/>
            <a:ext cx="9353546" cy="1884520"/>
            <a:chOff x="6210998" y="865589"/>
            <a:chExt cx="2229889" cy="1340690"/>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865589"/>
              <a:ext cx="2229889" cy="766357"/>
            </a:xfrm>
            <a:prstGeom prst="rect">
              <a:avLst/>
            </a:prstGeom>
            <a:grpFill/>
          </p:spPr>
          <p:txBody>
            <a:bodyPr wrap="square" rtlCol="0">
              <a:spAutoFit/>
            </a:bodyPr>
            <a:lstStyle/>
            <a:p>
              <a:endParaRPr lang="en-US" altLang="ko-KR" sz="3200" b="1" dirty="0">
                <a:solidFill>
                  <a:schemeClr val="bg1"/>
                </a:solidFill>
                <a:cs typeface="Arial" pitchFamily="34" charset="0"/>
              </a:endParaRPr>
            </a:p>
            <a:p>
              <a:r>
                <a:rPr lang="en-US" altLang="ko-KR" sz="3200" b="1" dirty="0">
                  <a:solidFill>
                    <a:schemeClr val="bg1"/>
                  </a:solidFill>
                  <a:cs typeface="Arial" pitchFamily="34" charset="0"/>
                </a:rPr>
                <a:t>3.	Skills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372231"/>
            </a:xfrm>
            <a:prstGeom prst="rect">
              <a:avLst/>
            </a:prstGeom>
            <a:grpFill/>
          </p:spPr>
          <p:txBody>
            <a:bodyPr wrap="square" rtlCol="0">
              <a:spAutoFit/>
            </a:bodyPr>
            <a:lstStyle/>
            <a:p>
              <a:r>
                <a:rPr lang="en-US" altLang="ko-KR" sz="2800" dirty="0">
                  <a:solidFill>
                    <a:schemeClr val="bg1"/>
                  </a:solidFill>
                  <a:cs typeface="Arial" pitchFamily="34" charset="0"/>
                </a:rPr>
                <a:t>Skill ID -&gt; Skill</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E8CC8478-1146-42A0-9B3B-59AABF2F703D}"/>
              </a:ext>
            </a:extLst>
          </p:cNvPr>
          <p:cNvPicPr>
            <a:picLocks noChangeAspect="1"/>
          </p:cNvPicPr>
          <p:nvPr/>
        </p:nvPicPr>
        <p:blipFill>
          <a:blip r:embed="rId2"/>
          <a:stretch>
            <a:fillRect/>
          </a:stretch>
        </p:blipFill>
        <p:spPr>
          <a:xfrm>
            <a:off x="4762500" y="1561353"/>
            <a:ext cx="3981450" cy="4821978"/>
          </a:xfrm>
          <a:prstGeom prst="rect">
            <a:avLst/>
          </a:prstGeom>
        </p:spPr>
      </p:pic>
    </p:spTree>
    <p:extLst>
      <p:ext uri="{BB962C8B-B14F-4D97-AF65-F5344CB8AC3E}">
        <p14:creationId xmlns:p14="http://schemas.microsoft.com/office/powerpoint/2010/main" val="5362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0"/>
            <a:ext cx="9353546" cy="2315406"/>
            <a:chOff x="6210998" y="865589"/>
            <a:chExt cx="2229889" cy="1647232"/>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865589"/>
              <a:ext cx="2229889" cy="766357"/>
            </a:xfrm>
            <a:prstGeom prst="rect">
              <a:avLst/>
            </a:prstGeom>
            <a:grpFill/>
          </p:spPr>
          <p:txBody>
            <a:bodyPr wrap="square" rtlCol="0">
              <a:spAutoFit/>
            </a:bodyPr>
            <a:lstStyle/>
            <a:p>
              <a:endParaRPr lang="en-US" altLang="ko-KR" sz="3200" b="1" dirty="0">
                <a:solidFill>
                  <a:schemeClr val="bg1"/>
                </a:solidFill>
                <a:cs typeface="Arial" pitchFamily="34" charset="0"/>
              </a:endParaRPr>
            </a:p>
            <a:p>
              <a:r>
                <a:rPr lang="en-US" altLang="ko-KR" sz="3200" b="1" dirty="0">
                  <a:solidFill>
                    <a:schemeClr val="bg1"/>
                  </a:solidFill>
                  <a:cs typeface="Arial" pitchFamily="34" charset="0"/>
                </a:rPr>
                <a:t>4.	Photography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678773"/>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(in years), Device, Domain</a:t>
              </a:r>
              <a:endParaRPr lang="ko-KR" altLang="en-US" sz="28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91581FFF-4EC2-4BEE-AEFE-ADACCED2D748}"/>
              </a:ext>
            </a:extLst>
          </p:cNvPr>
          <p:cNvPicPr>
            <a:picLocks noChangeAspect="1"/>
          </p:cNvPicPr>
          <p:nvPr/>
        </p:nvPicPr>
        <p:blipFill>
          <a:blip r:embed="rId2"/>
          <a:stretch>
            <a:fillRect/>
          </a:stretch>
        </p:blipFill>
        <p:spPr>
          <a:xfrm>
            <a:off x="334714" y="2630451"/>
            <a:ext cx="11522572" cy="3824288"/>
          </a:xfrm>
          <a:prstGeom prst="rect">
            <a:avLst/>
          </a:prstGeom>
        </p:spPr>
      </p:pic>
    </p:spTree>
    <p:extLst>
      <p:ext uri="{BB962C8B-B14F-4D97-AF65-F5344CB8AC3E}">
        <p14:creationId xmlns:p14="http://schemas.microsoft.com/office/powerpoint/2010/main" val="366558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0"/>
            <a:ext cx="9353546" cy="2315406"/>
            <a:chOff x="6210998" y="865589"/>
            <a:chExt cx="2229889" cy="1647232"/>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865589"/>
              <a:ext cx="2229889" cy="766357"/>
            </a:xfrm>
            <a:prstGeom prst="rect">
              <a:avLst/>
            </a:prstGeom>
            <a:grpFill/>
          </p:spPr>
          <p:txBody>
            <a:bodyPr wrap="square" rtlCol="0">
              <a:spAutoFit/>
            </a:bodyPr>
            <a:lstStyle/>
            <a:p>
              <a:endParaRPr lang="en-US" altLang="ko-KR" sz="3200" b="1" dirty="0">
                <a:solidFill>
                  <a:schemeClr val="bg1"/>
                </a:solidFill>
                <a:cs typeface="Arial" pitchFamily="34" charset="0"/>
              </a:endParaRPr>
            </a:p>
            <a:p>
              <a:r>
                <a:rPr lang="en-US" altLang="ko-KR" sz="3200" b="1" dirty="0">
                  <a:solidFill>
                    <a:schemeClr val="bg1"/>
                  </a:solidFill>
                  <a:cs typeface="Arial" pitchFamily="34" charset="0"/>
                </a:rPr>
                <a:t>5.	Graphic Designing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678773"/>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(in years), Preferred App, Domain</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4309900E-FA12-4462-B02C-B5B86DB6E631}"/>
              </a:ext>
            </a:extLst>
          </p:cNvPr>
          <p:cNvPicPr>
            <a:picLocks noChangeAspect="1"/>
          </p:cNvPicPr>
          <p:nvPr/>
        </p:nvPicPr>
        <p:blipFill>
          <a:blip r:embed="rId2"/>
          <a:stretch>
            <a:fillRect/>
          </a:stretch>
        </p:blipFill>
        <p:spPr>
          <a:xfrm>
            <a:off x="781051" y="2686050"/>
            <a:ext cx="10919499" cy="2810651"/>
          </a:xfrm>
          <a:prstGeom prst="rect">
            <a:avLst/>
          </a:prstGeom>
        </p:spPr>
      </p:pic>
    </p:spTree>
    <p:extLst>
      <p:ext uri="{BB962C8B-B14F-4D97-AF65-F5344CB8AC3E}">
        <p14:creationId xmlns:p14="http://schemas.microsoft.com/office/powerpoint/2010/main" val="380286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405880"/>
            <a:ext cx="9353546" cy="1909526"/>
            <a:chOff x="6210998" y="1154341"/>
            <a:chExt cx="2229889" cy="1358480"/>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6.	Video Editing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678773"/>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(in years), Preferred App, specialty</a:t>
              </a:r>
              <a:endParaRPr lang="ko-KR" altLang="en-US" sz="28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BC207B9A-E03B-4F80-8E71-9E149198A710}"/>
              </a:ext>
            </a:extLst>
          </p:cNvPr>
          <p:cNvPicPr>
            <a:picLocks noChangeAspect="1"/>
          </p:cNvPicPr>
          <p:nvPr/>
        </p:nvPicPr>
        <p:blipFill>
          <a:blip r:embed="rId2"/>
          <a:stretch>
            <a:fillRect/>
          </a:stretch>
        </p:blipFill>
        <p:spPr>
          <a:xfrm>
            <a:off x="549740" y="3070204"/>
            <a:ext cx="11092520" cy="2505075"/>
          </a:xfrm>
          <a:prstGeom prst="rect">
            <a:avLst/>
          </a:prstGeom>
        </p:spPr>
      </p:pic>
    </p:spTree>
    <p:extLst>
      <p:ext uri="{BB962C8B-B14F-4D97-AF65-F5344CB8AC3E}">
        <p14:creationId xmlns:p14="http://schemas.microsoft.com/office/powerpoint/2010/main" val="19932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405880"/>
            <a:ext cx="9353546" cy="1478640"/>
            <a:chOff x="6210998" y="1154341"/>
            <a:chExt cx="2229889"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7.	Content Writing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372231"/>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(in years), Domain</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614C2D11-8CE8-4670-9B56-F1E0B72AA5B1}"/>
              </a:ext>
            </a:extLst>
          </p:cNvPr>
          <p:cNvPicPr>
            <a:picLocks noChangeAspect="1"/>
          </p:cNvPicPr>
          <p:nvPr/>
        </p:nvPicPr>
        <p:blipFill>
          <a:blip r:embed="rId2"/>
          <a:stretch>
            <a:fillRect/>
          </a:stretch>
        </p:blipFill>
        <p:spPr>
          <a:xfrm>
            <a:off x="291867" y="2776537"/>
            <a:ext cx="11428924" cy="3338513"/>
          </a:xfrm>
          <a:prstGeom prst="rect">
            <a:avLst/>
          </a:prstGeom>
        </p:spPr>
      </p:pic>
    </p:spTree>
    <p:extLst>
      <p:ext uri="{BB962C8B-B14F-4D97-AF65-F5344CB8AC3E}">
        <p14:creationId xmlns:p14="http://schemas.microsoft.com/office/powerpoint/2010/main" val="370414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501130"/>
            <a:ext cx="9353546" cy="1478640"/>
            <a:chOff x="6210998" y="1154341"/>
            <a:chExt cx="2229889"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8.	Singing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372231"/>
            </a:xfrm>
            <a:prstGeom prst="rect">
              <a:avLst/>
            </a:prstGeom>
            <a:grpFill/>
          </p:spPr>
          <p:txBody>
            <a:bodyPr wrap="square" rtlCol="0">
              <a:spAutoFit/>
            </a:bodyPr>
            <a:lstStyle/>
            <a:p>
              <a:r>
                <a:rPr lang="sv-SE" altLang="ko-KR" sz="2800" dirty="0">
                  <a:solidFill>
                    <a:schemeClr val="bg1"/>
                  </a:solidFill>
                  <a:cs typeface="Arial" pitchFamily="34" charset="0"/>
                </a:rPr>
                <a:t>SHU ID -&gt; Skill ID, Skills, Language, Instrument</a:t>
              </a:r>
              <a:endParaRPr lang="ko-KR" altLang="en-US" sz="28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0EDD5D60-F1AA-4C14-B55E-7B3E87FE35D7}"/>
              </a:ext>
            </a:extLst>
          </p:cNvPr>
          <p:cNvPicPr>
            <a:picLocks noChangeAspect="1"/>
          </p:cNvPicPr>
          <p:nvPr/>
        </p:nvPicPr>
        <p:blipFill>
          <a:blip r:embed="rId2"/>
          <a:stretch>
            <a:fillRect/>
          </a:stretch>
        </p:blipFill>
        <p:spPr>
          <a:xfrm>
            <a:off x="333703" y="2781300"/>
            <a:ext cx="11524593" cy="3276600"/>
          </a:xfrm>
          <a:prstGeom prst="rect">
            <a:avLst/>
          </a:prstGeom>
        </p:spPr>
      </p:pic>
    </p:spTree>
    <p:extLst>
      <p:ext uri="{BB962C8B-B14F-4D97-AF65-F5344CB8AC3E}">
        <p14:creationId xmlns:p14="http://schemas.microsoft.com/office/powerpoint/2010/main" val="415165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501130"/>
            <a:ext cx="9353546" cy="1478640"/>
            <a:chOff x="6210998" y="1154341"/>
            <a:chExt cx="2229889"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9.	Poetry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372231"/>
            </a:xfrm>
            <a:prstGeom prst="rect">
              <a:avLst/>
            </a:prstGeom>
            <a:grpFill/>
          </p:spPr>
          <p:txBody>
            <a:bodyPr wrap="square" rtlCol="0">
              <a:spAutoFit/>
            </a:bodyPr>
            <a:lstStyle/>
            <a:p>
              <a:r>
                <a:rPr lang="sv-SE" altLang="ko-KR" sz="2800" dirty="0">
                  <a:solidFill>
                    <a:schemeClr val="bg1"/>
                  </a:solidFill>
                  <a:cs typeface="Arial" pitchFamily="34" charset="0"/>
                </a:rPr>
                <a:t>SHU ID -&gt; Skill ID, Skills, Language, Type</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692C9414-E33E-4B6A-AFC1-8FC306DAF12C}"/>
              </a:ext>
            </a:extLst>
          </p:cNvPr>
          <p:cNvPicPr>
            <a:picLocks noChangeAspect="1"/>
          </p:cNvPicPr>
          <p:nvPr/>
        </p:nvPicPr>
        <p:blipFill>
          <a:blip r:embed="rId2"/>
          <a:stretch>
            <a:fillRect/>
          </a:stretch>
        </p:blipFill>
        <p:spPr>
          <a:xfrm>
            <a:off x="599244" y="2781299"/>
            <a:ext cx="9935406" cy="3565212"/>
          </a:xfrm>
          <a:prstGeom prst="rect">
            <a:avLst/>
          </a:prstGeom>
        </p:spPr>
      </p:pic>
    </p:spTree>
    <p:extLst>
      <p:ext uri="{BB962C8B-B14F-4D97-AF65-F5344CB8AC3E}">
        <p14:creationId xmlns:p14="http://schemas.microsoft.com/office/powerpoint/2010/main" val="391054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501130"/>
            <a:ext cx="9353546" cy="1909526"/>
            <a:chOff x="6210998" y="1154341"/>
            <a:chExt cx="2229889" cy="1358480"/>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10.	Art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678773"/>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Art Major, Experience, Sketching type, Painting type</a:t>
              </a:r>
              <a:endParaRPr lang="ko-KR" altLang="en-US" sz="28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6162A9AE-8A83-4726-BF1D-8857C1EB6C3D}"/>
              </a:ext>
            </a:extLst>
          </p:cNvPr>
          <p:cNvPicPr>
            <a:picLocks noChangeAspect="1"/>
          </p:cNvPicPr>
          <p:nvPr/>
        </p:nvPicPr>
        <p:blipFill>
          <a:blip r:embed="rId2"/>
          <a:stretch>
            <a:fillRect/>
          </a:stretch>
        </p:blipFill>
        <p:spPr>
          <a:xfrm>
            <a:off x="479839" y="3344051"/>
            <a:ext cx="11232322" cy="2286000"/>
          </a:xfrm>
          <a:prstGeom prst="rect">
            <a:avLst/>
          </a:prstGeom>
        </p:spPr>
      </p:pic>
    </p:spTree>
    <p:extLst>
      <p:ext uri="{BB962C8B-B14F-4D97-AF65-F5344CB8AC3E}">
        <p14:creationId xmlns:p14="http://schemas.microsoft.com/office/powerpoint/2010/main" val="246388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501130"/>
            <a:ext cx="9353546" cy="1478640"/>
            <a:chOff x="6210998" y="1154341"/>
            <a:chExt cx="2229889"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11.	Debating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372231"/>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Language</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18CE2BF9-7D44-439F-9FB8-2B012A990D70}"/>
              </a:ext>
            </a:extLst>
          </p:cNvPr>
          <p:cNvPicPr>
            <a:picLocks noChangeAspect="1"/>
          </p:cNvPicPr>
          <p:nvPr/>
        </p:nvPicPr>
        <p:blipFill>
          <a:blip r:embed="rId2"/>
          <a:stretch>
            <a:fillRect/>
          </a:stretch>
        </p:blipFill>
        <p:spPr>
          <a:xfrm>
            <a:off x="1130229" y="2533649"/>
            <a:ext cx="9931541" cy="3470056"/>
          </a:xfrm>
          <a:prstGeom prst="rect">
            <a:avLst/>
          </a:prstGeom>
        </p:spPr>
      </p:pic>
    </p:spTree>
    <p:extLst>
      <p:ext uri="{BB962C8B-B14F-4D97-AF65-F5344CB8AC3E}">
        <p14:creationId xmlns:p14="http://schemas.microsoft.com/office/powerpoint/2010/main" val="124641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0" y="501130"/>
            <a:ext cx="10496547" cy="1478640"/>
            <a:chOff x="6210998" y="1154341"/>
            <a:chExt cx="2502381"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12.	Vlogging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502381" cy="372231"/>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Experience (in years), Audience, Type</a:t>
              </a:r>
              <a:endParaRPr lang="ko-KR" altLang="en-US" sz="28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47CE09EE-88E7-4666-B56D-043649880281}"/>
              </a:ext>
            </a:extLst>
          </p:cNvPr>
          <p:cNvPicPr>
            <a:picLocks noChangeAspect="1"/>
          </p:cNvPicPr>
          <p:nvPr/>
        </p:nvPicPr>
        <p:blipFill>
          <a:blip r:embed="rId2"/>
          <a:stretch>
            <a:fillRect/>
          </a:stretch>
        </p:blipFill>
        <p:spPr>
          <a:xfrm>
            <a:off x="604837" y="3352800"/>
            <a:ext cx="11091863" cy="1076325"/>
          </a:xfrm>
          <a:prstGeom prst="rect">
            <a:avLst/>
          </a:prstGeom>
        </p:spPr>
      </p:pic>
    </p:spTree>
    <p:extLst>
      <p:ext uri="{BB962C8B-B14F-4D97-AF65-F5344CB8AC3E}">
        <p14:creationId xmlns:p14="http://schemas.microsoft.com/office/powerpoint/2010/main" val="260205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자유형 34">
            <a:extLst>
              <a:ext uri="{FF2B5EF4-FFF2-40B4-BE49-F238E27FC236}">
                <a16:creationId xmlns:a16="http://schemas.microsoft.com/office/drawing/2014/main" id="{05FA6207-55D1-49DC-88B7-18D40CFDDAB7}"/>
              </a:ext>
            </a:extLst>
          </p:cNvPr>
          <p:cNvSpPr/>
          <p:nvPr/>
        </p:nvSpPr>
        <p:spPr>
          <a:xfrm>
            <a:off x="3454648" y="2657417"/>
            <a:ext cx="2310883" cy="1551744"/>
          </a:xfrm>
          <a:custGeom>
            <a:avLst/>
            <a:gdLst>
              <a:gd name="connsiteX0" fmla="*/ 1164771 w 1164771"/>
              <a:gd name="connsiteY0" fmla="*/ 925285 h 925285"/>
              <a:gd name="connsiteX1" fmla="*/ 457200 w 1164771"/>
              <a:gd name="connsiteY1" fmla="*/ 0 h 925285"/>
              <a:gd name="connsiteX2" fmla="*/ 0 w 1164771"/>
              <a:gd name="connsiteY2" fmla="*/ 0 h 925285"/>
              <a:gd name="connsiteX3" fmla="*/ 0 w 1164771"/>
              <a:gd name="connsiteY3" fmla="*/ 283028 h 925285"/>
            </a:gdLst>
            <a:ahLst/>
            <a:cxnLst>
              <a:cxn ang="0">
                <a:pos x="connsiteX0" y="connsiteY0"/>
              </a:cxn>
              <a:cxn ang="0">
                <a:pos x="connsiteX1" y="connsiteY1"/>
              </a:cxn>
              <a:cxn ang="0">
                <a:pos x="connsiteX2" y="connsiteY2"/>
              </a:cxn>
              <a:cxn ang="0">
                <a:pos x="connsiteX3" y="connsiteY3"/>
              </a:cxn>
            </a:cxnLst>
            <a:rect l="l" t="t" r="r" b="b"/>
            <a:pathLst>
              <a:path w="1164771" h="925285">
                <a:moveTo>
                  <a:pt x="1164771" y="925285"/>
                </a:moveTo>
                <a:lnTo>
                  <a:pt x="457200" y="0"/>
                </a:lnTo>
                <a:lnTo>
                  <a:pt x="0" y="0"/>
                </a:lnTo>
                <a:lnTo>
                  <a:pt x="0" y="283028"/>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7" name="자유형 35">
            <a:extLst>
              <a:ext uri="{FF2B5EF4-FFF2-40B4-BE49-F238E27FC236}">
                <a16:creationId xmlns:a16="http://schemas.microsoft.com/office/drawing/2014/main" id="{0C2D8FC5-BB8E-433F-9CDA-6AE774237D23}"/>
              </a:ext>
            </a:extLst>
          </p:cNvPr>
          <p:cNvSpPr/>
          <p:nvPr/>
        </p:nvSpPr>
        <p:spPr>
          <a:xfrm flipH="1">
            <a:off x="6398949" y="2638080"/>
            <a:ext cx="2310883" cy="1551744"/>
          </a:xfrm>
          <a:custGeom>
            <a:avLst/>
            <a:gdLst>
              <a:gd name="connsiteX0" fmla="*/ 1164771 w 1164771"/>
              <a:gd name="connsiteY0" fmla="*/ 925285 h 925285"/>
              <a:gd name="connsiteX1" fmla="*/ 457200 w 1164771"/>
              <a:gd name="connsiteY1" fmla="*/ 0 h 925285"/>
              <a:gd name="connsiteX2" fmla="*/ 0 w 1164771"/>
              <a:gd name="connsiteY2" fmla="*/ 0 h 925285"/>
              <a:gd name="connsiteX3" fmla="*/ 0 w 1164771"/>
              <a:gd name="connsiteY3" fmla="*/ 283028 h 925285"/>
            </a:gdLst>
            <a:ahLst/>
            <a:cxnLst>
              <a:cxn ang="0">
                <a:pos x="connsiteX0" y="connsiteY0"/>
              </a:cxn>
              <a:cxn ang="0">
                <a:pos x="connsiteX1" y="connsiteY1"/>
              </a:cxn>
              <a:cxn ang="0">
                <a:pos x="connsiteX2" y="connsiteY2"/>
              </a:cxn>
              <a:cxn ang="0">
                <a:pos x="connsiteX3" y="connsiteY3"/>
              </a:cxn>
            </a:cxnLst>
            <a:rect l="l" t="t" r="r" b="b"/>
            <a:pathLst>
              <a:path w="1164771" h="925285">
                <a:moveTo>
                  <a:pt x="1164771" y="925285"/>
                </a:moveTo>
                <a:lnTo>
                  <a:pt x="457200" y="0"/>
                </a:lnTo>
                <a:lnTo>
                  <a:pt x="0" y="0"/>
                </a:lnTo>
                <a:lnTo>
                  <a:pt x="0" y="283028"/>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cxnSp>
        <p:nvCxnSpPr>
          <p:cNvPr id="8" name="직선 연결선 48">
            <a:extLst>
              <a:ext uri="{FF2B5EF4-FFF2-40B4-BE49-F238E27FC236}">
                <a16:creationId xmlns:a16="http://schemas.microsoft.com/office/drawing/2014/main" id="{2ECF85EA-7C96-4223-B2D1-BEB0BBE36331}"/>
              </a:ext>
            </a:extLst>
          </p:cNvPr>
          <p:cNvCxnSpPr>
            <a:cxnSpLocks/>
          </p:cNvCxnSpPr>
          <p:nvPr/>
        </p:nvCxnSpPr>
        <p:spPr>
          <a:xfrm flipH="1">
            <a:off x="6088681" y="2180456"/>
            <a:ext cx="7321" cy="854093"/>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직사각형 1">
            <a:extLst>
              <a:ext uri="{FF2B5EF4-FFF2-40B4-BE49-F238E27FC236}">
                <a16:creationId xmlns:a16="http://schemas.microsoft.com/office/drawing/2014/main" id="{B34811D9-EA38-4086-B9C9-555ACF94051A}"/>
              </a:ext>
            </a:extLst>
          </p:cNvPr>
          <p:cNvSpPr/>
          <p:nvPr/>
        </p:nvSpPr>
        <p:spPr>
          <a:xfrm>
            <a:off x="5044486" y="1719107"/>
            <a:ext cx="2000656" cy="954107"/>
          </a:xfrm>
          <a:prstGeom prst="rect">
            <a:avLst/>
          </a:prstGeom>
        </p:spPr>
        <p:txBody>
          <a:bodyPr wrap="square">
            <a:spAutoFit/>
          </a:bodyPr>
          <a:lstStyle/>
          <a:p>
            <a:pPr algn="ctr"/>
            <a:r>
              <a:rPr lang="en-US" altLang="ko-KR" sz="2800" b="1" dirty="0">
                <a:solidFill>
                  <a:schemeClr val="bg1"/>
                </a:solidFill>
                <a:effectLst>
                  <a:outerShdw blurRad="38100" dist="38100" dir="2700000" algn="tl">
                    <a:srgbClr val="000000">
                      <a:alpha val="43137"/>
                    </a:srgbClr>
                  </a:outerShdw>
                </a:effectLst>
              </a:rPr>
              <a:t>MARYAM</a:t>
            </a:r>
          </a:p>
          <a:p>
            <a:pPr algn="ctr"/>
            <a:r>
              <a:rPr lang="en-US" altLang="ko-KR" sz="2800" b="1" dirty="0">
                <a:solidFill>
                  <a:schemeClr val="bg1"/>
                </a:solidFill>
                <a:effectLst>
                  <a:outerShdw blurRad="38100" dist="38100" dir="2700000" algn="tl">
                    <a:srgbClr val="000000">
                      <a:alpha val="43137"/>
                    </a:srgbClr>
                  </a:outerShdw>
                </a:effectLst>
              </a:rPr>
              <a:t>AHMED</a:t>
            </a:r>
            <a:endParaRPr lang="ko-KR" altLang="en-US" sz="2800" b="1" dirty="0">
              <a:solidFill>
                <a:schemeClr val="bg1"/>
              </a:solidFill>
              <a:effectLst>
                <a:outerShdw blurRad="38100" dist="38100" dir="2700000" algn="tl">
                  <a:srgbClr val="000000">
                    <a:alpha val="43137"/>
                  </a:srgbClr>
                </a:outerShdw>
              </a:effectLst>
            </a:endParaRPr>
          </a:p>
        </p:txBody>
      </p:sp>
      <p:sp>
        <p:nvSpPr>
          <p:cNvPr id="10" name="Text Placeholder 1">
            <a:extLst>
              <a:ext uri="{FF2B5EF4-FFF2-40B4-BE49-F238E27FC236}">
                <a16:creationId xmlns:a16="http://schemas.microsoft.com/office/drawing/2014/main" id="{43AF430C-8091-41D9-A760-140FC9395B29}"/>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1"/>
                </a:solidFill>
              </a:rPr>
              <a:t>Our Team</a:t>
            </a:r>
          </a:p>
        </p:txBody>
      </p:sp>
      <p:pic>
        <p:nvPicPr>
          <p:cNvPr id="11" name="Picture Placeholder 4">
            <a:extLst>
              <a:ext uri="{FF2B5EF4-FFF2-40B4-BE49-F238E27FC236}">
                <a16:creationId xmlns:a16="http://schemas.microsoft.com/office/drawing/2014/main" id="{35D067E0-B96C-4843-978B-94C8D30E3709}"/>
              </a:ext>
            </a:extLst>
          </p:cNvPr>
          <p:cNvPicPr>
            <a:picLocks noChangeAspect="1"/>
          </p:cNvPicPr>
          <p:nvPr/>
        </p:nvPicPr>
        <p:blipFill>
          <a:blip r:embed="rId2">
            <a:extLst>
              <a:ext uri="{28A0092B-C50C-407E-A947-70E740481C1C}">
                <a14:useLocalDpi xmlns:a14="http://schemas.microsoft.com/office/drawing/2010/main" val="0"/>
              </a:ext>
            </a:extLst>
          </a:blip>
          <a:srcRect t="1287" b="1287"/>
          <a:stretch>
            <a:fillRect/>
          </a:stretch>
        </p:blipFill>
        <p:spPr>
          <a:xfrm>
            <a:off x="1364550" y="3034549"/>
            <a:ext cx="2926463" cy="2851150"/>
          </a:xfrm>
          <a:prstGeom prst="ellipse">
            <a:avLst/>
          </a:prstGeom>
        </p:spPr>
      </p:pic>
      <p:pic>
        <p:nvPicPr>
          <p:cNvPr id="12" name="Picture Placeholder 36">
            <a:extLst>
              <a:ext uri="{FF2B5EF4-FFF2-40B4-BE49-F238E27FC236}">
                <a16:creationId xmlns:a16="http://schemas.microsoft.com/office/drawing/2014/main" id="{807F1FEC-03E7-4B26-BF47-A5E9460757A5}"/>
              </a:ext>
            </a:extLst>
          </p:cNvPr>
          <p:cNvPicPr>
            <a:picLocks noChangeAspect="1"/>
          </p:cNvPicPr>
          <p:nvPr/>
        </p:nvPicPr>
        <p:blipFill>
          <a:blip r:embed="rId3">
            <a:extLst>
              <a:ext uri="{28A0092B-C50C-407E-A947-70E740481C1C}">
                <a14:useLocalDpi xmlns:a14="http://schemas.microsoft.com/office/drawing/2010/main" val="0"/>
              </a:ext>
            </a:extLst>
          </a:blip>
          <a:srcRect l="11" r="11"/>
          <a:stretch>
            <a:fillRect/>
          </a:stretch>
        </p:blipFill>
        <p:spPr>
          <a:xfrm>
            <a:off x="4609315" y="2976362"/>
            <a:ext cx="2927818" cy="2927818"/>
          </a:xfrm>
          <a:prstGeom prst="ellipse">
            <a:avLst/>
          </a:prstGeom>
        </p:spPr>
      </p:pic>
      <p:pic>
        <p:nvPicPr>
          <p:cNvPr id="13" name="Picture Placeholder 34">
            <a:extLst>
              <a:ext uri="{FF2B5EF4-FFF2-40B4-BE49-F238E27FC236}">
                <a16:creationId xmlns:a16="http://schemas.microsoft.com/office/drawing/2014/main" id="{FEF9AF76-76DD-4290-9446-0D9A8CD70AF7}"/>
              </a:ext>
            </a:extLst>
          </p:cNvPr>
          <p:cNvPicPr>
            <a:picLocks noChangeAspect="1"/>
          </p:cNvPicPr>
          <p:nvPr/>
        </p:nvPicPr>
        <p:blipFill>
          <a:blip r:embed="rId4">
            <a:extLst>
              <a:ext uri="{28A0092B-C50C-407E-A947-70E740481C1C}">
                <a14:useLocalDpi xmlns:a14="http://schemas.microsoft.com/office/drawing/2010/main" val="0"/>
              </a:ext>
            </a:extLst>
          </a:blip>
          <a:srcRect t="6871" b="6871"/>
          <a:stretch>
            <a:fillRect/>
          </a:stretch>
        </p:blipFill>
        <p:spPr>
          <a:xfrm>
            <a:off x="7855837" y="3034549"/>
            <a:ext cx="2926463" cy="2848998"/>
          </a:xfrm>
          <a:prstGeom prst="ellipse">
            <a:avLst/>
          </a:prstGeom>
        </p:spPr>
      </p:pic>
      <p:sp>
        <p:nvSpPr>
          <p:cNvPr id="14" name="직사각형 1">
            <a:extLst>
              <a:ext uri="{FF2B5EF4-FFF2-40B4-BE49-F238E27FC236}">
                <a16:creationId xmlns:a16="http://schemas.microsoft.com/office/drawing/2014/main" id="{A986E57B-8F6A-49C9-AF05-789E15BEC693}"/>
              </a:ext>
            </a:extLst>
          </p:cNvPr>
          <p:cNvSpPr/>
          <p:nvPr/>
        </p:nvSpPr>
        <p:spPr>
          <a:xfrm>
            <a:off x="1897724" y="1707814"/>
            <a:ext cx="2000656" cy="954107"/>
          </a:xfrm>
          <a:prstGeom prst="rect">
            <a:avLst/>
          </a:prstGeom>
        </p:spPr>
        <p:txBody>
          <a:bodyPr wrap="square">
            <a:spAutoFit/>
          </a:bodyPr>
          <a:lstStyle/>
          <a:p>
            <a:pPr algn="ctr"/>
            <a:r>
              <a:rPr lang="en-US" altLang="ko-KR" sz="2800" b="1" dirty="0">
                <a:solidFill>
                  <a:schemeClr val="bg1"/>
                </a:solidFill>
                <a:effectLst>
                  <a:outerShdw blurRad="38100" dist="38100" dir="2700000" algn="tl">
                    <a:srgbClr val="000000">
                      <a:alpha val="43137"/>
                    </a:srgbClr>
                  </a:outerShdw>
                </a:effectLst>
              </a:rPr>
              <a:t>TOOBA</a:t>
            </a:r>
          </a:p>
          <a:p>
            <a:pPr algn="ctr"/>
            <a:r>
              <a:rPr lang="en-US" altLang="ko-KR" sz="2800" b="1" dirty="0">
                <a:solidFill>
                  <a:schemeClr val="bg1"/>
                </a:solidFill>
                <a:effectLst>
                  <a:outerShdw blurRad="38100" dist="38100" dir="2700000" algn="tl">
                    <a:srgbClr val="000000">
                      <a:alpha val="43137"/>
                    </a:srgbClr>
                  </a:outerShdw>
                </a:effectLst>
              </a:rPr>
              <a:t>BIBI</a:t>
            </a:r>
            <a:endParaRPr lang="ko-KR" altLang="en-US" sz="2800" b="1" dirty="0">
              <a:solidFill>
                <a:schemeClr val="bg1"/>
              </a:solidFill>
              <a:effectLst>
                <a:outerShdw blurRad="38100" dist="38100" dir="2700000" algn="tl">
                  <a:srgbClr val="000000">
                    <a:alpha val="43137"/>
                  </a:srgbClr>
                </a:outerShdw>
              </a:effectLst>
            </a:endParaRPr>
          </a:p>
        </p:txBody>
      </p:sp>
      <p:sp>
        <p:nvSpPr>
          <p:cNvPr id="15" name="직사각형 1">
            <a:extLst>
              <a:ext uri="{FF2B5EF4-FFF2-40B4-BE49-F238E27FC236}">
                <a16:creationId xmlns:a16="http://schemas.microsoft.com/office/drawing/2014/main" id="{5B3BCA1B-4344-4F2B-82D1-1EEEC45CBDC8}"/>
              </a:ext>
            </a:extLst>
          </p:cNvPr>
          <p:cNvSpPr/>
          <p:nvPr/>
        </p:nvSpPr>
        <p:spPr>
          <a:xfrm>
            <a:off x="8275209" y="1720840"/>
            <a:ext cx="2000656" cy="954107"/>
          </a:xfrm>
          <a:prstGeom prst="rect">
            <a:avLst/>
          </a:prstGeom>
        </p:spPr>
        <p:txBody>
          <a:bodyPr wrap="square">
            <a:spAutoFit/>
          </a:bodyPr>
          <a:lstStyle/>
          <a:p>
            <a:pPr algn="ctr"/>
            <a:r>
              <a:rPr lang="en-US" altLang="ko-KR" sz="2800" b="1" dirty="0">
                <a:solidFill>
                  <a:schemeClr val="bg1"/>
                </a:solidFill>
                <a:effectLst>
                  <a:outerShdw blurRad="38100" dist="38100" dir="2700000" algn="tl">
                    <a:srgbClr val="000000">
                      <a:alpha val="43137"/>
                    </a:srgbClr>
                  </a:outerShdw>
                </a:effectLst>
              </a:rPr>
              <a:t>NABEEL</a:t>
            </a:r>
          </a:p>
          <a:p>
            <a:pPr algn="ctr"/>
            <a:r>
              <a:rPr lang="en-US" altLang="ko-KR" sz="2800" b="1" dirty="0">
                <a:solidFill>
                  <a:schemeClr val="bg1"/>
                </a:solidFill>
                <a:effectLst>
                  <a:outerShdw blurRad="38100" dist="38100" dir="2700000" algn="tl">
                    <a:srgbClr val="000000">
                      <a:alpha val="43137"/>
                    </a:srgbClr>
                  </a:outerShdw>
                </a:effectLst>
              </a:rPr>
              <a:t>KHAN</a:t>
            </a:r>
            <a:endParaRPr lang="ko-KR" alt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816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0" y="501130"/>
            <a:ext cx="10496547" cy="1478640"/>
            <a:chOff x="6210998" y="1154341"/>
            <a:chExt cx="2502381" cy="1051938"/>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54341"/>
              <a:ext cx="2229889" cy="416022"/>
            </a:xfrm>
            <a:prstGeom prst="rect">
              <a:avLst/>
            </a:prstGeom>
            <a:grpFill/>
          </p:spPr>
          <p:txBody>
            <a:bodyPr wrap="square" rtlCol="0">
              <a:spAutoFit/>
            </a:bodyPr>
            <a:lstStyle/>
            <a:p>
              <a:r>
                <a:rPr lang="en-US" altLang="ko-KR" sz="3200" b="1" dirty="0">
                  <a:solidFill>
                    <a:schemeClr val="bg1"/>
                  </a:solidFill>
                  <a:cs typeface="Arial" pitchFamily="34" charset="0"/>
                </a:rPr>
                <a:t>13.	Programming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502381" cy="372231"/>
            </a:xfrm>
            <a:prstGeom prst="rect">
              <a:avLst/>
            </a:prstGeom>
            <a:grpFill/>
          </p:spPr>
          <p:txBody>
            <a:bodyPr wrap="square" rtlCol="0">
              <a:spAutoFit/>
            </a:bodyPr>
            <a:lstStyle/>
            <a:p>
              <a:r>
                <a:rPr lang="en-US" altLang="ko-KR" sz="2800" dirty="0">
                  <a:solidFill>
                    <a:schemeClr val="bg1"/>
                  </a:solidFill>
                  <a:cs typeface="Arial" pitchFamily="34" charset="0"/>
                </a:rPr>
                <a:t>SHU ID -&gt; Skill ID, Skills, Coding level </a:t>
              </a:r>
              <a:endParaRPr lang="ko-KR" altLang="en-US" sz="2800" dirty="0">
                <a:solidFill>
                  <a:schemeClr val="bg1"/>
                </a:solidFill>
                <a:cs typeface="Arial" pitchFamily="34" charset="0"/>
              </a:endParaRPr>
            </a:p>
          </p:txBody>
        </p:sp>
      </p:grpSp>
      <p:pic>
        <p:nvPicPr>
          <p:cNvPr id="9" name="Picture 8">
            <a:extLst>
              <a:ext uri="{FF2B5EF4-FFF2-40B4-BE49-F238E27FC236}">
                <a16:creationId xmlns:a16="http://schemas.microsoft.com/office/drawing/2014/main" id="{8193E92D-37F5-4F14-899E-F1A8A79765D3}"/>
              </a:ext>
            </a:extLst>
          </p:cNvPr>
          <p:cNvPicPr>
            <a:picLocks noChangeAspect="1"/>
          </p:cNvPicPr>
          <p:nvPr/>
        </p:nvPicPr>
        <p:blipFill>
          <a:blip r:embed="rId2"/>
          <a:stretch>
            <a:fillRect/>
          </a:stretch>
        </p:blipFill>
        <p:spPr>
          <a:xfrm>
            <a:off x="2476500" y="2350414"/>
            <a:ext cx="6937576" cy="3914775"/>
          </a:xfrm>
          <a:prstGeom prst="rect">
            <a:avLst/>
          </a:prstGeom>
        </p:spPr>
      </p:pic>
    </p:spTree>
    <p:extLst>
      <p:ext uri="{BB962C8B-B14F-4D97-AF65-F5344CB8AC3E}">
        <p14:creationId xmlns:p14="http://schemas.microsoft.com/office/powerpoint/2010/main" val="355786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0183" y="248159"/>
            <a:ext cx="11573197" cy="724247"/>
          </a:xfrm>
        </p:spPr>
        <p:txBody>
          <a:bodyPr/>
          <a:lstStyle/>
          <a:p>
            <a:r>
              <a:rPr lang="en-US" sz="3200" b="1" i="0" u="none" strike="noStrike" baseline="0" dirty="0">
                <a:solidFill>
                  <a:srgbClr val="000000"/>
                </a:solidFill>
                <a:latin typeface="Arial" panose="020B0604020202020204" pitchFamily="34" charset="0"/>
              </a:rPr>
              <a:t>7 STEPS TO DESIGN A DATABASE </a:t>
            </a:r>
            <a:r>
              <a:rPr lang="en-US" sz="1800" b="0" i="0" u="none" strike="noStrike" baseline="0" dirty="0">
                <a:solidFill>
                  <a:srgbClr val="000000"/>
                </a:solidFill>
                <a:latin typeface="Arial" panose="020B0604020202020204" pitchFamily="34" charset="0"/>
              </a:rPr>
              <a:t>	</a:t>
            </a:r>
          </a:p>
        </p:txBody>
      </p:sp>
      <p:grpSp>
        <p:nvGrpSpPr>
          <p:cNvPr id="58" name="Group 57">
            <a:extLst>
              <a:ext uri="{FF2B5EF4-FFF2-40B4-BE49-F238E27FC236}">
                <a16:creationId xmlns:a16="http://schemas.microsoft.com/office/drawing/2014/main" id="{56A2E733-5B33-4EE9-A0D0-D4BAC9BB8CCE}"/>
              </a:ext>
            </a:extLst>
          </p:cNvPr>
          <p:cNvGrpSpPr/>
          <p:nvPr/>
        </p:nvGrpSpPr>
        <p:grpSpPr>
          <a:xfrm>
            <a:off x="215740" y="1589268"/>
            <a:ext cx="1561198" cy="4778303"/>
            <a:chOff x="1458926" y="2548476"/>
            <a:chExt cx="1197231" cy="3664322"/>
          </a:xfrm>
        </p:grpSpPr>
        <p:grpSp>
          <p:nvGrpSpPr>
            <p:cNvPr id="55" name="Group 54">
              <a:extLst>
                <a:ext uri="{FF2B5EF4-FFF2-40B4-BE49-F238E27FC236}">
                  <a16:creationId xmlns:a16="http://schemas.microsoft.com/office/drawing/2014/main" id="{CFF3E865-DFE5-4E23-83FA-F714EA71C0EF}"/>
                </a:ext>
              </a:extLst>
            </p:cNvPr>
            <p:cNvGrpSpPr/>
            <p:nvPr/>
          </p:nvGrpSpPr>
          <p:grpSpPr>
            <a:xfrm>
              <a:off x="1458926" y="4098584"/>
              <a:ext cx="1197231" cy="2114214"/>
              <a:chOff x="1044497" y="4026539"/>
              <a:chExt cx="1761073" cy="2730457"/>
            </a:xfrm>
          </p:grpSpPr>
          <p:sp>
            <p:nvSpPr>
              <p:cNvPr id="4" name="Graphic 116">
                <a:extLst>
                  <a:ext uri="{FF2B5EF4-FFF2-40B4-BE49-F238E27FC236}">
                    <a16:creationId xmlns:a16="http://schemas.microsoft.com/office/drawing/2014/main" id="{5A5B7B99-C322-4930-A0DF-6A5C01E723EF}"/>
                  </a:ext>
                </a:extLst>
              </p:cNvPr>
              <p:cNvSpPr/>
              <p:nvPr/>
            </p:nvSpPr>
            <p:spPr>
              <a:xfrm>
                <a:off x="1044497" y="4229090"/>
                <a:ext cx="1362086" cy="2527906"/>
              </a:xfrm>
              <a:custGeom>
                <a:avLst/>
                <a:gdLst>
                  <a:gd name="connsiteX0" fmla="*/ 125375 w 3419482"/>
                  <a:gd name="connsiteY0" fmla="*/ 4462418 h 6346242"/>
                  <a:gd name="connsiteX1" fmla="*/ 117865 w 3419482"/>
                  <a:gd name="connsiteY1" fmla="*/ 4460009 h 6346242"/>
                  <a:gd name="connsiteX2" fmla="*/ 27323 w 3419482"/>
                  <a:gd name="connsiteY2" fmla="*/ 4208573 h 6346242"/>
                  <a:gd name="connsiteX3" fmla="*/ 1196654 w 3419482"/>
                  <a:gd name="connsiteY3" fmla="*/ 4647 h 6346242"/>
                  <a:gd name="connsiteX4" fmla="*/ 1261196 w 3419482"/>
                  <a:gd name="connsiteY4" fmla="*/ 30860 h 6346242"/>
                  <a:gd name="connsiteX5" fmla="*/ 2194607 w 3419482"/>
                  <a:gd name="connsiteY5" fmla="*/ 572061 h 6346242"/>
                  <a:gd name="connsiteX6" fmla="*/ 2245829 w 3419482"/>
                  <a:gd name="connsiteY6" fmla="*/ 612090 h 6346242"/>
                  <a:gd name="connsiteX7" fmla="*/ 2287063 w 3419482"/>
                  <a:gd name="connsiteY7" fmla="*/ 751305 h 6346242"/>
                  <a:gd name="connsiteX8" fmla="*/ 2521496 w 3419482"/>
                  <a:gd name="connsiteY8" fmla="*/ 1902783 h 6346242"/>
                  <a:gd name="connsiteX9" fmla="*/ 2807647 w 3419482"/>
                  <a:gd name="connsiteY9" fmla="*/ 3314695 h 6346242"/>
                  <a:gd name="connsiteX10" fmla="*/ 3025360 w 3419482"/>
                  <a:gd name="connsiteY10" fmla="*/ 4389091 h 6346242"/>
                  <a:gd name="connsiteX11" fmla="*/ 3350832 w 3419482"/>
                  <a:gd name="connsiteY11" fmla="*/ 6016803 h 6346242"/>
                  <a:gd name="connsiteX12" fmla="*/ 3419483 w 3419482"/>
                  <a:gd name="connsiteY12" fmla="*/ 6338591 h 6346242"/>
                  <a:gd name="connsiteX13" fmla="*/ 3244986 w 3419482"/>
                  <a:gd name="connsiteY13" fmla="*/ 6245710 h 6346242"/>
                  <a:gd name="connsiteX14" fmla="*/ 3014875 w 3419482"/>
                  <a:gd name="connsiteY14" fmla="*/ 5117541 h 6346242"/>
                  <a:gd name="connsiteX15" fmla="*/ 2550614 w 3419482"/>
                  <a:gd name="connsiteY15" fmla="*/ 2806296 h 6346242"/>
                  <a:gd name="connsiteX16" fmla="*/ 2131978 w 3419482"/>
                  <a:gd name="connsiteY16" fmla="*/ 749463 h 6346242"/>
                  <a:gd name="connsiteX17" fmla="*/ 2075159 w 3419482"/>
                  <a:gd name="connsiteY17" fmla="*/ 668697 h 6346242"/>
                  <a:gd name="connsiteX18" fmla="*/ 1320637 w 3419482"/>
                  <a:gd name="connsiteY18" fmla="*/ 237380 h 6346242"/>
                  <a:gd name="connsiteX19" fmla="*/ 125375 w 3419482"/>
                  <a:gd name="connsiteY19" fmla="*/ 4462418 h 6346242"/>
                  <a:gd name="connsiteX20" fmla="*/ 125375 w 3419482"/>
                  <a:gd name="connsiteY20" fmla="*/ 4462418 h 634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083" cap="flat">
                <a:noFill/>
                <a:prstDash val="solid"/>
                <a:miter/>
              </a:ln>
            </p:spPr>
            <p:txBody>
              <a:bodyPr rtlCol="0" anchor="ctr"/>
              <a:lstStyle/>
              <a:p>
                <a:endParaRPr lang="en-US"/>
              </a:p>
            </p:txBody>
          </p:sp>
          <p:sp>
            <p:nvSpPr>
              <p:cNvPr id="5" name="Graphic 116">
                <a:extLst>
                  <a:ext uri="{FF2B5EF4-FFF2-40B4-BE49-F238E27FC236}">
                    <a16:creationId xmlns:a16="http://schemas.microsoft.com/office/drawing/2014/main" id="{6C01149A-1BA3-467A-BD72-0D438409C523}"/>
                  </a:ext>
                </a:extLst>
              </p:cNvPr>
              <p:cNvSpPr/>
              <p:nvPr/>
            </p:nvSpPr>
            <p:spPr>
              <a:xfrm>
                <a:off x="1431682" y="4443978"/>
                <a:ext cx="417459" cy="1335824"/>
              </a:xfrm>
              <a:custGeom>
                <a:avLst/>
                <a:gdLst>
                  <a:gd name="connsiteX0" fmla="*/ 895344 w 1048020"/>
                  <a:gd name="connsiteY0" fmla="*/ 0 h 3353552"/>
                  <a:gd name="connsiteX1" fmla="*/ 1048020 w 1048020"/>
                  <a:gd name="connsiteY1" fmla="*/ 90401 h 3353552"/>
                  <a:gd name="connsiteX2" fmla="*/ 163139 w 1048020"/>
                  <a:gd name="connsiteY2" fmla="*/ 3297508 h 3353552"/>
                  <a:gd name="connsiteX3" fmla="*/ 134801 w 1048020"/>
                  <a:gd name="connsiteY3" fmla="*/ 3353477 h 3353552"/>
                  <a:gd name="connsiteX4" fmla="*/ 12589 w 1048020"/>
                  <a:gd name="connsiteY4" fmla="*/ 3253157 h 3353552"/>
                  <a:gd name="connsiteX5" fmla="*/ 4371 w 1048020"/>
                  <a:gd name="connsiteY5" fmla="*/ 3180964 h 3353552"/>
                  <a:gd name="connsiteX6" fmla="*/ 895344 w 1048020"/>
                  <a:gd name="connsiteY6" fmla="*/ 0 h 3353552"/>
                  <a:gd name="connsiteX7" fmla="*/ 895344 w 1048020"/>
                  <a:gd name="connsiteY7" fmla="*/ 0 h 3353552"/>
                  <a:gd name="connsiteX8" fmla="*/ 895344 w 1048020"/>
                  <a:gd name="connsiteY8" fmla="*/ 0 h 33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083" cap="flat">
                <a:noFill/>
                <a:prstDash val="solid"/>
                <a:miter/>
              </a:ln>
            </p:spPr>
            <p:txBody>
              <a:bodyPr rtlCol="0" anchor="ctr"/>
              <a:lstStyle/>
              <a:p>
                <a:endParaRPr lang="en-US"/>
              </a:p>
            </p:txBody>
          </p:sp>
          <p:sp>
            <p:nvSpPr>
              <p:cNvPr id="7" name="Graphic 116">
                <a:extLst>
                  <a:ext uri="{FF2B5EF4-FFF2-40B4-BE49-F238E27FC236}">
                    <a16:creationId xmlns:a16="http://schemas.microsoft.com/office/drawing/2014/main" id="{D2E2AAFE-1649-4021-BD28-424D70EDCFAB}"/>
                  </a:ext>
                </a:extLst>
              </p:cNvPr>
              <p:cNvSpPr/>
              <p:nvPr/>
            </p:nvSpPr>
            <p:spPr>
              <a:xfrm>
                <a:off x="2291330" y="4289358"/>
                <a:ext cx="500916" cy="2241789"/>
              </a:xfrm>
              <a:custGeom>
                <a:avLst/>
                <a:gdLst>
                  <a:gd name="connsiteX0" fmla="*/ 1170890 w 1257536"/>
                  <a:gd name="connsiteY0" fmla="*/ 5227313 h 5627952"/>
                  <a:gd name="connsiteX1" fmla="*/ 1170182 w 1257536"/>
                  <a:gd name="connsiteY1" fmla="*/ 5227809 h 5627952"/>
                  <a:gd name="connsiteX2" fmla="*/ 172087 w 1257536"/>
                  <a:gd name="connsiteY2" fmla="*/ 235071 h 5627952"/>
                  <a:gd name="connsiteX3" fmla="*/ 120794 w 1257536"/>
                  <a:gd name="connsiteY3" fmla="*/ 0 h 5627952"/>
                  <a:gd name="connsiteX4" fmla="*/ 0 w 1257536"/>
                  <a:gd name="connsiteY4" fmla="*/ 76657 h 5627952"/>
                  <a:gd name="connsiteX5" fmla="*/ 32164 w 1257536"/>
                  <a:gd name="connsiteY5" fmla="*/ 204961 h 5627952"/>
                  <a:gd name="connsiteX6" fmla="*/ 1053497 w 1257536"/>
                  <a:gd name="connsiteY6" fmla="*/ 5294688 h 5627952"/>
                  <a:gd name="connsiteX7" fmla="*/ 1053001 w 1257536"/>
                  <a:gd name="connsiteY7" fmla="*/ 5294901 h 5627952"/>
                  <a:gd name="connsiteX8" fmla="*/ 1117401 w 1257536"/>
                  <a:gd name="connsiteY8" fmla="*/ 5611729 h 5627952"/>
                  <a:gd name="connsiteX9" fmla="*/ 1257536 w 1257536"/>
                  <a:gd name="connsiteY9" fmla="*/ 5627953 h 5627952"/>
                  <a:gd name="connsiteX10" fmla="*/ 1170890 w 1257536"/>
                  <a:gd name="connsiteY10" fmla="*/ 5227313 h 5627952"/>
                  <a:gd name="connsiteX11" fmla="*/ 1170890 w 1257536"/>
                  <a:gd name="connsiteY11" fmla="*/ 5227313 h 56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083" cap="flat">
                <a:noFill/>
                <a:prstDash val="solid"/>
                <a:miter/>
              </a:ln>
            </p:spPr>
            <p:txBody>
              <a:bodyPr rtlCol="0" anchor="ctr"/>
              <a:lstStyle/>
              <a:p>
                <a:endParaRPr lang="en-US"/>
              </a:p>
            </p:txBody>
          </p:sp>
          <p:sp>
            <p:nvSpPr>
              <p:cNvPr id="8" name="Graphic 116">
                <a:extLst>
                  <a:ext uri="{FF2B5EF4-FFF2-40B4-BE49-F238E27FC236}">
                    <a16:creationId xmlns:a16="http://schemas.microsoft.com/office/drawing/2014/main" id="{C9B3531A-E538-4BFC-9BA2-D58F26F90708}"/>
                  </a:ext>
                </a:extLst>
              </p:cNvPr>
              <p:cNvSpPr/>
              <p:nvPr/>
            </p:nvSpPr>
            <p:spPr>
              <a:xfrm>
                <a:off x="2291133" y="4290261"/>
                <a:ext cx="499307" cy="2242128"/>
              </a:xfrm>
              <a:custGeom>
                <a:avLst/>
                <a:gdLst>
                  <a:gd name="connsiteX0" fmla="*/ 1170961 w 1253497"/>
                  <a:gd name="connsiteY0" fmla="*/ 5227242 h 5628802"/>
                  <a:gd name="connsiteX1" fmla="*/ 1170253 w 1253497"/>
                  <a:gd name="connsiteY1" fmla="*/ 5227738 h 5628802"/>
                  <a:gd name="connsiteX2" fmla="*/ 172088 w 1253497"/>
                  <a:gd name="connsiteY2" fmla="*/ 235071 h 5628802"/>
                  <a:gd name="connsiteX3" fmla="*/ 120794 w 1253497"/>
                  <a:gd name="connsiteY3" fmla="*/ 0 h 5628802"/>
                  <a:gd name="connsiteX4" fmla="*/ 0 w 1253497"/>
                  <a:gd name="connsiteY4" fmla="*/ 76657 h 5628802"/>
                  <a:gd name="connsiteX5" fmla="*/ 32165 w 1253497"/>
                  <a:gd name="connsiteY5" fmla="*/ 204961 h 5628802"/>
                  <a:gd name="connsiteX6" fmla="*/ 1053497 w 1253497"/>
                  <a:gd name="connsiteY6" fmla="*/ 5294688 h 5628802"/>
                  <a:gd name="connsiteX7" fmla="*/ 1053001 w 1253497"/>
                  <a:gd name="connsiteY7" fmla="*/ 5294901 h 5628802"/>
                  <a:gd name="connsiteX8" fmla="*/ 1117401 w 1253497"/>
                  <a:gd name="connsiteY8" fmla="*/ 5611729 h 5628802"/>
                  <a:gd name="connsiteX9" fmla="*/ 1253498 w 1253497"/>
                  <a:gd name="connsiteY9" fmla="*/ 5628803 h 5628802"/>
                  <a:gd name="connsiteX10" fmla="*/ 1170961 w 1253497"/>
                  <a:gd name="connsiteY10" fmla="*/ 5227242 h 5628802"/>
                  <a:gd name="connsiteX11" fmla="*/ 1170961 w 1253497"/>
                  <a:gd name="connsiteY11" fmla="*/ 5227242 h 562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08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56223A0-F96D-4F31-8C3E-B6A2CE5BD761}"/>
                  </a:ext>
                </a:extLst>
              </p:cNvPr>
              <p:cNvSpPr/>
              <p:nvPr/>
            </p:nvSpPr>
            <p:spPr>
              <a:xfrm>
                <a:off x="1980564" y="4380594"/>
                <a:ext cx="769944" cy="2176862"/>
              </a:xfrm>
              <a:custGeom>
                <a:avLst/>
                <a:gdLst>
                  <a:gd name="connsiteX0" fmla="*/ 717425 w 769944"/>
                  <a:gd name="connsiteY0" fmla="*/ 1954814 h 2176862"/>
                  <a:gd name="connsiteX1" fmla="*/ 769944 w 769944"/>
                  <a:gd name="connsiteY1" fmla="*/ 1968275 h 2176862"/>
                  <a:gd name="connsiteX2" fmla="*/ 424184 w 769944"/>
                  <a:gd name="connsiteY2" fmla="*/ 2171662 h 2176862"/>
                  <a:gd name="connsiteX3" fmla="*/ 404091 w 769944"/>
                  <a:gd name="connsiteY3" fmla="*/ 2163816 h 2176862"/>
                  <a:gd name="connsiteX4" fmla="*/ 398870 w 769944"/>
                  <a:gd name="connsiteY4" fmla="*/ 2136245 h 2176862"/>
                  <a:gd name="connsiteX5" fmla="*/ 513841 w 769944"/>
                  <a:gd name="connsiteY5" fmla="*/ 2069983 h 2176862"/>
                  <a:gd name="connsiteX6" fmla="*/ 717425 w 769944"/>
                  <a:gd name="connsiteY6" fmla="*/ 1954814 h 2176862"/>
                  <a:gd name="connsiteX7" fmla="*/ 672610 w 769944"/>
                  <a:gd name="connsiteY7" fmla="*/ 1733140 h 2176862"/>
                  <a:gd name="connsiteX8" fmla="*/ 725637 w 769944"/>
                  <a:gd name="connsiteY8" fmla="*/ 1753177 h 2176862"/>
                  <a:gd name="connsiteX9" fmla="*/ 401411 w 769944"/>
                  <a:gd name="connsiteY9" fmla="*/ 1938925 h 2176862"/>
                  <a:gd name="connsiteX10" fmla="*/ 355580 w 769944"/>
                  <a:gd name="connsiteY10" fmla="*/ 1919453 h 2176862"/>
                  <a:gd name="connsiteX11" fmla="*/ 672610 w 769944"/>
                  <a:gd name="connsiteY11" fmla="*/ 1733140 h 2176862"/>
                  <a:gd name="connsiteX12" fmla="*/ 630223 w 769944"/>
                  <a:gd name="connsiteY12" fmla="*/ 1518241 h 2176862"/>
                  <a:gd name="connsiteX13" fmla="*/ 682516 w 769944"/>
                  <a:gd name="connsiteY13" fmla="*/ 1530574 h 2176862"/>
                  <a:gd name="connsiteX14" fmla="*/ 320699 w 769944"/>
                  <a:gd name="connsiteY14" fmla="*/ 1745502 h 2176862"/>
                  <a:gd name="connsiteX15" fmla="*/ 310822 w 769944"/>
                  <a:gd name="connsiteY15" fmla="*/ 1702268 h 2176862"/>
                  <a:gd name="connsiteX16" fmla="*/ 630223 w 769944"/>
                  <a:gd name="connsiteY16" fmla="*/ 1518241 h 2176862"/>
                  <a:gd name="connsiteX17" fmla="*/ 587920 w 769944"/>
                  <a:gd name="connsiteY17" fmla="*/ 1300265 h 2176862"/>
                  <a:gd name="connsiteX18" fmla="*/ 638520 w 769944"/>
                  <a:gd name="connsiteY18" fmla="*/ 1311130 h 2176862"/>
                  <a:gd name="connsiteX19" fmla="*/ 524000 w 769944"/>
                  <a:gd name="connsiteY19" fmla="*/ 1383798 h 2176862"/>
                  <a:gd name="connsiteX20" fmla="*/ 313362 w 769944"/>
                  <a:gd name="connsiteY20" fmla="*/ 1508702 h 2176862"/>
                  <a:gd name="connsiteX21" fmla="*/ 267475 w 769944"/>
                  <a:gd name="connsiteY21" fmla="*/ 1488835 h 2176862"/>
                  <a:gd name="connsiteX22" fmla="*/ 540791 w 769944"/>
                  <a:gd name="connsiteY22" fmla="*/ 1328655 h 2176862"/>
                  <a:gd name="connsiteX23" fmla="*/ 587920 w 769944"/>
                  <a:gd name="connsiteY23" fmla="*/ 1300265 h 2176862"/>
                  <a:gd name="connsiteX24" fmla="*/ 541638 w 769944"/>
                  <a:gd name="connsiteY24" fmla="*/ 1083304 h 2176862"/>
                  <a:gd name="connsiteX25" fmla="*/ 597204 w 769944"/>
                  <a:gd name="connsiteY25" fmla="*/ 1099700 h 2176862"/>
                  <a:gd name="connsiteX26" fmla="*/ 228333 w 769944"/>
                  <a:gd name="connsiteY26" fmla="*/ 1311044 h 2176862"/>
                  <a:gd name="connsiteX27" fmla="*/ 219528 w 769944"/>
                  <a:gd name="connsiteY27" fmla="*/ 1267415 h 2176862"/>
                  <a:gd name="connsiteX28" fmla="*/ 541638 w 769944"/>
                  <a:gd name="connsiteY28" fmla="*/ 1083304 h 2176862"/>
                  <a:gd name="connsiteX29" fmla="*/ 498772 w 769944"/>
                  <a:gd name="connsiteY29" fmla="*/ 864256 h 2176862"/>
                  <a:gd name="connsiteX30" fmla="*/ 550783 w 769944"/>
                  <a:gd name="connsiteY30" fmla="*/ 882769 h 2176862"/>
                  <a:gd name="connsiteX31" fmla="*/ 218992 w 769944"/>
                  <a:gd name="connsiteY31" fmla="*/ 1074810 h 2176862"/>
                  <a:gd name="connsiteX32" fmla="*/ 174714 w 769944"/>
                  <a:gd name="connsiteY32" fmla="*/ 1049637 h 2176862"/>
                  <a:gd name="connsiteX33" fmla="*/ 498772 w 769944"/>
                  <a:gd name="connsiteY33" fmla="*/ 864256 h 2176862"/>
                  <a:gd name="connsiteX34" fmla="*/ 454352 w 769944"/>
                  <a:gd name="connsiteY34" fmla="*/ 648340 h 2176862"/>
                  <a:gd name="connsiteX35" fmla="*/ 507125 w 769944"/>
                  <a:gd name="connsiteY35" fmla="*/ 664567 h 2176862"/>
                  <a:gd name="connsiteX36" fmla="*/ 177366 w 769944"/>
                  <a:gd name="connsiteY36" fmla="*/ 859261 h 2176862"/>
                  <a:gd name="connsiteX37" fmla="*/ 131423 w 769944"/>
                  <a:gd name="connsiteY37" fmla="*/ 837701 h 2176862"/>
                  <a:gd name="connsiteX38" fmla="*/ 454352 w 769944"/>
                  <a:gd name="connsiteY38" fmla="*/ 648340 h 2176862"/>
                  <a:gd name="connsiteX39" fmla="*/ 412106 w 769944"/>
                  <a:gd name="connsiteY39" fmla="*/ 428276 h 2176862"/>
                  <a:gd name="connsiteX40" fmla="*/ 463778 w 769944"/>
                  <a:gd name="connsiteY40" fmla="*/ 443882 h 2176862"/>
                  <a:gd name="connsiteX41" fmla="*/ 342542 w 769944"/>
                  <a:gd name="connsiteY41" fmla="*/ 519711 h 2176862"/>
                  <a:gd name="connsiteX42" fmla="*/ 128573 w 769944"/>
                  <a:gd name="connsiteY42" fmla="*/ 643572 h 2176862"/>
                  <a:gd name="connsiteX43" fmla="*/ 91209 w 769944"/>
                  <a:gd name="connsiteY43" fmla="*/ 615859 h 2176862"/>
                  <a:gd name="connsiteX44" fmla="*/ 243064 w 769944"/>
                  <a:gd name="connsiteY44" fmla="*/ 531705 h 2176862"/>
                  <a:gd name="connsiteX45" fmla="*/ 388739 w 769944"/>
                  <a:gd name="connsiteY45" fmla="*/ 446874 h 2176862"/>
                  <a:gd name="connsiteX46" fmla="*/ 412106 w 769944"/>
                  <a:gd name="connsiteY46" fmla="*/ 428276 h 2176862"/>
                  <a:gd name="connsiteX47" fmla="*/ 368251 w 769944"/>
                  <a:gd name="connsiteY47" fmla="*/ 214900 h 2176862"/>
                  <a:gd name="connsiteX48" fmla="*/ 415774 w 769944"/>
                  <a:gd name="connsiteY48" fmla="*/ 234909 h 2176862"/>
                  <a:gd name="connsiteX49" fmla="*/ 80993 w 769944"/>
                  <a:gd name="connsiteY49" fmla="*/ 429349 h 2176862"/>
                  <a:gd name="connsiteX50" fmla="*/ 44842 w 769944"/>
                  <a:gd name="connsiteY50" fmla="*/ 402624 h 2176862"/>
                  <a:gd name="connsiteX51" fmla="*/ 353661 w 769944"/>
                  <a:gd name="connsiteY51" fmla="*/ 225681 h 2176862"/>
                  <a:gd name="connsiteX52" fmla="*/ 368251 w 769944"/>
                  <a:gd name="connsiteY52" fmla="*/ 214900 h 2176862"/>
                  <a:gd name="connsiteX53" fmla="*/ 324876 w 769944"/>
                  <a:gd name="connsiteY53" fmla="*/ 0 h 2176862"/>
                  <a:gd name="connsiteX54" fmla="*/ 369521 w 769944"/>
                  <a:gd name="connsiteY54" fmla="*/ 16143 h 2176862"/>
                  <a:gd name="connsiteX55" fmla="*/ 259320 w 769944"/>
                  <a:gd name="connsiteY55" fmla="*/ 83420 h 2176862"/>
                  <a:gd name="connsiteX56" fmla="*/ 28672 w 769944"/>
                  <a:gd name="connsiteY56" fmla="*/ 216114 h 2176862"/>
                  <a:gd name="connsiteX57" fmla="*/ 7083 w 769944"/>
                  <a:gd name="connsiteY57" fmla="*/ 214562 h 2176862"/>
                  <a:gd name="connsiteX58" fmla="*/ 0 w 769944"/>
                  <a:gd name="connsiteY58" fmla="*/ 181882 h 2176862"/>
                  <a:gd name="connsiteX59" fmla="*/ 145647 w 769944"/>
                  <a:gd name="connsiteY59" fmla="*/ 102639 h 2176862"/>
                  <a:gd name="connsiteX60" fmla="*/ 300098 w 769944"/>
                  <a:gd name="connsiteY60" fmla="*/ 13913 h 2176862"/>
                  <a:gd name="connsiteX61" fmla="*/ 324876 w 769944"/>
                  <a:gd name="connsiteY61" fmla="*/ 0 h 21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40B2D9D6-F574-4901-BB39-0B0C994336B5}"/>
                  </a:ext>
                </a:extLst>
              </p:cNvPr>
              <p:cNvSpPr/>
              <p:nvPr/>
            </p:nvSpPr>
            <p:spPr>
              <a:xfrm>
                <a:off x="1150286" y="4372890"/>
                <a:ext cx="692704" cy="1485759"/>
              </a:xfrm>
              <a:custGeom>
                <a:avLst/>
                <a:gdLst>
                  <a:gd name="connsiteX0" fmla="*/ 315112 w 692704"/>
                  <a:gd name="connsiteY0" fmla="*/ 1230645 h 1485759"/>
                  <a:gd name="connsiteX1" fmla="*/ 371073 w 692704"/>
                  <a:gd name="connsiteY1" fmla="*/ 1274133 h 1485759"/>
                  <a:gd name="connsiteX2" fmla="*/ 0 w 692704"/>
                  <a:gd name="connsiteY2" fmla="*/ 1485759 h 1485759"/>
                  <a:gd name="connsiteX3" fmla="*/ 26104 w 692704"/>
                  <a:gd name="connsiteY3" fmla="*/ 1396413 h 1485759"/>
                  <a:gd name="connsiteX4" fmla="*/ 315112 w 692704"/>
                  <a:gd name="connsiteY4" fmla="*/ 1230645 h 1485759"/>
                  <a:gd name="connsiteX5" fmla="*/ 359955 w 692704"/>
                  <a:gd name="connsiteY5" fmla="*/ 1066768 h 1485759"/>
                  <a:gd name="connsiteX6" fmla="*/ 415916 w 692704"/>
                  <a:gd name="connsiteY6" fmla="*/ 1110256 h 1485759"/>
                  <a:gd name="connsiteX7" fmla="*/ 44843 w 692704"/>
                  <a:gd name="connsiteY7" fmla="*/ 1321882 h 1485759"/>
                  <a:gd name="connsiteX8" fmla="*/ 70947 w 692704"/>
                  <a:gd name="connsiteY8" fmla="*/ 1232536 h 1485759"/>
                  <a:gd name="connsiteX9" fmla="*/ 359955 w 692704"/>
                  <a:gd name="connsiteY9" fmla="*/ 1066768 h 1485759"/>
                  <a:gd name="connsiteX10" fmla="*/ 405023 w 692704"/>
                  <a:gd name="connsiteY10" fmla="*/ 902891 h 1485759"/>
                  <a:gd name="connsiteX11" fmla="*/ 460758 w 692704"/>
                  <a:gd name="connsiteY11" fmla="*/ 946407 h 1485759"/>
                  <a:gd name="connsiteX12" fmla="*/ 97418 w 692704"/>
                  <a:gd name="connsiteY12" fmla="*/ 1153350 h 1485759"/>
                  <a:gd name="connsiteX13" fmla="*/ 117257 w 692704"/>
                  <a:gd name="connsiteY13" fmla="*/ 1069224 h 1485759"/>
                  <a:gd name="connsiteX14" fmla="*/ 405023 w 692704"/>
                  <a:gd name="connsiteY14" fmla="*/ 902891 h 1485759"/>
                  <a:gd name="connsiteX15" fmla="*/ 453364 w 692704"/>
                  <a:gd name="connsiteY15" fmla="*/ 734357 h 1485759"/>
                  <a:gd name="connsiteX16" fmla="*/ 510229 w 692704"/>
                  <a:gd name="connsiteY16" fmla="*/ 778353 h 1485759"/>
                  <a:gd name="connsiteX17" fmla="*/ 137152 w 692704"/>
                  <a:gd name="connsiteY17" fmla="*/ 995652 h 1485759"/>
                  <a:gd name="connsiteX18" fmla="*/ 136080 w 692704"/>
                  <a:gd name="connsiteY18" fmla="*/ 994580 h 1485759"/>
                  <a:gd name="connsiteX19" fmla="*/ 164667 w 692704"/>
                  <a:gd name="connsiteY19" fmla="*/ 897332 h 1485759"/>
                  <a:gd name="connsiteX20" fmla="*/ 453364 w 692704"/>
                  <a:gd name="connsiteY20" fmla="*/ 734357 h 1485759"/>
                  <a:gd name="connsiteX21" fmla="*/ 502610 w 692704"/>
                  <a:gd name="connsiteY21" fmla="*/ 564300 h 1485759"/>
                  <a:gd name="connsiteX22" fmla="*/ 553520 w 692704"/>
                  <a:gd name="connsiteY22" fmla="*/ 615295 h 1485759"/>
                  <a:gd name="connsiteX23" fmla="*/ 180923 w 692704"/>
                  <a:gd name="connsiteY23" fmla="*/ 833327 h 1485759"/>
                  <a:gd name="connsiteX24" fmla="*/ 208353 w 692704"/>
                  <a:gd name="connsiteY24" fmla="*/ 737180 h 1485759"/>
                  <a:gd name="connsiteX25" fmla="*/ 225342 w 692704"/>
                  <a:gd name="connsiteY25" fmla="*/ 726710 h 1485759"/>
                  <a:gd name="connsiteX26" fmla="*/ 502610 w 692704"/>
                  <a:gd name="connsiteY26" fmla="*/ 564300 h 1485759"/>
                  <a:gd name="connsiteX27" fmla="*/ 545336 w 692704"/>
                  <a:gd name="connsiteY27" fmla="*/ 405051 h 1485759"/>
                  <a:gd name="connsiteX28" fmla="*/ 602990 w 692704"/>
                  <a:gd name="connsiteY28" fmla="*/ 445604 h 1485759"/>
                  <a:gd name="connsiteX29" fmla="*/ 495103 w 692704"/>
                  <a:gd name="connsiteY29" fmla="*/ 512657 h 1485759"/>
                  <a:gd name="connsiteX30" fmla="*/ 227289 w 692704"/>
                  <a:gd name="connsiteY30" fmla="*/ 667870 h 1485759"/>
                  <a:gd name="connsiteX31" fmla="*/ 255256 w 692704"/>
                  <a:gd name="connsiteY31" fmla="*/ 572456 h 1485759"/>
                  <a:gd name="connsiteX32" fmla="*/ 465697 w 692704"/>
                  <a:gd name="connsiteY32" fmla="*/ 450430 h 1485759"/>
                  <a:gd name="connsiteX33" fmla="*/ 545336 w 692704"/>
                  <a:gd name="connsiteY33" fmla="*/ 405051 h 1485759"/>
                  <a:gd name="connsiteX34" fmla="*/ 589924 w 692704"/>
                  <a:gd name="connsiteY34" fmla="*/ 241146 h 1485759"/>
                  <a:gd name="connsiteX35" fmla="*/ 646309 w 692704"/>
                  <a:gd name="connsiteY35" fmla="*/ 287682 h 1485759"/>
                  <a:gd name="connsiteX36" fmla="*/ 539776 w 692704"/>
                  <a:gd name="connsiteY36" fmla="*/ 348752 h 1485759"/>
                  <a:gd name="connsiteX37" fmla="*/ 272160 w 692704"/>
                  <a:gd name="connsiteY37" fmla="*/ 503965 h 1485759"/>
                  <a:gd name="connsiteX38" fmla="*/ 300098 w 692704"/>
                  <a:gd name="connsiteY38" fmla="*/ 408551 h 1485759"/>
                  <a:gd name="connsiteX39" fmla="*/ 510371 w 692704"/>
                  <a:gd name="connsiteY39" fmla="*/ 286525 h 1485759"/>
                  <a:gd name="connsiteX40" fmla="*/ 589924 w 692704"/>
                  <a:gd name="connsiteY40" fmla="*/ 241146 h 1485759"/>
                  <a:gd name="connsiteX41" fmla="*/ 637646 w 692704"/>
                  <a:gd name="connsiteY41" fmla="*/ 75716 h 1485759"/>
                  <a:gd name="connsiteX42" fmla="*/ 692704 w 692704"/>
                  <a:gd name="connsiteY42" fmla="*/ 120615 h 1485759"/>
                  <a:gd name="connsiteX43" fmla="*/ 589388 w 692704"/>
                  <a:gd name="connsiteY43" fmla="*/ 180302 h 1485759"/>
                  <a:gd name="connsiteX44" fmla="*/ 321631 w 692704"/>
                  <a:gd name="connsiteY44" fmla="*/ 335459 h 1485759"/>
                  <a:gd name="connsiteX45" fmla="*/ 349597 w 692704"/>
                  <a:gd name="connsiteY45" fmla="*/ 240073 h 1485759"/>
                  <a:gd name="connsiteX46" fmla="*/ 559983 w 692704"/>
                  <a:gd name="connsiteY46" fmla="*/ 118076 h 1485759"/>
                  <a:gd name="connsiteX47" fmla="*/ 637646 w 692704"/>
                  <a:gd name="connsiteY47" fmla="*/ 75716 h 1485759"/>
                  <a:gd name="connsiteX48" fmla="*/ 521574 w 692704"/>
                  <a:gd name="connsiteY48" fmla="*/ 0 h 1485759"/>
                  <a:gd name="connsiteX49" fmla="*/ 593734 w 692704"/>
                  <a:gd name="connsiteY49" fmla="*/ 42726 h 1485759"/>
                  <a:gd name="connsiteX50" fmla="*/ 366473 w 692704"/>
                  <a:gd name="connsiteY50" fmla="*/ 176238 h 1485759"/>
                  <a:gd name="connsiteX51" fmla="*/ 400282 w 692704"/>
                  <a:gd name="connsiteY51" fmla="*/ 70495 h 1485759"/>
                  <a:gd name="connsiteX52" fmla="*/ 521574 w 692704"/>
                  <a:gd name="connsiteY52" fmla="*/ 0 h 148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21" name="Graphic 116">
                <a:extLst>
                  <a:ext uri="{FF2B5EF4-FFF2-40B4-BE49-F238E27FC236}">
                    <a16:creationId xmlns:a16="http://schemas.microsoft.com/office/drawing/2014/main" id="{C2252B66-A637-4BAE-B138-AA6630AC20E7}"/>
                  </a:ext>
                </a:extLst>
              </p:cNvPr>
              <p:cNvSpPr/>
              <p:nvPr/>
            </p:nvSpPr>
            <p:spPr>
              <a:xfrm>
                <a:off x="1094664" y="4320249"/>
                <a:ext cx="766867" cy="1685231"/>
              </a:xfrm>
              <a:custGeom>
                <a:avLst/>
                <a:gdLst>
                  <a:gd name="connsiteX0" fmla="*/ 1893106 w 1925199"/>
                  <a:gd name="connsiteY0" fmla="*/ 396838 h 4230729"/>
                  <a:gd name="connsiteX1" fmla="*/ 1879007 w 1925199"/>
                  <a:gd name="connsiteY1" fmla="*/ 434175 h 4230729"/>
                  <a:gd name="connsiteX2" fmla="*/ 949210 w 1925199"/>
                  <a:gd name="connsiteY2" fmla="*/ 972613 h 4230729"/>
                  <a:gd name="connsiteX3" fmla="*/ 1059944 w 1925199"/>
                  <a:gd name="connsiteY3" fmla="*/ 600878 h 4230729"/>
                  <a:gd name="connsiteX4" fmla="*/ 1654138 w 1925199"/>
                  <a:gd name="connsiteY4" fmla="*/ 252169 h 4230729"/>
                  <a:gd name="connsiteX5" fmla="*/ 1654138 w 1925199"/>
                  <a:gd name="connsiteY5" fmla="*/ 252169 h 4230729"/>
                  <a:gd name="connsiteX6" fmla="*/ 1623816 w 1925199"/>
                  <a:gd name="connsiteY6" fmla="*/ 236370 h 4230729"/>
                  <a:gd name="connsiteX7" fmla="*/ 1061148 w 1925199"/>
                  <a:gd name="connsiteY7" fmla="*/ 570981 h 4230729"/>
                  <a:gd name="connsiteX8" fmla="*/ 1189098 w 1925199"/>
                  <a:gd name="connsiteY8" fmla="*/ 169136 h 4230729"/>
                  <a:gd name="connsiteX9" fmla="*/ 1363949 w 1925199"/>
                  <a:gd name="connsiteY9" fmla="*/ 85182 h 4230729"/>
                  <a:gd name="connsiteX10" fmla="*/ 1313931 w 1925199"/>
                  <a:gd name="connsiteY10" fmla="*/ 56560 h 4230729"/>
                  <a:gd name="connsiteX11" fmla="*/ 1214390 w 1925199"/>
                  <a:gd name="connsiteY11" fmla="*/ 105586 h 4230729"/>
                  <a:gd name="connsiteX12" fmla="*/ 1240604 w 1925199"/>
                  <a:gd name="connsiteY12" fmla="*/ 18444 h 4230729"/>
                  <a:gd name="connsiteX13" fmla="*/ 1169473 w 1925199"/>
                  <a:gd name="connsiteY13" fmla="*/ 71579 h 4230729"/>
                  <a:gd name="connsiteX14" fmla="*/ 0 w 1925199"/>
                  <a:gd name="connsiteY14" fmla="*/ 4230730 h 4230729"/>
                  <a:gd name="connsiteX15" fmla="*/ 51931 w 1925199"/>
                  <a:gd name="connsiteY15" fmla="*/ 4171998 h 4230729"/>
                  <a:gd name="connsiteX16" fmla="*/ 132342 w 1925199"/>
                  <a:gd name="connsiteY16" fmla="*/ 3901928 h 4230729"/>
                  <a:gd name="connsiteX17" fmla="*/ 1071350 w 1925199"/>
                  <a:gd name="connsiteY17" fmla="*/ 3361861 h 4230729"/>
                  <a:gd name="connsiteX18" fmla="*/ 976415 w 1925199"/>
                  <a:gd name="connsiteY18" fmla="*/ 3663953 h 4230729"/>
                  <a:gd name="connsiteX19" fmla="*/ 976415 w 1925199"/>
                  <a:gd name="connsiteY19" fmla="*/ 3663953 h 4230729"/>
                  <a:gd name="connsiteX20" fmla="*/ 976415 w 1925199"/>
                  <a:gd name="connsiteY20" fmla="*/ 3663953 h 4230729"/>
                  <a:gd name="connsiteX21" fmla="*/ 1050025 w 1925199"/>
                  <a:gd name="connsiteY21" fmla="*/ 3554990 h 4230729"/>
                  <a:gd name="connsiteX22" fmla="*/ 1925199 w 1925199"/>
                  <a:gd name="connsiteY22" fmla="*/ 416463 h 4230729"/>
                  <a:gd name="connsiteX23" fmla="*/ 1893106 w 1925199"/>
                  <a:gd name="connsiteY23" fmla="*/ 396838 h 4230729"/>
                  <a:gd name="connsiteX24" fmla="*/ 1893106 w 1925199"/>
                  <a:gd name="connsiteY24" fmla="*/ 396838 h 4230729"/>
                  <a:gd name="connsiteX25" fmla="*/ 1069933 w 1925199"/>
                  <a:gd name="connsiteY25" fmla="*/ 3331822 h 4230729"/>
                  <a:gd name="connsiteX26" fmla="*/ 1069933 w 1925199"/>
                  <a:gd name="connsiteY26" fmla="*/ 3331822 h 4230729"/>
                  <a:gd name="connsiteX27" fmla="*/ 1069933 w 1925199"/>
                  <a:gd name="connsiteY27" fmla="*/ 3331822 h 4230729"/>
                  <a:gd name="connsiteX28" fmla="*/ 137727 w 1925199"/>
                  <a:gd name="connsiteY28" fmla="*/ 3864663 h 4230729"/>
                  <a:gd name="connsiteX29" fmla="*/ 248461 w 1925199"/>
                  <a:gd name="connsiteY29" fmla="*/ 3489031 h 4230729"/>
                  <a:gd name="connsiteX30" fmla="*/ 1189948 w 1925199"/>
                  <a:gd name="connsiteY30" fmla="*/ 2947901 h 4230729"/>
                  <a:gd name="connsiteX31" fmla="*/ 1069933 w 1925199"/>
                  <a:gd name="connsiteY31" fmla="*/ 3331822 h 4230729"/>
                  <a:gd name="connsiteX32" fmla="*/ 1069933 w 1925199"/>
                  <a:gd name="connsiteY32" fmla="*/ 3331822 h 4230729"/>
                  <a:gd name="connsiteX33" fmla="*/ 1186973 w 1925199"/>
                  <a:gd name="connsiteY33" fmla="*/ 2911273 h 4230729"/>
                  <a:gd name="connsiteX34" fmla="*/ 1181163 w 1925199"/>
                  <a:gd name="connsiteY34" fmla="*/ 2921475 h 4230729"/>
                  <a:gd name="connsiteX35" fmla="*/ 1180667 w 1925199"/>
                  <a:gd name="connsiteY35" fmla="*/ 2922184 h 4230729"/>
                  <a:gd name="connsiteX36" fmla="*/ 1180667 w 1925199"/>
                  <a:gd name="connsiteY36" fmla="*/ 2922184 h 4230729"/>
                  <a:gd name="connsiteX37" fmla="*/ 1180667 w 1925199"/>
                  <a:gd name="connsiteY37" fmla="*/ 2922184 h 4230729"/>
                  <a:gd name="connsiteX38" fmla="*/ 252287 w 1925199"/>
                  <a:gd name="connsiteY38" fmla="*/ 3452899 h 4230729"/>
                  <a:gd name="connsiteX39" fmla="*/ 367909 w 1925199"/>
                  <a:gd name="connsiteY39" fmla="*/ 3065862 h 4230729"/>
                  <a:gd name="connsiteX40" fmla="*/ 1071633 w 1925199"/>
                  <a:gd name="connsiteY40" fmla="*/ 2670606 h 4230729"/>
                  <a:gd name="connsiteX41" fmla="*/ 1071633 w 1925199"/>
                  <a:gd name="connsiteY41" fmla="*/ 2670606 h 4230729"/>
                  <a:gd name="connsiteX42" fmla="*/ 1305500 w 1925199"/>
                  <a:gd name="connsiteY42" fmla="*/ 2537413 h 4230729"/>
                  <a:gd name="connsiteX43" fmla="*/ 1186973 w 1925199"/>
                  <a:gd name="connsiteY43" fmla="*/ 2911273 h 4230729"/>
                  <a:gd name="connsiteX44" fmla="*/ 1186973 w 1925199"/>
                  <a:gd name="connsiteY44" fmla="*/ 2911273 h 4230729"/>
                  <a:gd name="connsiteX45" fmla="*/ 1305216 w 1925199"/>
                  <a:gd name="connsiteY45" fmla="*/ 2509216 h 4230729"/>
                  <a:gd name="connsiteX46" fmla="*/ 381724 w 1925199"/>
                  <a:gd name="connsiteY46" fmla="*/ 3022220 h 4230729"/>
                  <a:gd name="connsiteX47" fmla="*/ 466953 w 1925199"/>
                  <a:gd name="connsiteY47" fmla="*/ 2678115 h 4230729"/>
                  <a:gd name="connsiteX48" fmla="*/ 1181872 w 1925199"/>
                  <a:gd name="connsiteY48" fmla="*/ 2260968 h 4230729"/>
                  <a:gd name="connsiteX49" fmla="*/ 1181872 w 1925199"/>
                  <a:gd name="connsiteY49" fmla="*/ 2260968 h 4230729"/>
                  <a:gd name="connsiteX50" fmla="*/ 1181872 w 1925199"/>
                  <a:gd name="connsiteY50" fmla="*/ 2260968 h 4230729"/>
                  <a:gd name="connsiteX51" fmla="*/ 1414959 w 1925199"/>
                  <a:gd name="connsiteY51" fmla="*/ 2127279 h 4230729"/>
                  <a:gd name="connsiteX52" fmla="*/ 1305216 w 1925199"/>
                  <a:gd name="connsiteY52" fmla="*/ 2509216 h 4230729"/>
                  <a:gd name="connsiteX53" fmla="*/ 1305216 w 1925199"/>
                  <a:gd name="connsiteY53" fmla="*/ 2509216 h 4230729"/>
                  <a:gd name="connsiteX54" fmla="*/ 1419351 w 1925199"/>
                  <a:gd name="connsiteY54" fmla="*/ 2087463 h 4230729"/>
                  <a:gd name="connsiteX55" fmla="*/ 1419351 w 1925199"/>
                  <a:gd name="connsiteY55" fmla="*/ 2087463 h 4230729"/>
                  <a:gd name="connsiteX56" fmla="*/ 483957 w 1925199"/>
                  <a:gd name="connsiteY56" fmla="*/ 2632986 h 4230729"/>
                  <a:gd name="connsiteX57" fmla="*/ 479848 w 1925199"/>
                  <a:gd name="connsiteY57" fmla="*/ 2635395 h 4230729"/>
                  <a:gd name="connsiteX58" fmla="*/ 481335 w 1925199"/>
                  <a:gd name="connsiteY58" fmla="*/ 2630294 h 4230729"/>
                  <a:gd name="connsiteX59" fmla="*/ 552962 w 1925199"/>
                  <a:gd name="connsiteY59" fmla="*/ 2386154 h 4230729"/>
                  <a:gd name="connsiteX60" fmla="*/ 552962 w 1925199"/>
                  <a:gd name="connsiteY60" fmla="*/ 2386154 h 4230729"/>
                  <a:gd name="connsiteX61" fmla="*/ 552962 w 1925199"/>
                  <a:gd name="connsiteY61" fmla="*/ 2386154 h 4230729"/>
                  <a:gd name="connsiteX62" fmla="*/ 589165 w 1925199"/>
                  <a:gd name="connsiteY62" fmla="*/ 2259763 h 4230729"/>
                  <a:gd name="connsiteX63" fmla="*/ 1320803 w 1925199"/>
                  <a:gd name="connsiteY63" fmla="*/ 1838010 h 4230729"/>
                  <a:gd name="connsiteX64" fmla="*/ 1320803 w 1925199"/>
                  <a:gd name="connsiteY64" fmla="*/ 1838010 h 4230729"/>
                  <a:gd name="connsiteX65" fmla="*/ 1320803 w 1925199"/>
                  <a:gd name="connsiteY65" fmla="*/ 1838010 h 4230729"/>
                  <a:gd name="connsiteX66" fmla="*/ 1534265 w 1925199"/>
                  <a:gd name="connsiteY66" fmla="*/ 1712327 h 4230729"/>
                  <a:gd name="connsiteX67" fmla="*/ 1419351 w 1925199"/>
                  <a:gd name="connsiteY67" fmla="*/ 2087463 h 4230729"/>
                  <a:gd name="connsiteX68" fmla="*/ 1419351 w 1925199"/>
                  <a:gd name="connsiteY68" fmla="*/ 2087463 h 4230729"/>
                  <a:gd name="connsiteX69" fmla="*/ 1531290 w 1925199"/>
                  <a:gd name="connsiteY69" fmla="*/ 1678108 h 4230729"/>
                  <a:gd name="connsiteX70" fmla="*/ 1531290 w 1925199"/>
                  <a:gd name="connsiteY70" fmla="*/ 1678108 h 4230729"/>
                  <a:gd name="connsiteX71" fmla="*/ 594691 w 1925199"/>
                  <a:gd name="connsiteY71" fmla="*/ 2224056 h 4230729"/>
                  <a:gd name="connsiteX72" fmla="*/ 702237 w 1925199"/>
                  <a:gd name="connsiteY72" fmla="*/ 1848425 h 4230729"/>
                  <a:gd name="connsiteX73" fmla="*/ 1431962 w 1925199"/>
                  <a:gd name="connsiteY73" fmla="*/ 1427664 h 4230729"/>
                  <a:gd name="connsiteX74" fmla="*/ 1431962 w 1925199"/>
                  <a:gd name="connsiteY74" fmla="*/ 1427664 h 4230729"/>
                  <a:gd name="connsiteX75" fmla="*/ 1431962 w 1925199"/>
                  <a:gd name="connsiteY75" fmla="*/ 1427664 h 4230729"/>
                  <a:gd name="connsiteX76" fmla="*/ 1638836 w 1925199"/>
                  <a:gd name="connsiteY76" fmla="*/ 1309278 h 4230729"/>
                  <a:gd name="connsiteX77" fmla="*/ 1531290 w 1925199"/>
                  <a:gd name="connsiteY77" fmla="*/ 1678108 h 4230729"/>
                  <a:gd name="connsiteX78" fmla="*/ 1531290 w 1925199"/>
                  <a:gd name="connsiteY78" fmla="*/ 1678108 h 4230729"/>
                  <a:gd name="connsiteX79" fmla="*/ 1653643 w 1925199"/>
                  <a:gd name="connsiteY79" fmla="*/ 1252459 h 4230729"/>
                  <a:gd name="connsiteX80" fmla="*/ 1653643 w 1925199"/>
                  <a:gd name="connsiteY80" fmla="*/ 1252459 h 4230729"/>
                  <a:gd name="connsiteX81" fmla="*/ 1653643 w 1925199"/>
                  <a:gd name="connsiteY81" fmla="*/ 1252459 h 4230729"/>
                  <a:gd name="connsiteX82" fmla="*/ 1382865 w 1925199"/>
                  <a:gd name="connsiteY82" fmla="*/ 1420650 h 4230729"/>
                  <a:gd name="connsiteX83" fmla="*/ 710738 w 1925199"/>
                  <a:gd name="connsiteY83" fmla="*/ 1809884 h 4230729"/>
                  <a:gd name="connsiteX84" fmla="*/ 786757 w 1925199"/>
                  <a:gd name="connsiteY84" fmla="*/ 1550513 h 4230729"/>
                  <a:gd name="connsiteX85" fmla="*/ 786757 w 1925199"/>
                  <a:gd name="connsiteY85" fmla="*/ 1550513 h 4230729"/>
                  <a:gd name="connsiteX86" fmla="*/ 817080 w 1925199"/>
                  <a:gd name="connsiteY86" fmla="*/ 1433048 h 4230729"/>
                  <a:gd name="connsiteX87" fmla="*/ 1755166 w 1925199"/>
                  <a:gd name="connsiteY87" fmla="*/ 902333 h 4230729"/>
                  <a:gd name="connsiteX88" fmla="*/ 1653643 w 1925199"/>
                  <a:gd name="connsiteY88" fmla="*/ 1252459 h 4230729"/>
                  <a:gd name="connsiteX89" fmla="*/ 1653643 w 1925199"/>
                  <a:gd name="connsiteY89" fmla="*/ 1252459 h 4230729"/>
                  <a:gd name="connsiteX90" fmla="*/ 1763881 w 1925199"/>
                  <a:gd name="connsiteY90" fmla="*/ 856424 h 4230729"/>
                  <a:gd name="connsiteX91" fmla="*/ 1763881 w 1925199"/>
                  <a:gd name="connsiteY91" fmla="*/ 856424 h 4230729"/>
                  <a:gd name="connsiteX92" fmla="*/ 1763881 w 1925199"/>
                  <a:gd name="connsiteY92" fmla="*/ 856424 h 4230729"/>
                  <a:gd name="connsiteX93" fmla="*/ 824094 w 1925199"/>
                  <a:gd name="connsiteY93" fmla="*/ 1398758 h 4230729"/>
                  <a:gd name="connsiteX94" fmla="*/ 897704 w 1925199"/>
                  <a:gd name="connsiteY94" fmla="*/ 1157099 h 4230729"/>
                  <a:gd name="connsiteX95" fmla="*/ 897704 w 1925199"/>
                  <a:gd name="connsiteY95" fmla="*/ 1157099 h 4230729"/>
                  <a:gd name="connsiteX96" fmla="*/ 911519 w 1925199"/>
                  <a:gd name="connsiteY96" fmla="*/ 1095958 h 4230729"/>
                  <a:gd name="connsiteX97" fmla="*/ 934615 w 1925199"/>
                  <a:gd name="connsiteY97" fmla="*/ 1018097 h 4230729"/>
                  <a:gd name="connsiteX98" fmla="*/ 1872206 w 1925199"/>
                  <a:gd name="connsiteY98" fmla="*/ 477958 h 4230729"/>
                  <a:gd name="connsiteX99" fmla="*/ 1763881 w 1925199"/>
                  <a:gd name="connsiteY99" fmla="*/ 856424 h 4230729"/>
                  <a:gd name="connsiteX100" fmla="*/ 1763881 w 1925199"/>
                  <a:gd name="connsiteY100" fmla="*/ 856424 h 4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083" cap="flat">
                <a:noFill/>
                <a:prstDash val="solid"/>
                <a:miter/>
              </a:ln>
            </p:spPr>
            <p:txBody>
              <a:bodyPr rtlCol="0" anchor="ctr"/>
              <a:lstStyle/>
              <a:p>
                <a:endParaRPr lang="en-US"/>
              </a:p>
            </p:txBody>
          </p:sp>
          <p:sp>
            <p:nvSpPr>
              <p:cNvPr id="26" name="Graphic 116">
                <a:extLst>
                  <a:ext uri="{FF2B5EF4-FFF2-40B4-BE49-F238E27FC236}">
                    <a16:creationId xmlns:a16="http://schemas.microsoft.com/office/drawing/2014/main" id="{2E91DA24-E51D-4988-9306-A8877A38CF1A}"/>
                  </a:ext>
                </a:extLst>
              </p:cNvPr>
              <p:cNvSpPr/>
              <p:nvPr/>
            </p:nvSpPr>
            <p:spPr>
              <a:xfrm>
                <a:off x="1286394" y="5367018"/>
                <a:ext cx="1524" cy="3104"/>
              </a:xfrm>
              <a:custGeom>
                <a:avLst/>
                <a:gdLst>
                  <a:gd name="connsiteX0" fmla="*/ 3826 w 3825"/>
                  <a:gd name="connsiteY0" fmla="*/ 4038 h 7793"/>
                  <a:gd name="connsiteX1" fmla="*/ 1346 w 3825"/>
                  <a:gd name="connsiteY1" fmla="*/ 0 h 7793"/>
                  <a:gd name="connsiteX2" fmla="*/ 0 w 3825"/>
                  <a:gd name="connsiteY2" fmla="*/ 7793 h 7793"/>
                  <a:gd name="connsiteX3" fmla="*/ 3826 w 3825"/>
                  <a:gd name="connsiteY3" fmla="*/ 4038 h 7793"/>
                  <a:gd name="connsiteX4" fmla="*/ 3826 w 3825"/>
                  <a:gd name="connsiteY4" fmla="*/ 4038 h 7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083" cap="flat">
                <a:noFill/>
                <a:prstDash val="solid"/>
                <a:miter/>
              </a:ln>
            </p:spPr>
            <p:txBody>
              <a:bodyPr rtlCol="0" anchor="ctr"/>
              <a:lstStyle/>
              <a:p>
                <a:endParaRPr lang="en-US"/>
              </a:p>
            </p:txBody>
          </p:sp>
          <p:sp>
            <p:nvSpPr>
              <p:cNvPr id="9" name="Graphic 116">
                <a:extLst>
                  <a:ext uri="{FF2B5EF4-FFF2-40B4-BE49-F238E27FC236}">
                    <a16:creationId xmlns:a16="http://schemas.microsoft.com/office/drawing/2014/main" id="{FC0A4739-01E1-46F2-948A-92358616152F}"/>
                  </a:ext>
                </a:extLst>
              </p:cNvPr>
              <p:cNvSpPr/>
              <p:nvPr/>
            </p:nvSpPr>
            <p:spPr>
              <a:xfrm>
                <a:off x="1929542" y="4229106"/>
                <a:ext cx="876028" cy="2524757"/>
              </a:xfrm>
              <a:custGeom>
                <a:avLst/>
                <a:gdLst>
                  <a:gd name="connsiteX0" fmla="*/ 2192081 w 2199245"/>
                  <a:gd name="connsiteY0" fmla="*/ 5714103 h 6338336"/>
                  <a:gd name="connsiteX1" fmla="*/ 1069508 w 2199245"/>
                  <a:gd name="connsiteY1" fmla="*/ 172867 h 6338336"/>
                  <a:gd name="connsiteX2" fmla="*/ 1038690 w 2199245"/>
                  <a:gd name="connsiteY2" fmla="*/ 0 h 6338336"/>
                  <a:gd name="connsiteX3" fmla="*/ 0 w 2199245"/>
                  <a:gd name="connsiteY3" fmla="*/ 582930 h 6338336"/>
                  <a:gd name="connsiteX4" fmla="*/ 1138159 w 2199245"/>
                  <a:gd name="connsiteY4" fmla="*/ 6166887 h 6338336"/>
                  <a:gd name="connsiteX5" fmla="*/ 1180596 w 2199245"/>
                  <a:gd name="connsiteY5" fmla="*/ 6338337 h 6338336"/>
                  <a:gd name="connsiteX6" fmla="*/ 1239825 w 2199245"/>
                  <a:gd name="connsiteY6" fmla="*/ 6317224 h 6338336"/>
                  <a:gd name="connsiteX7" fmla="*/ 1158067 w 2199245"/>
                  <a:gd name="connsiteY7" fmla="*/ 5931675 h 6338336"/>
                  <a:gd name="connsiteX8" fmla="*/ 1195404 w 2199245"/>
                  <a:gd name="connsiteY8" fmla="*/ 5881940 h 6338336"/>
                  <a:gd name="connsiteX9" fmla="*/ 2071499 w 2199245"/>
                  <a:gd name="connsiteY9" fmla="*/ 5381476 h 6338336"/>
                  <a:gd name="connsiteX10" fmla="*/ 2158358 w 2199245"/>
                  <a:gd name="connsiteY10" fmla="*/ 5782329 h 6338336"/>
                  <a:gd name="connsiteX11" fmla="*/ 2192081 w 2199245"/>
                  <a:gd name="connsiteY11" fmla="*/ 5714103 h 6338336"/>
                  <a:gd name="connsiteX12" fmla="*/ 2192081 w 2199245"/>
                  <a:gd name="connsiteY12" fmla="*/ 5714103 h 6338336"/>
                  <a:gd name="connsiteX13" fmla="*/ 91251 w 2199245"/>
                  <a:gd name="connsiteY13" fmla="*/ 688351 h 6338336"/>
                  <a:gd name="connsiteX14" fmla="*/ 747083 w 2199245"/>
                  <a:gd name="connsiteY14" fmla="*/ 315199 h 6338336"/>
                  <a:gd name="connsiteX15" fmla="*/ 897491 w 2199245"/>
                  <a:gd name="connsiteY15" fmla="*/ 232520 h 6338336"/>
                  <a:gd name="connsiteX16" fmla="*/ 965930 w 2199245"/>
                  <a:gd name="connsiteY16" fmla="*/ 189587 h 6338336"/>
                  <a:gd name="connsiteX17" fmla="*/ 1013751 w 2199245"/>
                  <a:gd name="connsiteY17" fmla="*/ 220618 h 6338336"/>
                  <a:gd name="connsiteX18" fmla="*/ 1054772 w 2199245"/>
                  <a:gd name="connsiteY18" fmla="*/ 413605 h 6338336"/>
                  <a:gd name="connsiteX19" fmla="*/ 1007942 w 2199245"/>
                  <a:gd name="connsiteY19" fmla="*/ 455051 h 6338336"/>
                  <a:gd name="connsiteX20" fmla="*/ 232804 w 2199245"/>
                  <a:gd name="connsiteY20" fmla="*/ 905072 h 6338336"/>
                  <a:gd name="connsiteX21" fmla="*/ 129721 w 2199245"/>
                  <a:gd name="connsiteY21" fmla="*/ 838405 h 6338336"/>
                  <a:gd name="connsiteX22" fmla="*/ 91251 w 2199245"/>
                  <a:gd name="connsiteY22" fmla="*/ 688351 h 6338336"/>
                  <a:gd name="connsiteX23" fmla="*/ 91251 w 2199245"/>
                  <a:gd name="connsiteY23" fmla="*/ 688351 h 6338336"/>
                  <a:gd name="connsiteX24" fmla="*/ 250161 w 2199245"/>
                  <a:gd name="connsiteY24" fmla="*/ 1448044 h 6338336"/>
                  <a:gd name="connsiteX25" fmla="*/ 170600 w 2199245"/>
                  <a:gd name="connsiteY25" fmla="*/ 1063699 h 6338336"/>
                  <a:gd name="connsiteX26" fmla="*/ 192704 w 2199245"/>
                  <a:gd name="connsiteY26" fmla="*/ 989734 h 6338336"/>
                  <a:gd name="connsiteX27" fmla="*/ 960333 w 2199245"/>
                  <a:gd name="connsiteY27" fmla="*/ 549632 h 6338336"/>
                  <a:gd name="connsiteX28" fmla="*/ 960333 w 2199245"/>
                  <a:gd name="connsiteY28" fmla="*/ 549632 h 6338336"/>
                  <a:gd name="connsiteX29" fmla="*/ 971243 w 2199245"/>
                  <a:gd name="connsiteY29" fmla="*/ 538721 h 6338336"/>
                  <a:gd name="connsiteX30" fmla="*/ 1108049 w 2199245"/>
                  <a:gd name="connsiteY30" fmla="*/ 592565 h 6338336"/>
                  <a:gd name="connsiteX31" fmla="*/ 1177904 w 2199245"/>
                  <a:gd name="connsiteY31" fmla="*/ 926468 h 6338336"/>
                  <a:gd name="connsiteX32" fmla="*/ 1165293 w 2199245"/>
                  <a:gd name="connsiteY32" fmla="*/ 975706 h 6338336"/>
                  <a:gd name="connsiteX33" fmla="*/ 329439 w 2199245"/>
                  <a:gd name="connsiteY33" fmla="*/ 1456546 h 6338336"/>
                  <a:gd name="connsiteX34" fmla="*/ 250161 w 2199245"/>
                  <a:gd name="connsiteY34" fmla="*/ 1448044 h 6338336"/>
                  <a:gd name="connsiteX35" fmla="*/ 250161 w 2199245"/>
                  <a:gd name="connsiteY35" fmla="*/ 1448044 h 6338336"/>
                  <a:gd name="connsiteX36" fmla="*/ 369751 w 2199245"/>
                  <a:gd name="connsiteY36" fmla="*/ 1998951 h 6338336"/>
                  <a:gd name="connsiteX37" fmla="*/ 281405 w 2199245"/>
                  <a:gd name="connsiteY37" fmla="*/ 1614393 h 6338336"/>
                  <a:gd name="connsiteX38" fmla="*/ 308114 w 2199245"/>
                  <a:gd name="connsiteY38" fmla="*/ 1531219 h 6338336"/>
                  <a:gd name="connsiteX39" fmla="*/ 1054630 w 2199245"/>
                  <a:gd name="connsiteY39" fmla="*/ 1101318 h 6338336"/>
                  <a:gd name="connsiteX40" fmla="*/ 1054630 w 2199245"/>
                  <a:gd name="connsiteY40" fmla="*/ 1101318 h 6338336"/>
                  <a:gd name="connsiteX41" fmla="*/ 1088141 w 2199245"/>
                  <a:gd name="connsiteY41" fmla="*/ 1082898 h 6338336"/>
                  <a:gd name="connsiteX42" fmla="*/ 1223034 w 2199245"/>
                  <a:gd name="connsiteY42" fmla="*/ 1143047 h 6338336"/>
                  <a:gd name="connsiteX43" fmla="*/ 1290268 w 2199245"/>
                  <a:gd name="connsiteY43" fmla="*/ 1496362 h 6338336"/>
                  <a:gd name="connsiteX44" fmla="*/ 427279 w 2199245"/>
                  <a:gd name="connsiteY44" fmla="*/ 2005115 h 6338336"/>
                  <a:gd name="connsiteX45" fmla="*/ 369751 w 2199245"/>
                  <a:gd name="connsiteY45" fmla="*/ 1998951 h 6338336"/>
                  <a:gd name="connsiteX46" fmla="*/ 369751 w 2199245"/>
                  <a:gd name="connsiteY46" fmla="*/ 1998951 h 6338336"/>
                  <a:gd name="connsiteX47" fmla="*/ 470708 w 2199245"/>
                  <a:gd name="connsiteY47" fmla="*/ 2543128 h 6338336"/>
                  <a:gd name="connsiteX48" fmla="*/ 387250 w 2199245"/>
                  <a:gd name="connsiteY48" fmla="*/ 2150281 h 6338336"/>
                  <a:gd name="connsiteX49" fmla="*/ 406875 w 2199245"/>
                  <a:gd name="connsiteY49" fmla="*/ 2084322 h 6338336"/>
                  <a:gd name="connsiteX50" fmla="*/ 1249956 w 2199245"/>
                  <a:gd name="connsiteY50" fmla="*/ 1594981 h 6338336"/>
                  <a:gd name="connsiteX51" fmla="*/ 1320803 w 2199245"/>
                  <a:gd name="connsiteY51" fmla="*/ 1627004 h 6338336"/>
                  <a:gd name="connsiteX52" fmla="*/ 1400152 w 2199245"/>
                  <a:gd name="connsiteY52" fmla="*/ 2048190 h 6338336"/>
                  <a:gd name="connsiteX53" fmla="*/ 550765 w 2199245"/>
                  <a:gd name="connsiteY53" fmla="*/ 2544545 h 6338336"/>
                  <a:gd name="connsiteX54" fmla="*/ 470708 w 2199245"/>
                  <a:gd name="connsiteY54" fmla="*/ 2543128 h 6338336"/>
                  <a:gd name="connsiteX55" fmla="*/ 470708 w 2199245"/>
                  <a:gd name="connsiteY55" fmla="*/ 2543128 h 6338336"/>
                  <a:gd name="connsiteX56" fmla="*/ 585197 w 2199245"/>
                  <a:gd name="connsiteY56" fmla="*/ 3095735 h 6338336"/>
                  <a:gd name="connsiteX57" fmla="*/ 503227 w 2199245"/>
                  <a:gd name="connsiteY57" fmla="*/ 2702676 h 6338336"/>
                  <a:gd name="connsiteX58" fmla="*/ 523631 w 2199245"/>
                  <a:gd name="connsiteY58" fmla="*/ 2624815 h 6338336"/>
                  <a:gd name="connsiteX59" fmla="*/ 1194978 w 2199245"/>
                  <a:gd name="connsiteY59" fmla="*/ 2237068 h 6338336"/>
                  <a:gd name="connsiteX60" fmla="*/ 1275744 w 2199245"/>
                  <a:gd name="connsiteY60" fmla="*/ 2189034 h 6338336"/>
                  <a:gd name="connsiteX61" fmla="*/ 1275744 w 2199245"/>
                  <a:gd name="connsiteY61" fmla="*/ 2189034 h 6338336"/>
                  <a:gd name="connsiteX62" fmla="*/ 1450453 w 2199245"/>
                  <a:gd name="connsiteY62" fmla="*/ 2277026 h 6338336"/>
                  <a:gd name="connsiteX63" fmla="*/ 1510886 w 2199245"/>
                  <a:gd name="connsiteY63" fmla="*/ 2583794 h 6338336"/>
                  <a:gd name="connsiteX64" fmla="*/ 679211 w 2199245"/>
                  <a:gd name="connsiteY64" fmla="*/ 3078945 h 6338336"/>
                  <a:gd name="connsiteX65" fmla="*/ 585197 w 2199245"/>
                  <a:gd name="connsiteY65" fmla="*/ 3095735 h 6338336"/>
                  <a:gd name="connsiteX66" fmla="*/ 585197 w 2199245"/>
                  <a:gd name="connsiteY66" fmla="*/ 3095735 h 6338336"/>
                  <a:gd name="connsiteX67" fmla="*/ 697065 w 2199245"/>
                  <a:gd name="connsiteY67" fmla="*/ 3641542 h 6338336"/>
                  <a:gd name="connsiteX68" fmla="*/ 617999 w 2199245"/>
                  <a:gd name="connsiteY68" fmla="*/ 3271720 h 6338336"/>
                  <a:gd name="connsiteX69" fmla="*/ 660224 w 2199245"/>
                  <a:gd name="connsiteY69" fmla="*/ 3150004 h 6338336"/>
                  <a:gd name="connsiteX70" fmla="*/ 1486089 w 2199245"/>
                  <a:gd name="connsiteY70" fmla="*/ 2675966 h 6338336"/>
                  <a:gd name="connsiteX71" fmla="*/ 1541917 w 2199245"/>
                  <a:gd name="connsiteY71" fmla="*/ 2702888 h 6338336"/>
                  <a:gd name="connsiteX72" fmla="*/ 1622116 w 2199245"/>
                  <a:gd name="connsiteY72" fmla="*/ 3115289 h 6338336"/>
                  <a:gd name="connsiteX73" fmla="*/ 1605041 w 2199245"/>
                  <a:gd name="connsiteY73" fmla="*/ 3154113 h 6338336"/>
                  <a:gd name="connsiteX74" fmla="*/ 749775 w 2199245"/>
                  <a:gd name="connsiteY74" fmla="*/ 3644729 h 6338336"/>
                  <a:gd name="connsiteX75" fmla="*/ 697065 w 2199245"/>
                  <a:gd name="connsiteY75" fmla="*/ 3641542 h 6338336"/>
                  <a:gd name="connsiteX76" fmla="*/ 697065 w 2199245"/>
                  <a:gd name="connsiteY76" fmla="*/ 3641542 h 6338336"/>
                  <a:gd name="connsiteX77" fmla="*/ 815167 w 2199245"/>
                  <a:gd name="connsiteY77" fmla="*/ 4195141 h 6338336"/>
                  <a:gd name="connsiteX78" fmla="*/ 727813 w 2199245"/>
                  <a:gd name="connsiteY78" fmla="*/ 3775868 h 6338336"/>
                  <a:gd name="connsiteX79" fmla="*/ 756931 w 2199245"/>
                  <a:gd name="connsiteY79" fmla="*/ 3707500 h 6338336"/>
                  <a:gd name="connsiteX80" fmla="*/ 1642378 w 2199245"/>
                  <a:gd name="connsiteY80" fmla="*/ 3194638 h 6338336"/>
                  <a:gd name="connsiteX81" fmla="*/ 1731079 w 2199245"/>
                  <a:gd name="connsiteY81" fmla="*/ 3670872 h 6338336"/>
                  <a:gd name="connsiteX82" fmla="*/ 871490 w 2199245"/>
                  <a:gd name="connsiteY82" fmla="*/ 4182246 h 6338336"/>
                  <a:gd name="connsiteX83" fmla="*/ 815167 w 2199245"/>
                  <a:gd name="connsiteY83" fmla="*/ 4195141 h 6338336"/>
                  <a:gd name="connsiteX84" fmla="*/ 815167 w 2199245"/>
                  <a:gd name="connsiteY84" fmla="*/ 4195141 h 6338336"/>
                  <a:gd name="connsiteX85" fmla="*/ 922713 w 2199245"/>
                  <a:gd name="connsiteY85" fmla="*/ 4734217 h 6338336"/>
                  <a:gd name="connsiteX86" fmla="*/ 837342 w 2199245"/>
                  <a:gd name="connsiteY86" fmla="*/ 4310338 h 6338336"/>
                  <a:gd name="connsiteX87" fmla="*/ 852858 w 2199245"/>
                  <a:gd name="connsiteY87" fmla="*/ 4256495 h 6338336"/>
                  <a:gd name="connsiteX88" fmla="*/ 1740147 w 2199245"/>
                  <a:gd name="connsiteY88" fmla="*/ 3734634 h 6338336"/>
                  <a:gd name="connsiteX89" fmla="*/ 1841529 w 2199245"/>
                  <a:gd name="connsiteY89" fmla="*/ 4222771 h 6338336"/>
                  <a:gd name="connsiteX90" fmla="*/ 979745 w 2199245"/>
                  <a:gd name="connsiteY90" fmla="*/ 4729824 h 6338336"/>
                  <a:gd name="connsiteX91" fmla="*/ 922713 w 2199245"/>
                  <a:gd name="connsiteY91" fmla="*/ 4734217 h 6338336"/>
                  <a:gd name="connsiteX92" fmla="*/ 922713 w 2199245"/>
                  <a:gd name="connsiteY92" fmla="*/ 4734217 h 6338336"/>
                  <a:gd name="connsiteX93" fmla="*/ 1036919 w 2199245"/>
                  <a:gd name="connsiteY93" fmla="*/ 5280731 h 6338336"/>
                  <a:gd name="connsiteX94" fmla="*/ 948855 w 2199245"/>
                  <a:gd name="connsiteY94" fmla="*/ 4859545 h 6338336"/>
                  <a:gd name="connsiteX95" fmla="*/ 968055 w 2199245"/>
                  <a:gd name="connsiteY95" fmla="*/ 4798687 h 6338336"/>
                  <a:gd name="connsiteX96" fmla="*/ 1848756 w 2199245"/>
                  <a:gd name="connsiteY96" fmla="*/ 4291918 h 6338336"/>
                  <a:gd name="connsiteX97" fmla="*/ 1945320 w 2199245"/>
                  <a:gd name="connsiteY97" fmla="*/ 4755542 h 6338336"/>
                  <a:gd name="connsiteX98" fmla="*/ 1936393 w 2199245"/>
                  <a:gd name="connsiteY98" fmla="*/ 4788273 h 6338336"/>
                  <a:gd name="connsiteX99" fmla="*/ 1102735 w 2199245"/>
                  <a:gd name="connsiteY99" fmla="*/ 5267412 h 6338336"/>
                  <a:gd name="connsiteX100" fmla="*/ 1036919 w 2199245"/>
                  <a:gd name="connsiteY100" fmla="*/ 5280731 h 6338336"/>
                  <a:gd name="connsiteX101" fmla="*/ 1036919 w 2199245"/>
                  <a:gd name="connsiteY101" fmla="*/ 5280731 h 6338336"/>
                  <a:gd name="connsiteX102" fmla="*/ 2052441 w 2199245"/>
                  <a:gd name="connsiteY102" fmla="*/ 5326640 h 6338336"/>
                  <a:gd name="connsiteX103" fmla="*/ 1220838 w 2199245"/>
                  <a:gd name="connsiteY103" fmla="*/ 5805283 h 6338336"/>
                  <a:gd name="connsiteX104" fmla="*/ 1143898 w 2199245"/>
                  <a:gd name="connsiteY104" fmla="*/ 5815202 h 6338336"/>
                  <a:gd name="connsiteX105" fmla="*/ 1055126 w 2199245"/>
                  <a:gd name="connsiteY105" fmla="*/ 5399613 h 6338336"/>
                  <a:gd name="connsiteX106" fmla="*/ 1070925 w 2199245"/>
                  <a:gd name="connsiteY106" fmla="*/ 5346052 h 6338336"/>
                  <a:gd name="connsiteX107" fmla="*/ 1966503 w 2199245"/>
                  <a:gd name="connsiteY107" fmla="*/ 4841975 h 6338336"/>
                  <a:gd name="connsiteX108" fmla="*/ 2060872 w 2199245"/>
                  <a:gd name="connsiteY108" fmla="*/ 5310416 h 6338336"/>
                  <a:gd name="connsiteX109" fmla="*/ 2052441 w 2199245"/>
                  <a:gd name="connsiteY109" fmla="*/ 5326640 h 63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083" cap="flat">
                <a:noFill/>
                <a:prstDash val="solid"/>
                <a:miter/>
              </a:ln>
            </p:spPr>
            <p:txBody>
              <a:bodyPr rtlCol="0" anchor="ctr"/>
              <a:lstStyle/>
              <a:p>
                <a:endParaRPr lang="en-US"/>
              </a:p>
            </p:txBody>
          </p:sp>
          <p:sp>
            <p:nvSpPr>
              <p:cNvPr id="6" name="Graphic 116">
                <a:extLst>
                  <a:ext uri="{FF2B5EF4-FFF2-40B4-BE49-F238E27FC236}">
                    <a16:creationId xmlns:a16="http://schemas.microsoft.com/office/drawing/2014/main" id="{63D4A0F4-C336-4706-8916-B9D3DA9306B6}"/>
                  </a:ext>
                </a:extLst>
              </p:cNvPr>
              <p:cNvSpPr/>
              <p:nvPr/>
            </p:nvSpPr>
            <p:spPr>
              <a:xfrm>
                <a:off x="1516207" y="4026539"/>
                <a:ext cx="822546" cy="435990"/>
              </a:xfrm>
              <a:custGeom>
                <a:avLst/>
                <a:gdLst>
                  <a:gd name="connsiteX0" fmla="*/ 1025300 w 2064980"/>
                  <a:gd name="connsiteY0" fmla="*/ 0 h 1094541"/>
                  <a:gd name="connsiteX1" fmla="*/ 0 w 2064980"/>
                  <a:gd name="connsiteY1" fmla="*/ 506557 h 1094541"/>
                  <a:gd name="connsiteX2" fmla="*/ 64613 w 2064980"/>
                  <a:gd name="connsiteY2" fmla="*/ 532770 h 1094541"/>
                  <a:gd name="connsiteX3" fmla="*/ 1025583 w 2064980"/>
                  <a:gd name="connsiteY3" fmla="*/ 1090550 h 1094541"/>
                  <a:gd name="connsiteX4" fmla="*/ 1063699 w 2064980"/>
                  <a:gd name="connsiteY4" fmla="*/ 1090762 h 1094541"/>
                  <a:gd name="connsiteX5" fmla="*/ 2064981 w 2064980"/>
                  <a:gd name="connsiteY5" fmla="*/ 506769 h 1094541"/>
                  <a:gd name="connsiteX6" fmla="*/ 1025300 w 2064980"/>
                  <a:gd name="connsiteY6" fmla="*/ 0 h 1094541"/>
                  <a:gd name="connsiteX7" fmla="*/ 1025300 w 2064980"/>
                  <a:gd name="connsiteY7" fmla="*/ 0 h 109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083"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C6F0631F-8D1A-4F1F-91C2-EA34BC5077F4}"/>
                </a:ext>
              </a:extLst>
            </p:cNvPr>
            <p:cNvGrpSpPr/>
            <p:nvPr/>
          </p:nvGrpSpPr>
          <p:grpSpPr>
            <a:xfrm>
              <a:off x="1865230" y="2548476"/>
              <a:ext cx="617376" cy="1846375"/>
              <a:chOff x="1642152" y="2024611"/>
              <a:chExt cx="908132" cy="2384550"/>
            </a:xfrm>
          </p:grpSpPr>
          <p:sp>
            <p:nvSpPr>
              <p:cNvPr id="32" name="Graphic 2">
                <a:extLst>
                  <a:ext uri="{FF2B5EF4-FFF2-40B4-BE49-F238E27FC236}">
                    <a16:creationId xmlns:a16="http://schemas.microsoft.com/office/drawing/2014/main" id="{CED07D1A-FF1D-497C-9725-68ED7C18EDA5}"/>
                  </a:ext>
                </a:extLst>
              </p:cNvPr>
              <p:cNvSpPr/>
              <p:nvPr/>
            </p:nvSpPr>
            <p:spPr>
              <a:xfrm>
                <a:off x="1642152" y="2550487"/>
                <a:ext cx="536425" cy="743574"/>
              </a:xfrm>
              <a:custGeom>
                <a:avLst/>
                <a:gdLst>
                  <a:gd name="connsiteX0" fmla="*/ 5799 w 536425"/>
                  <a:gd name="connsiteY0" fmla="*/ 257080 h 743574"/>
                  <a:gd name="connsiteX1" fmla="*/ 43042 w 536425"/>
                  <a:gd name="connsiteY1" fmla="*/ 34766 h 743574"/>
                  <a:gd name="connsiteX2" fmla="*/ 54377 w 536425"/>
                  <a:gd name="connsiteY2" fmla="*/ 0 h 743574"/>
                  <a:gd name="connsiteX3" fmla="*/ 62282 w 536425"/>
                  <a:gd name="connsiteY3" fmla="*/ 49244 h 743574"/>
                  <a:gd name="connsiteX4" fmla="*/ 125528 w 536425"/>
                  <a:gd name="connsiteY4" fmla="*/ 119063 h 743574"/>
                  <a:gd name="connsiteX5" fmla="*/ 160390 w 536425"/>
                  <a:gd name="connsiteY5" fmla="*/ 136303 h 743574"/>
                  <a:gd name="connsiteX6" fmla="*/ 160104 w 536425"/>
                  <a:gd name="connsiteY6" fmla="*/ 193072 h 743574"/>
                  <a:gd name="connsiteX7" fmla="*/ 237066 w 536425"/>
                  <a:gd name="connsiteY7" fmla="*/ 210217 h 743574"/>
                  <a:gd name="connsiteX8" fmla="*/ 261736 w 536425"/>
                  <a:gd name="connsiteY8" fmla="*/ 189928 h 743574"/>
                  <a:gd name="connsiteX9" fmla="*/ 321458 w 536425"/>
                  <a:gd name="connsiteY9" fmla="*/ 202025 h 743574"/>
                  <a:gd name="connsiteX10" fmla="*/ 441187 w 536425"/>
                  <a:gd name="connsiteY10" fmla="*/ 184404 h 743574"/>
                  <a:gd name="connsiteX11" fmla="*/ 493860 w 536425"/>
                  <a:gd name="connsiteY11" fmla="*/ 181642 h 743574"/>
                  <a:gd name="connsiteX12" fmla="*/ 536151 w 536425"/>
                  <a:gd name="connsiteY12" fmla="*/ 285941 h 743574"/>
                  <a:gd name="connsiteX13" fmla="*/ 517958 w 536425"/>
                  <a:gd name="connsiteY13" fmla="*/ 310706 h 743574"/>
                  <a:gd name="connsiteX14" fmla="*/ 430805 w 536425"/>
                  <a:gd name="connsiteY14" fmla="*/ 348615 h 743574"/>
                  <a:gd name="connsiteX15" fmla="*/ 393086 w 536425"/>
                  <a:gd name="connsiteY15" fmla="*/ 403003 h 743574"/>
                  <a:gd name="connsiteX16" fmla="*/ 410993 w 536425"/>
                  <a:gd name="connsiteY16" fmla="*/ 625126 h 743574"/>
                  <a:gd name="connsiteX17" fmla="*/ 413564 w 536425"/>
                  <a:gd name="connsiteY17" fmla="*/ 701231 h 743574"/>
                  <a:gd name="connsiteX18" fmla="*/ 55710 w 536425"/>
                  <a:gd name="connsiteY18" fmla="*/ 665702 h 743574"/>
                  <a:gd name="connsiteX19" fmla="*/ 38470 w 536425"/>
                  <a:gd name="connsiteY19" fmla="*/ 644938 h 743574"/>
                  <a:gd name="connsiteX20" fmla="*/ 35327 w 536425"/>
                  <a:gd name="connsiteY20" fmla="*/ 636842 h 743574"/>
                  <a:gd name="connsiteX21" fmla="*/ 5799 w 536425"/>
                  <a:gd name="connsiteY21" fmla="*/ 257080 h 7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525"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A98BE01D-73F3-4DB0-A247-B25F3F219405}"/>
                  </a:ext>
                </a:extLst>
              </p:cNvPr>
              <p:cNvSpPr/>
              <p:nvPr/>
            </p:nvSpPr>
            <p:spPr>
              <a:xfrm>
                <a:off x="1674359" y="3288103"/>
                <a:ext cx="207019" cy="817587"/>
              </a:xfrm>
              <a:custGeom>
                <a:avLst/>
                <a:gdLst>
                  <a:gd name="connsiteX0" fmla="*/ 9216 w 207019"/>
                  <a:gd name="connsiteY0" fmla="*/ 795528 h 817587"/>
                  <a:gd name="connsiteX1" fmla="*/ 2644 w 207019"/>
                  <a:gd name="connsiteY1" fmla="*/ 767906 h 817587"/>
                  <a:gd name="connsiteX2" fmla="*/ 15788 w 207019"/>
                  <a:gd name="connsiteY2" fmla="*/ 631889 h 817587"/>
                  <a:gd name="connsiteX3" fmla="*/ 23027 w 207019"/>
                  <a:gd name="connsiteY3" fmla="*/ 498348 h 817587"/>
                  <a:gd name="connsiteX4" fmla="*/ 38172 w 207019"/>
                  <a:gd name="connsiteY4" fmla="*/ 384239 h 817587"/>
                  <a:gd name="connsiteX5" fmla="*/ 33505 w 207019"/>
                  <a:gd name="connsiteY5" fmla="*/ 173546 h 817587"/>
                  <a:gd name="connsiteX6" fmla="*/ 21408 w 207019"/>
                  <a:gd name="connsiteY6" fmla="*/ 54197 h 817587"/>
                  <a:gd name="connsiteX7" fmla="*/ 18455 w 207019"/>
                  <a:gd name="connsiteY7" fmla="*/ 0 h 817587"/>
                  <a:gd name="connsiteX8" fmla="*/ 45221 w 207019"/>
                  <a:gd name="connsiteY8" fmla="*/ 53626 h 817587"/>
                  <a:gd name="connsiteX9" fmla="*/ 148948 w 207019"/>
                  <a:gd name="connsiteY9" fmla="*/ 118682 h 817587"/>
                  <a:gd name="connsiteX10" fmla="*/ 191620 w 207019"/>
                  <a:gd name="connsiteY10" fmla="*/ 185547 h 817587"/>
                  <a:gd name="connsiteX11" fmla="*/ 206955 w 207019"/>
                  <a:gd name="connsiteY11" fmla="*/ 378428 h 817587"/>
                  <a:gd name="connsiteX12" fmla="*/ 114182 w 207019"/>
                  <a:gd name="connsiteY12" fmla="*/ 787908 h 817587"/>
                  <a:gd name="connsiteX13" fmla="*/ 72557 w 207019"/>
                  <a:gd name="connsiteY13" fmla="*/ 817531 h 817587"/>
                  <a:gd name="connsiteX14" fmla="*/ 9216 w 207019"/>
                  <a:gd name="connsiteY14" fmla="*/ 795528 h 8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5BC120-F2AB-468A-9529-C8A9C64DACD3}"/>
                  </a:ext>
                </a:extLst>
              </p:cNvPr>
              <p:cNvSpPr/>
              <p:nvPr/>
            </p:nvSpPr>
            <p:spPr>
              <a:xfrm>
                <a:off x="1763585" y="2024611"/>
                <a:ext cx="786699" cy="811911"/>
              </a:xfrm>
              <a:custGeom>
                <a:avLst/>
                <a:gdLst>
                  <a:gd name="connsiteX0" fmla="*/ 136779 w 786699"/>
                  <a:gd name="connsiteY0" fmla="*/ 434626 h 811911"/>
                  <a:gd name="connsiteX1" fmla="*/ 210026 w 786699"/>
                  <a:gd name="connsiteY1" fmla="*/ 583026 h 811911"/>
                  <a:gd name="connsiteX2" fmla="*/ 166878 w 786699"/>
                  <a:gd name="connsiteY2" fmla="*/ 657606 h 811911"/>
                  <a:gd name="connsiteX3" fmla="*/ 136684 w 786699"/>
                  <a:gd name="connsiteY3" fmla="*/ 719043 h 811911"/>
                  <a:gd name="connsiteX4" fmla="*/ 71819 w 786699"/>
                  <a:gd name="connsiteY4" fmla="*/ 736092 h 811911"/>
                  <a:gd name="connsiteX5" fmla="*/ 20574 w 786699"/>
                  <a:gd name="connsiteY5" fmla="*/ 697326 h 811911"/>
                  <a:gd name="connsiteX6" fmla="*/ 37052 w 786699"/>
                  <a:gd name="connsiteY6" fmla="*/ 663702 h 811911"/>
                  <a:gd name="connsiteX7" fmla="*/ 91726 w 786699"/>
                  <a:gd name="connsiteY7" fmla="*/ 619697 h 811911"/>
                  <a:gd name="connsiteX8" fmla="*/ 83153 w 786699"/>
                  <a:gd name="connsiteY8" fmla="*/ 596742 h 811911"/>
                  <a:gd name="connsiteX9" fmla="*/ 71247 w 786699"/>
                  <a:gd name="connsiteY9" fmla="*/ 565118 h 811911"/>
                  <a:gd name="connsiteX10" fmla="*/ 111824 w 786699"/>
                  <a:gd name="connsiteY10" fmla="*/ 559022 h 811911"/>
                  <a:gd name="connsiteX11" fmla="*/ 121730 w 786699"/>
                  <a:gd name="connsiteY11" fmla="*/ 566357 h 811911"/>
                  <a:gd name="connsiteX12" fmla="*/ 139351 w 786699"/>
                  <a:gd name="connsiteY12" fmla="*/ 570929 h 811911"/>
                  <a:gd name="connsiteX13" fmla="*/ 136398 w 786699"/>
                  <a:gd name="connsiteY13" fmla="*/ 553022 h 811911"/>
                  <a:gd name="connsiteX14" fmla="*/ 136779 w 786699"/>
                  <a:gd name="connsiteY14" fmla="*/ 434626 h 811911"/>
                  <a:gd name="connsiteX15" fmla="*/ 778288 w 786699"/>
                  <a:gd name="connsiteY15" fmla="*/ 313754 h 811911"/>
                  <a:gd name="connsiteX16" fmla="*/ 786575 w 786699"/>
                  <a:gd name="connsiteY16" fmla="*/ 341376 h 811911"/>
                  <a:gd name="connsiteX17" fmla="*/ 785527 w 786699"/>
                  <a:gd name="connsiteY17" fmla="*/ 371761 h 811911"/>
                  <a:gd name="connsiteX18" fmla="*/ 708660 w 786699"/>
                  <a:gd name="connsiteY18" fmla="*/ 435959 h 811911"/>
                  <a:gd name="connsiteX19" fmla="*/ 674466 w 786699"/>
                  <a:gd name="connsiteY19" fmla="*/ 473012 h 811911"/>
                  <a:gd name="connsiteX20" fmla="*/ 579406 w 786699"/>
                  <a:gd name="connsiteY20" fmla="*/ 693992 h 811911"/>
                  <a:gd name="connsiteX21" fmla="*/ 532257 w 786699"/>
                  <a:gd name="connsiteY21" fmla="*/ 744760 h 811911"/>
                  <a:gd name="connsiteX22" fmla="*/ 414719 w 786699"/>
                  <a:gd name="connsiteY22" fmla="*/ 811911 h 811911"/>
                  <a:gd name="connsiteX23" fmla="*/ 370999 w 786699"/>
                  <a:gd name="connsiteY23" fmla="*/ 712851 h 811911"/>
                  <a:gd name="connsiteX24" fmla="*/ 425863 w 786699"/>
                  <a:gd name="connsiteY24" fmla="*/ 681609 h 811911"/>
                  <a:gd name="connsiteX25" fmla="*/ 517208 w 786699"/>
                  <a:gd name="connsiteY25" fmla="*/ 596646 h 811911"/>
                  <a:gd name="connsiteX26" fmla="*/ 616268 w 786699"/>
                  <a:gd name="connsiteY26" fmla="*/ 404908 h 811911"/>
                  <a:gd name="connsiteX27" fmla="*/ 724281 w 786699"/>
                  <a:gd name="connsiteY27" fmla="*/ 341948 h 811911"/>
                  <a:gd name="connsiteX28" fmla="*/ 751808 w 786699"/>
                  <a:gd name="connsiteY28" fmla="*/ 323945 h 811911"/>
                  <a:gd name="connsiteX29" fmla="*/ 778288 w 786699"/>
                  <a:gd name="connsiteY29" fmla="*/ 313754 h 811911"/>
                  <a:gd name="connsiteX30" fmla="*/ 136208 w 786699"/>
                  <a:gd name="connsiteY30" fmla="*/ 0 h 811911"/>
                  <a:gd name="connsiteX31" fmla="*/ 210598 w 786699"/>
                  <a:gd name="connsiteY31" fmla="*/ 44482 h 811911"/>
                  <a:gd name="connsiteX32" fmla="*/ 190214 w 786699"/>
                  <a:gd name="connsiteY32" fmla="*/ 109633 h 811911"/>
                  <a:gd name="connsiteX33" fmla="*/ 158591 w 786699"/>
                  <a:gd name="connsiteY33" fmla="*/ 194215 h 811911"/>
                  <a:gd name="connsiteX34" fmla="*/ 144304 w 786699"/>
                  <a:gd name="connsiteY34" fmla="*/ 312134 h 811911"/>
                  <a:gd name="connsiteX35" fmla="*/ 131445 w 786699"/>
                  <a:gd name="connsiteY35" fmla="*/ 378619 h 811911"/>
                  <a:gd name="connsiteX36" fmla="*/ 35719 w 786699"/>
                  <a:gd name="connsiteY36" fmla="*/ 400336 h 811911"/>
                  <a:gd name="connsiteX37" fmla="*/ 0 w 786699"/>
                  <a:gd name="connsiteY37" fmla="*/ 417386 h 811911"/>
                  <a:gd name="connsiteX38" fmla="*/ 14192 w 786699"/>
                  <a:gd name="connsiteY38" fmla="*/ 386906 h 811911"/>
                  <a:gd name="connsiteX39" fmla="*/ 61532 w 786699"/>
                  <a:gd name="connsiteY39" fmla="*/ 204883 h 811911"/>
                  <a:gd name="connsiteX40" fmla="*/ 86487 w 786699"/>
                  <a:gd name="connsiteY40" fmla="*/ 72295 h 811911"/>
                  <a:gd name="connsiteX41" fmla="*/ 136208 w 786699"/>
                  <a:gd name="connsiteY41" fmla="*/ 0 h 81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525" cap="flat">
                <a:noFill/>
                <a:prstDash val="solid"/>
                <a:miter/>
              </a:ln>
            </p:spPr>
            <p:txBody>
              <a:bodyPr wrap="square" rtlCol="0" anchor="ctr">
                <a:noAutofit/>
              </a:bodyPr>
              <a:lstStyle/>
              <a:p>
                <a:endParaRPr lang="en-US"/>
              </a:p>
            </p:txBody>
          </p:sp>
          <p:sp>
            <p:nvSpPr>
              <p:cNvPr id="35" name="Graphic 2">
                <a:extLst>
                  <a:ext uri="{FF2B5EF4-FFF2-40B4-BE49-F238E27FC236}">
                    <a16:creationId xmlns:a16="http://schemas.microsoft.com/office/drawing/2014/main" id="{4B6A0A6E-E4A7-44A5-B5FC-E7C6AFF08A3D}"/>
                  </a:ext>
                </a:extLst>
              </p:cNvPr>
              <p:cNvSpPr/>
              <p:nvPr/>
            </p:nvSpPr>
            <p:spPr>
              <a:xfrm>
                <a:off x="1696435" y="2399058"/>
                <a:ext cx="211447" cy="289479"/>
              </a:xfrm>
              <a:custGeom>
                <a:avLst/>
                <a:gdLst>
                  <a:gd name="connsiteX0" fmla="*/ 104297 w 211447"/>
                  <a:gd name="connsiteY0" fmla="*/ 289350 h 289479"/>
                  <a:gd name="connsiteX1" fmla="*/ 53910 w 211447"/>
                  <a:gd name="connsiteY1" fmla="*/ 259537 h 289479"/>
                  <a:gd name="connsiteX2" fmla="*/ 5142 w 211447"/>
                  <a:gd name="connsiteY2" fmla="*/ 172098 h 289479"/>
                  <a:gd name="connsiteX3" fmla="*/ 94 w 211447"/>
                  <a:gd name="connsiteY3" fmla="*/ 151428 h 289479"/>
                  <a:gd name="connsiteX4" fmla="*/ 67150 w 211447"/>
                  <a:gd name="connsiteY4" fmla="*/ 42939 h 289479"/>
                  <a:gd name="connsiteX5" fmla="*/ 192975 w 211447"/>
                  <a:gd name="connsiteY5" fmla="*/ 1219 h 289479"/>
                  <a:gd name="connsiteX6" fmla="*/ 206501 w 211447"/>
                  <a:gd name="connsiteY6" fmla="*/ 13602 h 289479"/>
                  <a:gd name="connsiteX7" fmla="*/ 209834 w 211447"/>
                  <a:gd name="connsiteY7" fmla="*/ 49130 h 289479"/>
                  <a:gd name="connsiteX8" fmla="*/ 208787 w 211447"/>
                  <a:gd name="connsiteY8" fmla="*/ 65037 h 289479"/>
                  <a:gd name="connsiteX9" fmla="*/ 186974 w 211447"/>
                  <a:gd name="connsiteY9" fmla="*/ 89325 h 289479"/>
                  <a:gd name="connsiteX10" fmla="*/ 198595 w 211447"/>
                  <a:gd name="connsiteY10" fmla="*/ 169526 h 289479"/>
                  <a:gd name="connsiteX11" fmla="*/ 210882 w 211447"/>
                  <a:gd name="connsiteY11" fmla="*/ 187147 h 289479"/>
                  <a:gd name="connsiteX12" fmla="*/ 194213 w 211447"/>
                  <a:gd name="connsiteY12" fmla="*/ 198577 h 289479"/>
                  <a:gd name="connsiteX13" fmla="*/ 179735 w 211447"/>
                  <a:gd name="connsiteY13" fmla="*/ 186671 h 289479"/>
                  <a:gd name="connsiteX14" fmla="*/ 142778 w 211447"/>
                  <a:gd name="connsiteY14" fmla="*/ 187814 h 289479"/>
                  <a:gd name="connsiteX15" fmla="*/ 158590 w 211447"/>
                  <a:gd name="connsiteY15" fmla="*/ 227152 h 289479"/>
                  <a:gd name="connsiteX16" fmla="*/ 148684 w 211447"/>
                  <a:gd name="connsiteY16" fmla="*/ 270205 h 289479"/>
                  <a:gd name="connsiteX17" fmla="*/ 104297 w 211447"/>
                  <a:gd name="connsiteY17" fmla="*/ 289350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525" cap="flat">
                <a:noFill/>
                <a:prstDash val="solid"/>
                <a:miter/>
              </a:ln>
            </p:spPr>
            <p:txBody>
              <a:bodyPr rtlCol="0" anchor="ctr"/>
              <a:lstStyle/>
              <a:p>
                <a:endParaRPr lang="en-US"/>
              </a:p>
            </p:txBody>
          </p:sp>
          <p:sp>
            <p:nvSpPr>
              <p:cNvPr id="37" name="Graphic 2">
                <a:extLst>
                  <a:ext uri="{FF2B5EF4-FFF2-40B4-BE49-F238E27FC236}">
                    <a16:creationId xmlns:a16="http://schemas.microsoft.com/office/drawing/2014/main" id="{8C7CEDA5-35A6-4BA7-9158-D64E743B7479}"/>
                  </a:ext>
                </a:extLst>
              </p:cNvPr>
              <p:cNvSpPr/>
              <p:nvPr/>
            </p:nvSpPr>
            <p:spPr>
              <a:xfrm>
                <a:off x="1664330" y="4067702"/>
                <a:ext cx="187073" cy="169823"/>
              </a:xfrm>
              <a:custGeom>
                <a:avLst/>
                <a:gdLst>
                  <a:gd name="connsiteX0" fmla="*/ 186790 w 187073"/>
                  <a:gd name="connsiteY0" fmla="*/ 25073 h 169823"/>
                  <a:gd name="connsiteX1" fmla="*/ 144594 w 187073"/>
                  <a:gd name="connsiteY1" fmla="*/ 96130 h 169823"/>
                  <a:gd name="connsiteX2" fmla="*/ 100874 w 187073"/>
                  <a:gd name="connsiteY2" fmla="*/ 134135 h 169823"/>
                  <a:gd name="connsiteX3" fmla="*/ 28770 w 187073"/>
                  <a:gd name="connsiteY3" fmla="*/ 166710 h 169823"/>
                  <a:gd name="connsiteX4" fmla="*/ 5 w 187073"/>
                  <a:gd name="connsiteY4" fmla="*/ 102797 h 169823"/>
                  <a:gd name="connsiteX5" fmla="*/ 19340 w 187073"/>
                  <a:gd name="connsiteY5" fmla="*/ 16024 h 169823"/>
                  <a:gd name="connsiteX6" fmla="*/ 90016 w 187073"/>
                  <a:gd name="connsiteY6" fmla="*/ 36408 h 169823"/>
                  <a:gd name="connsiteX7" fmla="*/ 124115 w 187073"/>
                  <a:gd name="connsiteY7" fmla="*/ 8214 h 169823"/>
                  <a:gd name="connsiteX8" fmla="*/ 169169 w 187073"/>
                  <a:gd name="connsiteY8" fmla="*/ 1642 h 169823"/>
                  <a:gd name="connsiteX9" fmla="*/ 186790 w 187073"/>
                  <a:gd name="connsiteY9" fmla="*/ 25073 h 1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B8196FC3-7A48-47CD-BC55-DA7F10F34828}"/>
                  </a:ext>
                </a:extLst>
              </p:cNvPr>
              <p:cNvSpPr/>
              <p:nvPr/>
            </p:nvSpPr>
            <p:spPr>
              <a:xfrm>
                <a:off x="1880747" y="4236793"/>
                <a:ext cx="286146" cy="172368"/>
              </a:xfrm>
              <a:custGeom>
                <a:avLst/>
                <a:gdLst>
                  <a:gd name="connsiteX0" fmla="*/ 111248 w 286146"/>
                  <a:gd name="connsiteY0" fmla="*/ 9335 h 172368"/>
                  <a:gd name="connsiteX1" fmla="*/ 122773 w 286146"/>
                  <a:gd name="connsiteY1" fmla="*/ 6953 h 172368"/>
                  <a:gd name="connsiteX2" fmla="*/ 181352 w 286146"/>
                  <a:gd name="connsiteY2" fmla="*/ 47720 h 172368"/>
                  <a:gd name="connsiteX3" fmla="*/ 239264 w 286146"/>
                  <a:gd name="connsiteY3" fmla="*/ 53340 h 172368"/>
                  <a:gd name="connsiteX4" fmla="*/ 283841 w 286146"/>
                  <a:gd name="connsiteY4" fmla="*/ 79248 h 172368"/>
                  <a:gd name="connsiteX5" fmla="*/ 267648 w 286146"/>
                  <a:gd name="connsiteY5" fmla="*/ 131921 h 172368"/>
                  <a:gd name="connsiteX6" fmla="*/ 259266 w 286146"/>
                  <a:gd name="connsiteY6" fmla="*/ 140779 h 172368"/>
                  <a:gd name="connsiteX7" fmla="*/ 236216 w 286146"/>
                  <a:gd name="connsiteY7" fmla="*/ 151352 h 172368"/>
                  <a:gd name="connsiteX8" fmla="*/ 80768 w 286146"/>
                  <a:gd name="connsiteY8" fmla="*/ 170402 h 172368"/>
                  <a:gd name="connsiteX9" fmla="*/ 37905 w 286146"/>
                  <a:gd name="connsiteY9" fmla="*/ 168974 h 172368"/>
                  <a:gd name="connsiteX10" fmla="*/ 948 w 286146"/>
                  <a:gd name="connsiteY10" fmla="*/ 118015 h 172368"/>
                  <a:gd name="connsiteX11" fmla="*/ 24189 w 286146"/>
                  <a:gd name="connsiteY11" fmla="*/ 0 h 172368"/>
                  <a:gd name="connsiteX12" fmla="*/ 111248 w 286146"/>
                  <a:gd name="connsiteY12" fmla="*/ 9335 h 17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3A7D4ED6-1998-45D8-8F9F-FC93B6D180CA}"/>
                  </a:ext>
                </a:extLst>
              </p:cNvPr>
              <p:cNvSpPr/>
              <p:nvPr/>
            </p:nvSpPr>
            <p:spPr>
              <a:xfrm>
                <a:off x="1682710" y="3190662"/>
                <a:ext cx="377936" cy="1058091"/>
              </a:xfrm>
              <a:custGeom>
                <a:avLst/>
                <a:gdLst>
                  <a:gd name="connsiteX0" fmla="*/ 377102 w 377936"/>
                  <a:gd name="connsiteY0" fmla="*/ 320421 h 1058091"/>
                  <a:gd name="connsiteX1" fmla="*/ 377102 w 377936"/>
                  <a:gd name="connsiteY1" fmla="*/ 172403 h 1058091"/>
                  <a:gd name="connsiteX2" fmla="*/ 371387 w 377936"/>
                  <a:gd name="connsiteY2" fmla="*/ 61531 h 1058091"/>
                  <a:gd name="connsiteX3" fmla="*/ 349385 w 377936"/>
                  <a:gd name="connsiteY3" fmla="*/ 61246 h 1058091"/>
                  <a:gd name="connsiteX4" fmla="*/ 261659 w 377936"/>
                  <a:gd name="connsiteY4" fmla="*/ 92678 h 1058091"/>
                  <a:gd name="connsiteX5" fmla="*/ 15629 w 377936"/>
                  <a:gd name="connsiteY5" fmla="*/ 16478 h 1058091"/>
                  <a:gd name="connsiteX6" fmla="*/ 1246 w 377936"/>
                  <a:gd name="connsiteY6" fmla="*/ 0 h 1058091"/>
                  <a:gd name="connsiteX7" fmla="*/ 1436 w 377936"/>
                  <a:gd name="connsiteY7" fmla="*/ 10287 h 1058091"/>
                  <a:gd name="connsiteX8" fmla="*/ 103 w 377936"/>
                  <a:gd name="connsiteY8" fmla="*/ 56197 h 1058091"/>
                  <a:gd name="connsiteX9" fmla="*/ 6485 w 377936"/>
                  <a:gd name="connsiteY9" fmla="*/ 97536 h 1058091"/>
                  <a:gd name="connsiteX10" fmla="*/ 22296 w 377936"/>
                  <a:gd name="connsiteY10" fmla="*/ 134493 h 1058091"/>
                  <a:gd name="connsiteX11" fmla="*/ 64873 w 377936"/>
                  <a:gd name="connsiteY11" fmla="*/ 187738 h 1058091"/>
                  <a:gd name="connsiteX12" fmla="*/ 99449 w 377936"/>
                  <a:gd name="connsiteY12" fmla="*/ 204216 h 1058091"/>
                  <a:gd name="connsiteX13" fmla="*/ 147931 w 377936"/>
                  <a:gd name="connsiteY13" fmla="*/ 223456 h 1058091"/>
                  <a:gd name="connsiteX14" fmla="*/ 179363 w 377936"/>
                  <a:gd name="connsiteY14" fmla="*/ 263366 h 1058091"/>
                  <a:gd name="connsiteX15" fmla="*/ 186317 w 377936"/>
                  <a:gd name="connsiteY15" fmla="*/ 351949 h 1058091"/>
                  <a:gd name="connsiteX16" fmla="*/ 198413 w 377936"/>
                  <a:gd name="connsiteY16" fmla="*/ 475774 h 1058091"/>
                  <a:gd name="connsiteX17" fmla="*/ 204033 w 377936"/>
                  <a:gd name="connsiteY17" fmla="*/ 871538 h 1058091"/>
                  <a:gd name="connsiteX18" fmla="*/ 210891 w 377936"/>
                  <a:gd name="connsiteY18" fmla="*/ 1038225 h 1058091"/>
                  <a:gd name="connsiteX19" fmla="*/ 218321 w 377936"/>
                  <a:gd name="connsiteY19" fmla="*/ 1043464 h 1058091"/>
                  <a:gd name="connsiteX20" fmla="*/ 289568 w 377936"/>
                  <a:gd name="connsiteY20" fmla="*/ 1057561 h 1058091"/>
                  <a:gd name="connsiteX21" fmla="*/ 320905 w 377936"/>
                  <a:gd name="connsiteY21" fmla="*/ 1053179 h 1058091"/>
                  <a:gd name="connsiteX22" fmla="*/ 334621 w 377936"/>
                  <a:gd name="connsiteY22" fmla="*/ 1038606 h 1058091"/>
                  <a:gd name="connsiteX23" fmla="*/ 361767 w 377936"/>
                  <a:gd name="connsiteY23" fmla="*/ 707803 h 1058091"/>
                  <a:gd name="connsiteX24" fmla="*/ 371006 w 377936"/>
                  <a:gd name="connsiteY24" fmla="*/ 541591 h 1058091"/>
                  <a:gd name="connsiteX25" fmla="*/ 377102 w 377936"/>
                  <a:gd name="connsiteY25" fmla="*/ 320421 h 1058091"/>
                  <a:gd name="connsiteX26" fmla="*/ 373007 w 377936"/>
                  <a:gd name="connsiteY26" fmla="*/ 421767 h 1058091"/>
                  <a:gd name="connsiteX27" fmla="*/ 373007 w 377936"/>
                  <a:gd name="connsiteY27" fmla="*/ 420814 h 1058091"/>
                  <a:gd name="connsiteX28" fmla="*/ 373673 w 377936"/>
                  <a:gd name="connsiteY28" fmla="*/ 420910 h 1058091"/>
                  <a:gd name="connsiteX29" fmla="*/ 373007 w 377936"/>
                  <a:gd name="connsiteY29" fmla="*/ 421767 h 1058091"/>
                  <a:gd name="connsiteX30" fmla="*/ 373007 w 377936"/>
                  <a:gd name="connsiteY30" fmla="*/ 421767 h 1058091"/>
                  <a:gd name="connsiteX31" fmla="*/ 373007 w 377936"/>
                  <a:gd name="connsiteY31" fmla="*/ 421767 h 1058091"/>
                  <a:gd name="connsiteX32" fmla="*/ 359291 w 377936"/>
                  <a:gd name="connsiteY32" fmla="*/ 599408 h 1058091"/>
                  <a:gd name="connsiteX33" fmla="*/ 359386 w 377936"/>
                  <a:gd name="connsiteY33" fmla="*/ 599218 h 1058091"/>
                  <a:gd name="connsiteX34" fmla="*/ 359386 w 377936"/>
                  <a:gd name="connsiteY34" fmla="*/ 599218 h 1058091"/>
                  <a:gd name="connsiteX35" fmla="*/ 359386 w 377936"/>
                  <a:gd name="connsiteY35" fmla="*/ 599218 h 1058091"/>
                  <a:gd name="connsiteX36" fmla="*/ 359386 w 377936"/>
                  <a:gd name="connsiteY36" fmla="*/ 599504 h 1058091"/>
                  <a:gd name="connsiteX37" fmla="*/ 359291 w 377936"/>
                  <a:gd name="connsiteY37" fmla="*/ 599408 h 105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525" cap="flat">
                <a:noFill/>
                <a:prstDash val="solid"/>
                <a:miter/>
              </a:ln>
            </p:spPr>
            <p:txBody>
              <a:bodyPr rtlCol="0" anchor="ctr"/>
              <a:lstStyle/>
              <a:p>
                <a:endParaRPr lang="en-US"/>
              </a:p>
            </p:txBody>
          </p:sp>
        </p:grpSp>
      </p:grpSp>
      <p:grpSp>
        <p:nvGrpSpPr>
          <p:cNvPr id="60" name="Group 59">
            <a:extLst>
              <a:ext uri="{FF2B5EF4-FFF2-40B4-BE49-F238E27FC236}">
                <a16:creationId xmlns:a16="http://schemas.microsoft.com/office/drawing/2014/main" id="{A98AAF8D-6D3D-46AF-A370-AA69BEC3542B}"/>
              </a:ext>
            </a:extLst>
          </p:cNvPr>
          <p:cNvGrpSpPr/>
          <p:nvPr/>
        </p:nvGrpSpPr>
        <p:grpSpPr>
          <a:xfrm>
            <a:off x="1857624" y="1452422"/>
            <a:ext cx="1638115" cy="3511684"/>
            <a:chOff x="-475010" y="505698"/>
            <a:chExt cx="3859356" cy="3511684"/>
          </a:xfrm>
          <a:solidFill>
            <a:schemeClr val="accent2">
              <a:lumMod val="40000"/>
              <a:lumOff val="60000"/>
            </a:schemeClr>
          </a:solidFill>
        </p:grpSpPr>
        <p:sp>
          <p:nvSpPr>
            <p:cNvPr id="61" name="TextBox 60">
              <a:extLst>
                <a:ext uri="{FF2B5EF4-FFF2-40B4-BE49-F238E27FC236}">
                  <a16:creationId xmlns:a16="http://schemas.microsoft.com/office/drawing/2014/main" id="{A72347A6-C60E-4BBF-8183-27883634222C}"/>
                </a:ext>
              </a:extLst>
            </p:cNvPr>
            <p:cNvSpPr txBox="1"/>
            <p:nvPr/>
          </p:nvSpPr>
          <p:spPr>
            <a:xfrm>
              <a:off x="-475010" y="505698"/>
              <a:ext cx="3859356" cy="1354217"/>
            </a:xfrm>
            <a:prstGeom prst="rect">
              <a:avLst/>
            </a:prstGeom>
            <a:grpFill/>
          </p:spPr>
          <p:txBody>
            <a:bodyPr wrap="square" rtlCol="0" anchor="ctr">
              <a:spAutoFit/>
            </a:bodyPr>
            <a:lstStyle/>
            <a:p>
              <a:r>
                <a:rPr lang="en-US" altLang="ko-KR" sz="1400" b="1" dirty="0">
                  <a:cs typeface="Arial" pitchFamily="34" charset="0"/>
                </a:rPr>
                <a:t>STEP 1:</a:t>
              </a:r>
            </a:p>
            <a:p>
              <a:r>
                <a:rPr lang="en-US" sz="1800" b="1" i="0" u="none" strike="noStrike" baseline="0" dirty="0"/>
                <a:t>Determining the purpose</a:t>
              </a:r>
              <a:r>
                <a:rPr lang="en-US" sz="1800" b="0" i="0" u="none" strike="noStrike" baseline="0" dirty="0"/>
                <a:t> </a:t>
              </a:r>
            </a:p>
            <a:p>
              <a:r>
                <a:rPr lang="en-US" sz="1800" b="0" i="0" u="none" strike="noStrike" baseline="0" dirty="0"/>
                <a:t>	</a:t>
              </a:r>
            </a:p>
            <a:p>
              <a:endParaRPr lang="ko-KR" altLang="en-US" sz="1400" b="1" dirty="0">
                <a:cs typeface="Arial" pitchFamily="34" charset="0"/>
              </a:endParaRPr>
            </a:p>
          </p:txBody>
        </p:sp>
        <p:sp>
          <p:nvSpPr>
            <p:cNvPr id="62" name="TextBox 61">
              <a:extLst>
                <a:ext uri="{FF2B5EF4-FFF2-40B4-BE49-F238E27FC236}">
                  <a16:creationId xmlns:a16="http://schemas.microsoft.com/office/drawing/2014/main" id="{DE670D65-6123-4C61-97CB-4EB3FEDCA90B}"/>
                </a:ext>
              </a:extLst>
            </p:cNvPr>
            <p:cNvSpPr txBox="1"/>
            <p:nvPr/>
          </p:nvSpPr>
          <p:spPr>
            <a:xfrm>
              <a:off x="-460973" y="1339726"/>
              <a:ext cx="3845319" cy="2677656"/>
            </a:xfrm>
            <a:prstGeom prst="rect">
              <a:avLst/>
            </a:prstGeom>
            <a:grpFill/>
          </p:spPr>
          <p:txBody>
            <a:bodyPr wrap="square" rtlCol="0">
              <a:spAutoFit/>
            </a:bodyPr>
            <a:lstStyle/>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Planning this database would help me to organize skills of students in the university </a:t>
              </a:r>
            </a:p>
            <a:p>
              <a:r>
                <a:rPr lang="en-US" sz="1800" b="0" i="0" u="none" strike="noStrike" baseline="0" dirty="0">
                  <a:latin typeface="Arial" panose="020B0604020202020204" pitchFamily="34" charset="0"/>
                </a:rPr>
                <a:t>	</a:t>
              </a:r>
            </a:p>
          </p:txBody>
        </p:sp>
      </p:grpSp>
      <p:grpSp>
        <p:nvGrpSpPr>
          <p:cNvPr id="63" name="Group 62">
            <a:extLst>
              <a:ext uri="{FF2B5EF4-FFF2-40B4-BE49-F238E27FC236}">
                <a16:creationId xmlns:a16="http://schemas.microsoft.com/office/drawing/2014/main" id="{48095BBE-1374-424D-A98D-716566E6CDA2}"/>
              </a:ext>
            </a:extLst>
          </p:cNvPr>
          <p:cNvGrpSpPr/>
          <p:nvPr/>
        </p:nvGrpSpPr>
        <p:grpSpPr>
          <a:xfrm>
            <a:off x="3688399" y="1402129"/>
            <a:ext cx="1638757" cy="4935775"/>
            <a:chOff x="-692978" y="87516"/>
            <a:chExt cx="3860871" cy="4935775"/>
          </a:xfrm>
          <a:solidFill>
            <a:schemeClr val="accent1">
              <a:lumMod val="40000"/>
              <a:lumOff val="60000"/>
            </a:schemeClr>
          </a:solidFill>
        </p:grpSpPr>
        <p:sp>
          <p:nvSpPr>
            <p:cNvPr id="64" name="TextBox 63">
              <a:extLst>
                <a:ext uri="{FF2B5EF4-FFF2-40B4-BE49-F238E27FC236}">
                  <a16:creationId xmlns:a16="http://schemas.microsoft.com/office/drawing/2014/main" id="{DE6071BB-FED4-479C-BD87-914CBD8253AB}"/>
                </a:ext>
              </a:extLst>
            </p:cNvPr>
            <p:cNvSpPr txBox="1"/>
            <p:nvPr/>
          </p:nvSpPr>
          <p:spPr>
            <a:xfrm>
              <a:off x="-692978" y="87516"/>
              <a:ext cx="3859356" cy="1908215"/>
            </a:xfrm>
            <a:prstGeom prst="rect">
              <a:avLst/>
            </a:prstGeom>
            <a:grpFill/>
          </p:spPr>
          <p:txBody>
            <a:bodyPr wrap="square" rtlCol="0" anchor="ctr">
              <a:spAutoFit/>
            </a:bodyPr>
            <a:lstStyle/>
            <a:p>
              <a:r>
                <a:rPr lang="en-US" altLang="ko-KR" sz="1400" b="1" dirty="0">
                  <a:solidFill>
                    <a:schemeClr val="tx1">
                      <a:lumMod val="85000"/>
                      <a:lumOff val="15000"/>
                    </a:schemeClr>
                  </a:solidFill>
                  <a:cs typeface="Arial" pitchFamily="34" charset="0"/>
                </a:rPr>
                <a:t>STEP 2:</a:t>
              </a:r>
            </a:p>
            <a:p>
              <a:r>
                <a:rPr lang="en-US" sz="1800" b="1" i="0" u="none" strike="noStrike" baseline="0" dirty="0">
                  <a:solidFill>
                    <a:srgbClr val="000000"/>
                  </a:solidFill>
                </a:rPr>
                <a:t>Find and organize the information required: </a:t>
              </a:r>
            </a:p>
            <a:p>
              <a:r>
                <a:rPr lang="en-US" sz="1800" b="1" i="0" u="none" strike="noStrike" baseline="0" dirty="0">
                  <a:solidFill>
                    <a:srgbClr val="000000"/>
                  </a:solidFill>
                </a:rPr>
                <a:t>	</a:t>
              </a:r>
            </a:p>
            <a:p>
              <a:endParaRPr lang="ko-KR" altLang="en-US" sz="1400" b="1"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5EA52B2B-88E9-4AB3-B5B8-E73793F2C3CD}"/>
                </a:ext>
              </a:extLst>
            </p:cNvPr>
            <p:cNvSpPr txBox="1"/>
            <p:nvPr/>
          </p:nvSpPr>
          <p:spPr>
            <a:xfrm>
              <a:off x="-677429" y="1237639"/>
              <a:ext cx="3845322" cy="3785652"/>
            </a:xfrm>
            <a:prstGeom prst="rect">
              <a:avLst/>
            </a:prstGeom>
            <a:grpFill/>
          </p:spPr>
          <p:txBody>
            <a:bodyPr wrap="square" rtlCol="0">
              <a:spAutoFit/>
            </a:bodyPr>
            <a:lstStyle/>
            <a:p>
              <a:endParaRPr lang="en-US" altLang="ko-KR" sz="1200" dirty="0">
                <a:solidFill>
                  <a:schemeClr val="tx1">
                    <a:lumMod val="85000"/>
                    <a:lumOff val="15000"/>
                  </a:schemeClr>
                </a:solidFill>
                <a:cs typeface="Arial" pitchFamily="34" charset="0"/>
              </a:endParaRPr>
            </a:p>
            <a:p>
              <a:r>
                <a:rPr lang="en-US" sz="1800" b="0" i="0" u="none" strike="noStrike" baseline="0" dirty="0">
                  <a:solidFill>
                    <a:srgbClr val="000000"/>
                  </a:solidFill>
                  <a:latin typeface="Arial" panose="020B0604020202020204" pitchFamily="34" charset="0"/>
                </a:rPr>
                <a:t>I would need information about the Student Name, SHU_ID, skills or talents, contact, address, gender </a:t>
              </a:r>
            </a:p>
            <a:p>
              <a:r>
                <a:rPr lang="en-US" sz="1800" b="0" i="0" u="none" strike="noStrike" baseline="0" dirty="0">
                  <a:solidFill>
                    <a:srgbClr val="000000"/>
                  </a:solidFill>
                  <a:latin typeface="Arial" panose="020B0604020202020204" pitchFamily="34" charset="0"/>
                </a:rPr>
                <a:t>	</a:t>
              </a:r>
            </a:p>
            <a:p>
              <a:r>
                <a:rPr lang="en-US" altLang="ko-KR" sz="1200" dirty="0">
                  <a:solidFill>
                    <a:schemeClr val="tx1">
                      <a:lumMod val="85000"/>
                      <a:lumOff val="15000"/>
                    </a:schemeClr>
                  </a:solidFill>
                  <a:cs typeface="Arial" pitchFamily="34" charset="0"/>
                </a:rPr>
                <a:t>.   </a:t>
              </a:r>
            </a:p>
          </p:txBody>
        </p:sp>
      </p:grpSp>
      <p:grpSp>
        <p:nvGrpSpPr>
          <p:cNvPr id="66" name="Group 65">
            <a:extLst>
              <a:ext uri="{FF2B5EF4-FFF2-40B4-BE49-F238E27FC236}">
                <a16:creationId xmlns:a16="http://schemas.microsoft.com/office/drawing/2014/main" id="{05DFFF4E-6936-4985-A76D-05D839690634}"/>
              </a:ext>
            </a:extLst>
          </p:cNvPr>
          <p:cNvGrpSpPr/>
          <p:nvPr/>
        </p:nvGrpSpPr>
        <p:grpSpPr>
          <a:xfrm>
            <a:off x="7302501" y="845146"/>
            <a:ext cx="4774821" cy="5785544"/>
            <a:chOff x="-475010" y="518951"/>
            <a:chExt cx="10396079" cy="6453086"/>
          </a:xfrm>
          <a:solidFill>
            <a:schemeClr val="accent1">
              <a:lumMod val="40000"/>
              <a:lumOff val="60000"/>
            </a:schemeClr>
          </a:solidFill>
        </p:grpSpPr>
        <p:sp>
          <p:nvSpPr>
            <p:cNvPr id="67" name="TextBox 66">
              <a:extLst>
                <a:ext uri="{FF2B5EF4-FFF2-40B4-BE49-F238E27FC236}">
                  <a16:creationId xmlns:a16="http://schemas.microsoft.com/office/drawing/2014/main" id="{3E042EAF-6AD0-471A-B209-08D3E52E4F96}"/>
                </a:ext>
              </a:extLst>
            </p:cNvPr>
            <p:cNvSpPr txBox="1"/>
            <p:nvPr/>
          </p:nvSpPr>
          <p:spPr>
            <a:xfrm>
              <a:off x="-475010" y="518951"/>
              <a:ext cx="5813758" cy="1354217"/>
            </a:xfrm>
            <a:prstGeom prst="rect">
              <a:avLst/>
            </a:prstGeom>
            <a:grpFill/>
          </p:spPr>
          <p:txBody>
            <a:bodyPr wrap="square" rtlCol="0" anchor="ctr">
              <a:spAutoFit/>
            </a:bodyPr>
            <a:lstStyle/>
            <a:p>
              <a:r>
                <a:rPr lang="en-US" altLang="ko-KR" sz="1400" b="1" dirty="0">
                  <a:solidFill>
                    <a:schemeClr val="tx1">
                      <a:lumMod val="85000"/>
                      <a:lumOff val="15000"/>
                    </a:schemeClr>
                  </a:solidFill>
                  <a:cs typeface="Arial" pitchFamily="34" charset="0"/>
                </a:rPr>
                <a:t>STEP 4:</a:t>
              </a:r>
            </a:p>
            <a:p>
              <a:r>
                <a:rPr lang="en-US" sz="1800" b="1" i="0" u="none" strike="noStrike" baseline="0" dirty="0">
                  <a:solidFill>
                    <a:srgbClr val="000000"/>
                  </a:solidFill>
                </a:rPr>
                <a:t>Turn information into columns: </a:t>
              </a:r>
            </a:p>
            <a:p>
              <a:r>
                <a:rPr lang="en-US" sz="1800" b="0" i="0" u="none" strike="noStrike" baseline="0" dirty="0">
                  <a:solidFill>
                    <a:srgbClr val="000000"/>
                  </a:solidFill>
                </a:rPr>
                <a:t>	</a:t>
              </a:r>
            </a:p>
            <a:p>
              <a:endParaRPr lang="ko-KR" altLang="en-US" sz="1400" b="1" dirty="0">
                <a:solidFill>
                  <a:schemeClr val="tx1">
                    <a:lumMod val="85000"/>
                    <a:lumOff val="15000"/>
                  </a:schemeClr>
                </a:solidFill>
                <a:cs typeface="Arial" pitchFamily="34" charset="0"/>
              </a:endParaRPr>
            </a:p>
          </p:txBody>
        </p:sp>
        <p:sp>
          <p:nvSpPr>
            <p:cNvPr id="68" name="TextBox 67">
              <a:extLst>
                <a:ext uri="{FF2B5EF4-FFF2-40B4-BE49-F238E27FC236}">
                  <a16:creationId xmlns:a16="http://schemas.microsoft.com/office/drawing/2014/main" id="{09275B6A-7EFD-4000-98AF-61370AE655F7}"/>
                </a:ext>
              </a:extLst>
            </p:cNvPr>
            <p:cNvSpPr txBox="1"/>
            <p:nvPr/>
          </p:nvSpPr>
          <p:spPr>
            <a:xfrm>
              <a:off x="-460973" y="1339726"/>
              <a:ext cx="10382042" cy="5632311"/>
            </a:xfrm>
            <a:prstGeom prst="rect">
              <a:avLst/>
            </a:prstGeom>
            <a:grpFill/>
          </p:spPr>
          <p:txBody>
            <a:bodyPr wrap="square" rtlCol="0">
              <a:spAutoFit/>
            </a:bodyPr>
            <a:lstStyle/>
            <a:p>
              <a:pPr marL="342900" marR="0" lvl="0" indent="-342900" rtl="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StudentsInfo</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Fname</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Lname</a:t>
              </a:r>
              <a:r>
                <a:rPr lang="en-US" sz="1800" dirty="0">
                  <a:effectLst/>
                  <a:latin typeface="Arial" panose="020B0604020202020204" pitchFamily="34" charset="0"/>
                  <a:ea typeface="Arial" panose="020B0604020202020204" pitchFamily="34" charset="0"/>
                  <a:cs typeface="Arial" panose="020B0604020202020204" pitchFamily="34" charset="0"/>
                </a:rPr>
                <a:t>, SHU_ID, Department, Age, Gender, Contact, </a:t>
              </a:r>
              <a:r>
                <a:rPr lang="en-US" sz="1800" dirty="0" err="1">
                  <a:effectLst/>
                  <a:latin typeface="Arial" panose="020B0604020202020204" pitchFamily="34" charset="0"/>
                  <a:ea typeface="Arial" panose="020B0604020202020204" pitchFamily="34" charset="0"/>
                  <a:cs typeface="Arial" panose="020B0604020202020204" pitchFamily="34" charset="0"/>
                </a:rPr>
                <a:t>Residential_Address</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Email_Address</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StudentSkill</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SHU_ID,Skill_ID</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Skills(</a:t>
              </a:r>
              <a:r>
                <a:rPr lang="en-US" sz="1800" dirty="0" err="1">
                  <a:effectLst/>
                  <a:latin typeface="Arial" panose="020B0604020202020204" pitchFamily="34" charset="0"/>
                  <a:ea typeface="Arial" panose="020B0604020202020204" pitchFamily="34" charset="0"/>
                  <a:cs typeface="Arial" panose="020B0604020202020204" pitchFamily="34" charset="0"/>
                </a:rPr>
                <a:t>Skill_ID</a:t>
              </a:r>
              <a:r>
                <a:rPr lang="en-US" sz="1800" dirty="0">
                  <a:effectLst/>
                  <a:latin typeface="Arial" panose="020B0604020202020204" pitchFamily="34" charset="0"/>
                  <a:ea typeface="Arial" panose="020B0604020202020204" pitchFamily="34" charset="0"/>
                  <a:cs typeface="Arial" panose="020B0604020202020204" pitchFamily="34" charset="0"/>
                </a:rPr>
                <a:t>, Skills)</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Photography(SHU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ID,Skills,Experience,Device,Domain</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GraphicDesigning</a:t>
              </a:r>
              <a:r>
                <a:rPr lang="en-US" sz="1800" dirty="0">
                  <a:effectLst/>
                  <a:latin typeface="Arial" panose="020B0604020202020204" pitchFamily="34" charset="0"/>
                  <a:ea typeface="Arial" panose="020B0604020202020204" pitchFamily="34" charset="0"/>
                  <a:cs typeface="Arial" panose="020B0604020202020204" pitchFamily="34" charset="0"/>
                </a:rPr>
                <a:t>(SHU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ID,Skills,Experience,Preferred,Application,Domain</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rtl="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VideoEditing</a:t>
              </a:r>
              <a:r>
                <a:rPr lang="en-US" sz="1800" dirty="0">
                  <a:effectLst/>
                  <a:latin typeface="Arial" panose="020B0604020202020204" pitchFamily="34" charset="0"/>
                  <a:ea typeface="Arial" panose="020B0604020202020204" pitchFamily="34" charset="0"/>
                  <a:cs typeface="Arial" panose="020B0604020202020204" pitchFamily="34" charset="0"/>
                </a:rPr>
                <a:t>(SHU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ID,Skills,Experience,PreferredApplication,Specialty</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ContentWriting</a:t>
              </a:r>
              <a:r>
                <a:rPr lang="en-US" sz="1800" dirty="0">
                  <a:effectLst/>
                  <a:latin typeface="Arial" panose="020B0604020202020204" pitchFamily="34" charset="0"/>
                  <a:ea typeface="Arial" panose="020B0604020202020204" pitchFamily="34" charset="0"/>
                  <a:cs typeface="Arial" panose="020B0604020202020204" pitchFamily="34" charset="0"/>
                </a:rPr>
                <a:t>(SHU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ID,Skills,Experience,Domain</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Singing(SHU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ID,Skills,Language,Can</a:t>
              </a:r>
              <a:r>
                <a:rPr lang="en-US" sz="1800" dirty="0">
                  <a:effectLst/>
                  <a:latin typeface="Arial" panose="020B0604020202020204" pitchFamily="34" charset="0"/>
                  <a:ea typeface="Arial" panose="020B0604020202020204" pitchFamily="34" charset="0"/>
                  <a:cs typeface="Arial" panose="020B0604020202020204" pitchFamily="34" charset="0"/>
                </a:rPr>
                <a:t> you play an instrument? If yes:)</a:t>
              </a:r>
            </a:p>
            <a:p>
              <a:pPr marL="342900" marR="0" lvl="0" indent="-342900">
                <a:spcBef>
                  <a:spcPts val="0"/>
                </a:spcBef>
                <a:spcAft>
                  <a:spcPts val="0"/>
                </a:spcAft>
                <a:buFont typeface="Symbol" panose="05050102010706020507" pitchFamily="18" charset="2"/>
                <a:buChar char=""/>
              </a:pP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grpSp>
      <p:grpSp>
        <p:nvGrpSpPr>
          <p:cNvPr id="41" name="Group 40">
            <a:extLst>
              <a:ext uri="{FF2B5EF4-FFF2-40B4-BE49-F238E27FC236}">
                <a16:creationId xmlns:a16="http://schemas.microsoft.com/office/drawing/2014/main" id="{8D3A6BA3-7E82-4578-A91C-F0CF8C903D2D}"/>
              </a:ext>
            </a:extLst>
          </p:cNvPr>
          <p:cNvGrpSpPr/>
          <p:nvPr/>
        </p:nvGrpSpPr>
        <p:grpSpPr>
          <a:xfrm>
            <a:off x="5528623" y="1652503"/>
            <a:ext cx="1638115" cy="2865353"/>
            <a:chOff x="-475010" y="228699"/>
            <a:chExt cx="3859356" cy="2865353"/>
          </a:xfrm>
          <a:solidFill>
            <a:schemeClr val="accent2">
              <a:lumMod val="40000"/>
              <a:lumOff val="60000"/>
            </a:schemeClr>
          </a:solidFill>
        </p:grpSpPr>
        <p:sp>
          <p:nvSpPr>
            <p:cNvPr id="43" name="TextBox 42">
              <a:extLst>
                <a:ext uri="{FF2B5EF4-FFF2-40B4-BE49-F238E27FC236}">
                  <a16:creationId xmlns:a16="http://schemas.microsoft.com/office/drawing/2014/main" id="{A8455D3E-BC83-41A7-9349-BE6E00596B4A}"/>
                </a:ext>
              </a:extLst>
            </p:cNvPr>
            <p:cNvSpPr txBox="1"/>
            <p:nvPr/>
          </p:nvSpPr>
          <p:spPr>
            <a:xfrm>
              <a:off x="-475010" y="228699"/>
              <a:ext cx="3859356" cy="1908215"/>
            </a:xfrm>
            <a:prstGeom prst="rect">
              <a:avLst/>
            </a:prstGeom>
            <a:grpFill/>
          </p:spPr>
          <p:txBody>
            <a:bodyPr wrap="square" rtlCol="0" anchor="ctr">
              <a:spAutoFit/>
            </a:bodyPr>
            <a:lstStyle/>
            <a:p>
              <a:r>
                <a:rPr lang="en-US" altLang="ko-KR" sz="1400" dirty="0">
                  <a:cs typeface="Arial" pitchFamily="34" charset="0"/>
                </a:rPr>
                <a:t>STEP 3:</a:t>
              </a:r>
            </a:p>
            <a:p>
              <a:r>
                <a:rPr lang="en-US" sz="1800" b="1" i="0" u="none" strike="noStrike" baseline="0" dirty="0">
                  <a:solidFill>
                    <a:srgbClr val="000000"/>
                  </a:solidFill>
                </a:rPr>
                <a:t>Divide the information into table</a:t>
              </a:r>
            </a:p>
            <a:p>
              <a:r>
                <a:rPr lang="en-US" sz="1800" b="0" i="0" u="none" strike="noStrike" baseline="0" dirty="0">
                  <a:solidFill>
                    <a:srgbClr val="000000"/>
                  </a:solidFill>
                </a:rPr>
                <a:t>	</a:t>
              </a:r>
            </a:p>
            <a:p>
              <a:r>
                <a:rPr lang="en-US" sz="1800" b="0" i="0" u="none" strike="noStrike" baseline="0" dirty="0">
                  <a:solidFill>
                    <a:schemeClr val="bg1"/>
                  </a:solidFill>
                </a:rPr>
                <a:t>	</a:t>
              </a:r>
            </a:p>
            <a:p>
              <a:endParaRPr lang="ko-KR" altLang="en-US" sz="1400" b="1" dirty="0">
                <a:solidFill>
                  <a:schemeClr val="bg1"/>
                </a:solidFill>
                <a:cs typeface="Arial" pitchFamily="34" charset="0"/>
              </a:endParaRPr>
            </a:p>
          </p:txBody>
        </p:sp>
        <p:sp>
          <p:nvSpPr>
            <p:cNvPr id="44" name="TextBox 43">
              <a:extLst>
                <a:ext uri="{FF2B5EF4-FFF2-40B4-BE49-F238E27FC236}">
                  <a16:creationId xmlns:a16="http://schemas.microsoft.com/office/drawing/2014/main" id="{841BFE89-9E35-4BA0-BDFE-402B59CD9CD2}"/>
                </a:ext>
              </a:extLst>
            </p:cNvPr>
            <p:cNvSpPr txBox="1"/>
            <p:nvPr/>
          </p:nvSpPr>
          <p:spPr>
            <a:xfrm>
              <a:off x="-460973" y="1339726"/>
              <a:ext cx="3845319" cy="1754326"/>
            </a:xfrm>
            <a:prstGeom prst="rect">
              <a:avLst/>
            </a:prstGeom>
            <a:grpFill/>
          </p:spPr>
          <p:txBody>
            <a:bodyPr wrap="square" rtlCol="0">
              <a:spAutoFit/>
            </a:bodyPr>
            <a:lstStyle/>
            <a:p>
              <a:r>
                <a:rPr lang="en-US" dirty="0">
                  <a:latin typeface="Arial" panose="020B0604020202020204" pitchFamily="34" charset="0"/>
                </a:rPr>
                <a:t>DECIDE YOUR SUBJECTS:</a:t>
              </a:r>
              <a:endParaRPr lang="en-US" sz="1800" b="0" i="0" u="none" strike="noStrike" baseline="0" dirty="0">
                <a:latin typeface="Arial" panose="020B0604020202020204" pitchFamily="34" charset="0"/>
              </a:endParaRPr>
            </a:p>
            <a:p>
              <a:pPr marL="285750" indent="-285750">
                <a:buFont typeface="Arial" panose="020B0604020202020204" pitchFamily="34" charset="0"/>
                <a:buChar char="•"/>
              </a:pPr>
              <a:r>
                <a:rPr lang="en-US" sz="1800" b="0" i="0" u="none" strike="noStrike" baseline="0" dirty="0">
                  <a:latin typeface="Arial" panose="020B0604020202020204" pitchFamily="34" charset="0"/>
                </a:rPr>
                <a:t>Skills</a:t>
              </a:r>
            </a:p>
            <a:p>
              <a:pPr marL="285750" indent="-285750">
                <a:buFont typeface="Arial" panose="020B0604020202020204" pitchFamily="34" charset="0"/>
                <a:buChar char="•"/>
              </a:pPr>
              <a:r>
                <a:rPr lang="en-US" dirty="0">
                  <a:latin typeface="Arial" panose="020B0604020202020204" pitchFamily="34" charset="0"/>
                </a:rPr>
                <a:t>Students</a:t>
              </a:r>
              <a:r>
                <a:rPr lang="en-US" sz="1800" b="0" i="0" u="none" strike="noStrike" baseline="0" dirty="0">
                  <a:solidFill>
                    <a:schemeClr val="bg1"/>
                  </a:solidFill>
                  <a:latin typeface="Arial" panose="020B0604020202020204" pitchFamily="34" charset="0"/>
                </a:rPr>
                <a:t> </a:t>
              </a:r>
            </a:p>
            <a:p>
              <a:r>
                <a:rPr lang="en-US" sz="1800" b="0" i="0" u="none" strike="noStrike" baseline="0" dirty="0">
                  <a:solidFill>
                    <a:schemeClr val="bg1"/>
                  </a:solidFill>
                  <a:latin typeface="Arial" panose="020B0604020202020204" pitchFamily="34" charset="0"/>
                </a:rPr>
                <a:t>	</a:t>
              </a:r>
            </a:p>
          </p:txBody>
        </p:sp>
      </p:grpSp>
    </p:spTree>
    <p:extLst>
      <p:ext uri="{BB962C8B-B14F-4D97-AF65-F5344CB8AC3E}">
        <p14:creationId xmlns:p14="http://schemas.microsoft.com/office/powerpoint/2010/main" val="273794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0183" y="234906"/>
            <a:ext cx="11573197" cy="724247"/>
          </a:xfrm>
        </p:spPr>
        <p:txBody>
          <a:bodyPr/>
          <a:lstStyle/>
          <a:p>
            <a:r>
              <a:rPr lang="en-US" sz="3200" b="1" i="0" u="none" strike="noStrike" baseline="0" dirty="0">
                <a:solidFill>
                  <a:srgbClr val="000000"/>
                </a:solidFill>
                <a:latin typeface="Arial" panose="020B0604020202020204" pitchFamily="34" charset="0"/>
              </a:rPr>
              <a:t>7 STEPS TO DESIGN A DATABASE </a:t>
            </a:r>
            <a:r>
              <a:rPr lang="en-US" sz="1800" b="0" i="0" u="none" strike="noStrike" baseline="0" dirty="0">
                <a:solidFill>
                  <a:srgbClr val="000000"/>
                </a:solidFill>
                <a:latin typeface="Arial" panose="020B0604020202020204" pitchFamily="34" charset="0"/>
              </a:rPr>
              <a:t>	</a:t>
            </a:r>
          </a:p>
        </p:txBody>
      </p:sp>
      <p:grpSp>
        <p:nvGrpSpPr>
          <p:cNvPr id="58" name="Group 57">
            <a:extLst>
              <a:ext uri="{FF2B5EF4-FFF2-40B4-BE49-F238E27FC236}">
                <a16:creationId xmlns:a16="http://schemas.microsoft.com/office/drawing/2014/main" id="{56A2E733-5B33-4EE9-A0D0-D4BAC9BB8CCE}"/>
              </a:ext>
            </a:extLst>
          </p:cNvPr>
          <p:cNvGrpSpPr/>
          <p:nvPr/>
        </p:nvGrpSpPr>
        <p:grpSpPr>
          <a:xfrm>
            <a:off x="215740" y="1589268"/>
            <a:ext cx="1561198" cy="4778303"/>
            <a:chOff x="1458926" y="2548476"/>
            <a:chExt cx="1197231" cy="3664322"/>
          </a:xfrm>
        </p:grpSpPr>
        <p:grpSp>
          <p:nvGrpSpPr>
            <p:cNvPr id="55" name="Group 54">
              <a:extLst>
                <a:ext uri="{FF2B5EF4-FFF2-40B4-BE49-F238E27FC236}">
                  <a16:creationId xmlns:a16="http://schemas.microsoft.com/office/drawing/2014/main" id="{CFF3E865-DFE5-4E23-83FA-F714EA71C0EF}"/>
                </a:ext>
              </a:extLst>
            </p:cNvPr>
            <p:cNvGrpSpPr/>
            <p:nvPr/>
          </p:nvGrpSpPr>
          <p:grpSpPr>
            <a:xfrm>
              <a:off x="1458926" y="4098584"/>
              <a:ext cx="1197231" cy="2114214"/>
              <a:chOff x="1044497" y="4026539"/>
              <a:chExt cx="1761073" cy="2730457"/>
            </a:xfrm>
          </p:grpSpPr>
          <p:sp>
            <p:nvSpPr>
              <p:cNvPr id="4" name="Graphic 116">
                <a:extLst>
                  <a:ext uri="{FF2B5EF4-FFF2-40B4-BE49-F238E27FC236}">
                    <a16:creationId xmlns:a16="http://schemas.microsoft.com/office/drawing/2014/main" id="{5A5B7B99-C322-4930-A0DF-6A5C01E723EF}"/>
                  </a:ext>
                </a:extLst>
              </p:cNvPr>
              <p:cNvSpPr/>
              <p:nvPr/>
            </p:nvSpPr>
            <p:spPr>
              <a:xfrm>
                <a:off x="1044497" y="4229090"/>
                <a:ext cx="1362086" cy="2527906"/>
              </a:xfrm>
              <a:custGeom>
                <a:avLst/>
                <a:gdLst>
                  <a:gd name="connsiteX0" fmla="*/ 125375 w 3419482"/>
                  <a:gd name="connsiteY0" fmla="*/ 4462418 h 6346242"/>
                  <a:gd name="connsiteX1" fmla="*/ 117865 w 3419482"/>
                  <a:gd name="connsiteY1" fmla="*/ 4460009 h 6346242"/>
                  <a:gd name="connsiteX2" fmla="*/ 27323 w 3419482"/>
                  <a:gd name="connsiteY2" fmla="*/ 4208573 h 6346242"/>
                  <a:gd name="connsiteX3" fmla="*/ 1196654 w 3419482"/>
                  <a:gd name="connsiteY3" fmla="*/ 4647 h 6346242"/>
                  <a:gd name="connsiteX4" fmla="*/ 1261196 w 3419482"/>
                  <a:gd name="connsiteY4" fmla="*/ 30860 h 6346242"/>
                  <a:gd name="connsiteX5" fmla="*/ 2194607 w 3419482"/>
                  <a:gd name="connsiteY5" fmla="*/ 572061 h 6346242"/>
                  <a:gd name="connsiteX6" fmla="*/ 2245829 w 3419482"/>
                  <a:gd name="connsiteY6" fmla="*/ 612090 h 6346242"/>
                  <a:gd name="connsiteX7" fmla="*/ 2287063 w 3419482"/>
                  <a:gd name="connsiteY7" fmla="*/ 751305 h 6346242"/>
                  <a:gd name="connsiteX8" fmla="*/ 2521496 w 3419482"/>
                  <a:gd name="connsiteY8" fmla="*/ 1902783 h 6346242"/>
                  <a:gd name="connsiteX9" fmla="*/ 2807647 w 3419482"/>
                  <a:gd name="connsiteY9" fmla="*/ 3314695 h 6346242"/>
                  <a:gd name="connsiteX10" fmla="*/ 3025360 w 3419482"/>
                  <a:gd name="connsiteY10" fmla="*/ 4389091 h 6346242"/>
                  <a:gd name="connsiteX11" fmla="*/ 3350832 w 3419482"/>
                  <a:gd name="connsiteY11" fmla="*/ 6016803 h 6346242"/>
                  <a:gd name="connsiteX12" fmla="*/ 3419483 w 3419482"/>
                  <a:gd name="connsiteY12" fmla="*/ 6338591 h 6346242"/>
                  <a:gd name="connsiteX13" fmla="*/ 3244986 w 3419482"/>
                  <a:gd name="connsiteY13" fmla="*/ 6245710 h 6346242"/>
                  <a:gd name="connsiteX14" fmla="*/ 3014875 w 3419482"/>
                  <a:gd name="connsiteY14" fmla="*/ 5117541 h 6346242"/>
                  <a:gd name="connsiteX15" fmla="*/ 2550614 w 3419482"/>
                  <a:gd name="connsiteY15" fmla="*/ 2806296 h 6346242"/>
                  <a:gd name="connsiteX16" fmla="*/ 2131978 w 3419482"/>
                  <a:gd name="connsiteY16" fmla="*/ 749463 h 6346242"/>
                  <a:gd name="connsiteX17" fmla="*/ 2075159 w 3419482"/>
                  <a:gd name="connsiteY17" fmla="*/ 668697 h 6346242"/>
                  <a:gd name="connsiteX18" fmla="*/ 1320637 w 3419482"/>
                  <a:gd name="connsiteY18" fmla="*/ 237380 h 6346242"/>
                  <a:gd name="connsiteX19" fmla="*/ 125375 w 3419482"/>
                  <a:gd name="connsiteY19" fmla="*/ 4462418 h 6346242"/>
                  <a:gd name="connsiteX20" fmla="*/ 125375 w 3419482"/>
                  <a:gd name="connsiteY20" fmla="*/ 4462418 h 634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083" cap="flat">
                <a:noFill/>
                <a:prstDash val="solid"/>
                <a:miter/>
              </a:ln>
            </p:spPr>
            <p:txBody>
              <a:bodyPr rtlCol="0" anchor="ctr"/>
              <a:lstStyle/>
              <a:p>
                <a:endParaRPr lang="en-US"/>
              </a:p>
            </p:txBody>
          </p:sp>
          <p:sp>
            <p:nvSpPr>
              <p:cNvPr id="5" name="Graphic 116">
                <a:extLst>
                  <a:ext uri="{FF2B5EF4-FFF2-40B4-BE49-F238E27FC236}">
                    <a16:creationId xmlns:a16="http://schemas.microsoft.com/office/drawing/2014/main" id="{6C01149A-1BA3-467A-BD72-0D438409C523}"/>
                  </a:ext>
                </a:extLst>
              </p:cNvPr>
              <p:cNvSpPr/>
              <p:nvPr/>
            </p:nvSpPr>
            <p:spPr>
              <a:xfrm>
                <a:off x="1431682" y="4443978"/>
                <a:ext cx="417459" cy="1335824"/>
              </a:xfrm>
              <a:custGeom>
                <a:avLst/>
                <a:gdLst>
                  <a:gd name="connsiteX0" fmla="*/ 895344 w 1048020"/>
                  <a:gd name="connsiteY0" fmla="*/ 0 h 3353552"/>
                  <a:gd name="connsiteX1" fmla="*/ 1048020 w 1048020"/>
                  <a:gd name="connsiteY1" fmla="*/ 90401 h 3353552"/>
                  <a:gd name="connsiteX2" fmla="*/ 163139 w 1048020"/>
                  <a:gd name="connsiteY2" fmla="*/ 3297508 h 3353552"/>
                  <a:gd name="connsiteX3" fmla="*/ 134801 w 1048020"/>
                  <a:gd name="connsiteY3" fmla="*/ 3353477 h 3353552"/>
                  <a:gd name="connsiteX4" fmla="*/ 12589 w 1048020"/>
                  <a:gd name="connsiteY4" fmla="*/ 3253157 h 3353552"/>
                  <a:gd name="connsiteX5" fmla="*/ 4371 w 1048020"/>
                  <a:gd name="connsiteY5" fmla="*/ 3180964 h 3353552"/>
                  <a:gd name="connsiteX6" fmla="*/ 895344 w 1048020"/>
                  <a:gd name="connsiteY6" fmla="*/ 0 h 3353552"/>
                  <a:gd name="connsiteX7" fmla="*/ 895344 w 1048020"/>
                  <a:gd name="connsiteY7" fmla="*/ 0 h 3353552"/>
                  <a:gd name="connsiteX8" fmla="*/ 895344 w 1048020"/>
                  <a:gd name="connsiteY8" fmla="*/ 0 h 33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083" cap="flat">
                <a:noFill/>
                <a:prstDash val="solid"/>
                <a:miter/>
              </a:ln>
            </p:spPr>
            <p:txBody>
              <a:bodyPr rtlCol="0" anchor="ctr"/>
              <a:lstStyle/>
              <a:p>
                <a:endParaRPr lang="en-US"/>
              </a:p>
            </p:txBody>
          </p:sp>
          <p:sp>
            <p:nvSpPr>
              <p:cNvPr id="7" name="Graphic 116">
                <a:extLst>
                  <a:ext uri="{FF2B5EF4-FFF2-40B4-BE49-F238E27FC236}">
                    <a16:creationId xmlns:a16="http://schemas.microsoft.com/office/drawing/2014/main" id="{D2E2AAFE-1649-4021-BD28-424D70EDCFAB}"/>
                  </a:ext>
                </a:extLst>
              </p:cNvPr>
              <p:cNvSpPr/>
              <p:nvPr/>
            </p:nvSpPr>
            <p:spPr>
              <a:xfrm>
                <a:off x="2291330" y="4289358"/>
                <a:ext cx="500916" cy="2241789"/>
              </a:xfrm>
              <a:custGeom>
                <a:avLst/>
                <a:gdLst>
                  <a:gd name="connsiteX0" fmla="*/ 1170890 w 1257536"/>
                  <a:gd name="connsiteY0" fmla="*/ 5227313 h 5627952"/>
                  <a:gd name="connsiteX1" fmla="*/ 1170182 w 1257536"/>
                  <a:gd name="connsiteY1" fmla="*/ 5227809 h 5627952"/>
                  <a:gd name="connsiteX2" fmla="*/ 172087 w 1257536"/>
                  <a:gd name="connsiteY2" fmla="*/ 235071 h 5627952"/>
                  <a:gd name="connsiteX3" fmla="*/ 120794 w 1257536"/>
                  <a:gd name="connsiteY3" fmla="*/ 0 h 5627952"/>
                  <a:gd name="connsiteX4" fmla="*/ 0 w 1257536"/>
                  <a:gd name="connsiteY4" fmla="*/ 76657 h 5627952"/>
                  <a:gd name="connsiteX5" fmla="*/ 32164 w 1257536"/>
                  <a:gd name="connsiteY5" fmla="*/ 204961 h 5627952"/>
                  <a:gd name="connsiteX6" fmla="*/ 1053497 w 1257536"/>
                  <a:gd name="connsiteY6" fmla="*/ 5294688 h 5627952"/>
                  <a:gd name="connsiteX7" fmla="*/ 1053001 w 1257536"/>
                  <a:gd name="connsiteY7" fmla="*/ 5294901 h 5627952"/>
                  <a:gd name="connsiteX8" fmla="*/ 1117401 w 1257536"/>
                  <a:gd name="connsiteY8" fmla="*/ 5611729 h 5627952"/>
                  <a:gd name="connsiteX9" fmla="*/ 1257536 w 1257536"/>
                  <a:gd name="connsiteY9" fmla="*/ 5627953 h 5627952"/>
                  <a:gd name="connsiteX10" fmla="*/ 1170890 w 1257536"/>
                  <a:gd name="connsiteY10" fmla="*/ 5227313 h 5627952"/>
                  <a:gd name="connsiteX11" fmla="*/ 1170890 w 1257536"/>
                  <a:gd name="connsiteY11" fmla="*/ 5227313 h 56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083" cap="flat">
                <a:noFill/>
                <a:prstDash val="solid"/>
                <a:miter/>
              </a:ln>
            </p:spPr>
            <p:txBody>
              <a:bodyPr rtlCol="0" anchor="ctr"/>
              <a:lstStyle/>
              <a:p>
                <a:endParaRPr lang="en-US"/>
              </a:p>
            </p:txBody>
          </p:sp>
          <p:sp>
            <p:nvSpPr>
              <p:cNvPr id="8" name="Graphic 116">
                <a:extLst>
                  <a:ext uri="{FF2B5EF4-FFF2-40B4-BE49-F238E27FC236}">
                    <a16:creationId xmlns:a16="http://schemas.microsoft.com/office/drawing/2014/main" id="{C9B3531A-E538-4BFC-9BA2-D58F26F90708}"/>
                  </a:ext>
                </a:extLst>
              </p:cNvPr>
              <p:cNvSpPr/>
              <p:nvPr/>
            </p:nvSpPr>
            <p:spPr>
              <a:xfrm>
                <a:off x="2291133" y="4290261"/>
                <a:ext cx="499307" cy="2242128"/>
              </a:xfrm>
              <a:custGeom>
                <a:avLst/>
                <a:gdLst>
                  <a:gd name="connsiteX0" fmla="*/ 1170961 w 1253497"/>
                  <a:gd name="connsiteY0" fmla="*/ 5227242 h 5628802"/>
                  <a:gd name="connsiteX1" fmla="*/ 1170253 w 1253497"/>
                  <a:gd name="connsiteY1" fmla="*/ 5227738 h 5628802"/>
                  <a:gd name="connsiteX2" fmla="*/ 172088 w 1253497"/>
                  <a:gd name="connsiteY2" fmla="*/ 235071 h 5628802"/>
                  <a:gd name="connsiteX3" fmla="*/ 120794 w 1253497"/>
                  <a:gd name="connsiteY3" fmla="*/ 0 h 5628802"/>
                  <a:gd name="connsiteX4" fmla="*/ 0 w 1253497"/>
                  <a:gd name="connsiteY4" fmla="*/ 76657 h 5628802"/>
                  <a:gd name="connsiteX5" fmla="*/ 32165 w 1253497"/>
                  <a:gd name="connsiteY5" fmla="*/ 204961 h 5628802"/>
                  <a:gd name="connsiteX6" fmla="*/ 1053497 w 1253497"/>
                  <a:gd name="connsiteY6" fmla="*/ 5294688 h 5628802"/>
                  <a:gd name="connsiteX7" fmla="*/ 1053001 w 1253497"/>
                  <a:gd name="connsiteY7" fmla="*/ 5294901 h 5628802"/>
                  <a:gd name="connsiteX8" fmla="*/ 1117401 w 1253497"/>
                  <a:gd name="connsiteY8" fmla="*/ 5611729 h 5628802"/>
                  <a:gd name="connsiteX9" fmla="*/ 1253498 w 1253497"/>
                  <a:gd name="connsiteY9" fmla="*/ 5628803 h 5628802"/>
                  <a:gd name="connsiteX10" fmla="*/ 1170961 w 1253497"/>
                  <a:gd name="connsiteY10" fmla="*/ 5227242 h 5628802"/>
                  <a:gd name="connsiteX11" fmla="*/ 1170961 w 1253497"/>
                  <a:gd name="connsiteY11" fmla="*/ 5227242 h 562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08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56223A0-F96D-4F31-8C3E-B6A2CE5BD761}"/>
                  </a:ext>
                </a:extLst>
              </p:cNvPr>
              <p:cNvSpPr/>
              <p:nvPr/>
            </p:nvSpPr>
            <p:spPr>
              <a:xfrm>
                <a:off x="1980564" y="4380594"/>
                <a:ext cx="769944" cy="2176862"/>
              </a:xfrm>
              <a:custGeom>
                <a:avLst/>
                <a:gdLst>
                  <a:gd name="connsiteX0" fmla="*/ 717425 w 769944"/>
                  <a:gd name="connsiteY0" fmla="*/ 1954814 h 2176862"/>
                  <a:gd name="connsiteX1" fmla="*/ 769944 w 769944"/>
                  <a:gd name="connsiteY1" fmla="*/ 1968275 h 2176862"/>
                  <a:gd name="connsiteX2" fmla="*/ 424184 w 769944"/>
                  <a:gd name="connsiteY2" fmla="*/ 2171662 h 2176862"/>
                  <a:gd name="connsiteX3" fmla="*/ 404091 w 769944"/>
                  <a:gd name="connsiteY3" fmla="*/ 2163816 h 2176862"/>
                  <a:gd name="connsiteX4" fmla="*/ 398870 w 769944"/>
                  <a:gd name="connsiteY4" fmla="*/ 2136245 h 2176862"/>
                  <a:gd name="connsiteX5" fmla="*/ 513841 w 769944"/>
                  <a:gd name="connsiteY5" fmla="*/ 2069983 h 2176862"/>
                  <a:gd name="connsiteX6" fmla="*/ 717425 w 769944"/>
                  <a:gd name="connsiteY6" fmla="*/ 1954814 h 2176862"/>
                  <a:gd name="connsiteX7" fmla="*/ 672610 w 769944"/>
                  <a:gd name="connsiteY7" fmla="*/ 1733140 h 2176862"/>
                  <a:gd name="connsiteX8" fmla="*/ 725637 w 769944"/>
                  <a:gd name="connsiteY8" fmla="*/ 1753177 h 2176862"/>
                  <a:gd name="connsiteX9" fmla="*/ 401411 w 769944"/>
                  <a:gd name="connsiteY9" fmla="*/ 1938925 h 2176862"/>
                  <a:gd name="connsiteX10" fmla="*/ 355580 w 769944"/>
                  <a:gd name="connsiteY10" fmla="*/ 1919453 h 2176862"/>
                  <a:gd name="connsiteX11" fmla="*/ 672610 w 769944"/>
                  <a:gd name="connsiteY11" fmla="*/ 1733140 h 2176862"/>
                  <a:gd name="connsiteX12" fmla="*/ 630223 w 769944"/>
                  <a:gd name="connsiteY12" fmla="*/ 1518241 h 2176862"/>
                  <a:gd name="connsiteX13" fmla="*/ 682516 w 769944"/>
                  <a:gd name="connsiteY13" fmla="*/ 1530574 h 2176862"/>
                  <a:gd name="connsiteX14" fmla="*/ 320699 w 769944"/>
                  <a:gd name="connsiteY14" fmla="*/ 1745502 h 2176862"/>
                  <a:gd name="connsiteX15" fmla="*/ 310822 w 769944"/>
                  <a:gd name="connsiteY15" fmla="*/ 1702268 h 2176862"/>
                  <a:gd name="connsiteX16" fmla="*/ 630223 w 769944"/>
                  <a:gd name="connsiteY16" fmla="*/ 1518241 h 2176862"/>
                  <a:gd name="connsiteX17" fmla="*/ 587920 w 769944"/>
                  <a:gd name="connsiteY17" fmla="*/ 1300265 h 2176862"/>
                  <a:gd name="connsiteX18" fmla="*/ 638520 w 769944"/>
                  <a:gd name="connsiteY18" fmla="*/ 1311130 h 2176862"/>
                  <a:gd name="connsiteX19" fmla="*/ 524000 w 769944"/>
                  <a:gd name="connsiteY19" fmla="*/ 1383798 h 2176862"/>
                  <a:gd name="connsiteX20" fmla="*/ 313362 w 769944"/>
                  <a:gd name="connsiteY20" fmla="*/ 1508702 h 2176862"/>
                  <a:gd name="connsiteX21" fmla="*/ 267475 w 769944"/>
                  <a:gd name="connsiteY21" fmla="*/ 1488835 h 2176862"/>
                  <a:gd name="connsiteX22" fmla="*/ 540791 w 769944"/>
                  <a:gd name="connsiteY22" fmla="*/ 1328655 h 2176862"/>
                  <a:gd name="connsiteX23" fmla="*/ 587920 w 769944"/>
                  <a:gd name="connsiteY23" fmla="*/ 1300265 h 2176862"/>
                  <a:gd name="connsiteX24" fmla="*/ 541638 w 769944"/>
                  <a:gd name="connsiteY24" fmla="*/ 1083304 h 2176862"/>
                  <a:gd name="connsiteX25" fmla="*/ 597204 w 769944"/>
                  <a:gd name="connsiteY25" fmla="*/ 1099700 h 2176862"/>
                  <a:gd name="connsiteX26" fmla="*/ 228333 w 769944"/>
                  <a:gd name="connsiteY26" fmla="*/ 1311044 h 2176862"/>
                  <a:gd name="connsiteX27" fmla="*/ 219528 w 769944"/>
                  <a:gd name="connsiteY27" fmla="*/ 1267415 h 2176862"/>
                  <a:gd name="connsiteX28" fmla="*/ 541638 w 769944"/>
                  <a:gd name="connsiteY28" fmla="*/ 1083304 h 2176862"/>
                  <a:gd name="connsiteX29" fmla="*/ 498772 w 769944"/>
                  <a:gd name="connsiteY29" fmla="*/ 864256 h 2176862"/>
                  <a:gd name="connsiteX30" fmla="*/ 550783 w 769944"/>
                  <a:gd name="connsiteY30" fmla="*/ 882769 h 2176862"/>
                  <a:gd name="connsiteX31" fmla="*/ 218992 w 769944"/>
                  <a:gd name="connsiteY31" fmla="*/ 1074810 h 2176862"/>
                  <a:gd name="connsiteX32" fmla="*/ 174714 w 769944"/>
                  <a:gd name="connsiteY32" fmla="*/ 1049637 h 2176862"/>
                  <a:gd name="connsiteX33" fmla="*/ 498772 w 769944"/>
                  <a:gd name="connsiteY33" fmla="*/ 864256 h 2176862"/>
                  <a:gd name="connsiteX34" fmla="*/ 454352 w 769944"/>
                  <a:gd name="connsiteY34" fmla="*/ 648340 h 2176862"/>
                  <a:gd name="connsiteX35" fmla="*/ 507125 w 769944"/>
                  <a:gd name="connsiteY35" fmla="*/ 664567 h 2176862"/>
                  <a:gd name="connsiteX36" fmla="*/ 177366 w 769944"/>
                  <a:gd name="connsiteY36" fmla="*/ 859261 h 2176862"/>
                  <a:gd name="connsiteX37" fmla="*/ 131423 w 769944"/>
                  <a:gd name="connsiteY37" fmla="*/ 837701 h 2176862"/>
                  <a:gd name="connsiteX38" fmla="*/ 454352 w 769944"/>
                  <a:gd name="connsiteY38" fmla="*/ 648340 h 2176862"/>
                  <a:gd name="connsiteX39" fmla="*/ 412106 w 769944"/>
                  <a:gd name="connsiteY39" fmla="*/ 428276 h 2176862"/>
                  <a:gd name="connsiteX40" fmla="*/ 463778 w 769944"/>
                  <a:gd name="connsiteY40" fmla="*/ 443882 h 2176862"/>
                  <a:gd name="connsiteX41" fmla="*/ 342542 w 769944"/>
                  <a:gd name="connsiteY41" fmla="*/ 519711 h 2176862"/>
                  <a:gd name="connsiteX42" fmla="*/ 128573 w 769944"/>
                  <a:gd name="connsiteY42" fmla="*/ 643572 h 2176862"/>
                  <a:gd name="connsiteX43" fmla="*/ 91209 w 769944"/>
                  <a:gd name="connsiteY43" fmla="*/ 615859 h 2176862"/>
                  <a:gd name="connsiteX44" fmla="*/ 243064 w 769944"/>
                  <a:gd name="connsiteY44" fmla="*/ 531705 h 2176862"/>
                  <a:gd name="connsiteX45" fmla="*/ 388739 w 769944"/>
                  <a:gd name="connsiteY45" fmla="*/ 446874 h 2176862"/>
                  <a:gd name="connsiteX46" fmla="*/ 412106 w 769944"/>
                  <a:gd name="connsiteY46" fmla="*/ 428276 h 2176862"/>
                  <a:gd name="connsiteX47" fmla="*/ 368251 w 769944"/>
                  <a:gd name="connsiteY47" fmla="*/ 214900 h 2176862"/>
                  <a:gd name="connsiteX48" fmla="*/ 415774 w 769944"/>
                  <a:gd name="connsiteY48" fmla="*/ 234909 h 2176862"/>
                  <a:gd name="connsiteX49" fmla="*/ 80993 w 769944"/>
                  <a:gd name="connsiteY49" fmla="*/ 429349 h 2176862"/>
                  <a:gd name="connsiteX50" fmla="*/ 44842 w 769944"/>
                  <a:gd name="connsiteY50" fmla="*/ 402624 h 2176862"/>
                  <a:gd name="connsiteX51" fmla="*/ 353661 w 769944"/>
                  <a:gd name="connsiteY51" fmla="*/ 225681 h 2176862"/>
                  <a:gd name="connsiteX52" fmla="*/ 368251 w 769944"/>
                  <a:gd name="connsiteY52" fmla="*/ 214900 h 2176862"/>
                  <a:gd name="connsiteX53" fmla="*/ 324876 w 769944"/>
                  <a:gd name="connsiteY53" fmla="*/ 0 h 2176862"/>
                  <a:gd name="connsiteX54" fmla="*/ 369521 w 769944"/>
                  <a:gd name="connsiteY54" fmla="*/ 16143 h 2176862"/>
                  <a:gd name="connsiteX55" fmla="*/ 259320 w 769944"/>
                  <a:gd name="connsiteY55" fmla="*/ 83420 h 2176862"/>
                  <a:gd name="connsiteX56" fmla="*/ 28672 w 769944"/>
                  <a:gd name="connsiteY56" fmla="*/ 216114 h 2176862"/>
                  <a:gd name="connsiteX57" fmla="*/ 7083 w 769944"/>
                  <a:gd name="connsiteY57" fmla="*/ 214562 h 2176862"/>
                  <a:gd name="connsiteX58" fmla="*/ 0 w 769944"/>
                  <a:gd name="connsiteY58" fmla="*/ 181882 h 2176862"/>
                  <a:gd name="connsiteX59" fmla="*/ 145647 w 769944"/>
                  <a:gd name="connsiteY59" fmla="*/ 102639 h 2176862"/>
                  <a:gd name="connsiteX60" fmla="*/ 300098 w 769944"/>
                  <a:gd name="connsiteY60" fmla="*/ 13913 h 2176862"/>
                  <a:gd name="connsiteX61" fmla="*/ 324876 w 769944"/>
                  <a:gd name="connsiteY61" fmla="*/ 0 h 21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40B2D9D6-F574-4901-BB39-0B0C994336B5}"/>
                  </a:ext>
                </a:extLst>
              </p:cNvPr>
              <p:cNvSpPr/>
              <p:nvPr/>
            </p:nvSpPr>
            <p:spPr>
              <a:xfrm>
                <a:off x="1150286" y="4372890"/>
                <a:ext cx="692704" cy="1485759"/>
              </a:xfrm>
              <a:custGeom>
                <a:avLst/>
                <a:gdLst>
                  <a:gd name="connsiteX0" fmla="*/ 315112 w 692704"/>
                  <a:gd name="connsiteY0" fmla="*/ 1230645 h 1485759"/>
                  <a:gd name="connsiteX1" fmla="*/ 371073 w 692704"/>
                  <a:gd name="connsiteY1" fmla="*/ 1274133 h 1485759"/>
                  <a:gd name="connsiteX2" fmla="*/ 0 w 692704"/>
                  <a:gd name="connsiteY2" fmla="*/ 1485759 h 1485759"/>
                  <a:gd name="connsiteX3" fmla="*/ 26104 w 692704"/>
                  <a:gd name="connsiteY3" fmla="*/ 1396413 h 1485759"/>
                  <a:gd name="connsiteX4" fmla="*/ 315112 w 692704"/>
                  <a:gd name="connsiteY4" fmla="*/ 1230645 h 1485759"/>
                  <a:gd name="connsiteX5" fmla="*/ 359955 w 692704"/>
                  <a:gd name="connsiteY5" fmla="*/ 1066768 h 1485759"/>
                  <a:gd name="connsiteX6" fmla="*/ 415916 w 692704"/>
                  <a:gd name="connsiteY6" fmla="*/ 1110256 h 1485759"/>
                  <a:gd name="connsiteX7" fmla="*/ 44843 w 692704"/>
                  <a:gd name="connsiteY7" fmla="*/ 1321882 h 1485759"/>
                  <a:gd name="connsiteX8" fmla="*/ 70947 w 692704"/>
                  <a:gd name="connsiteY8" fmla="*/ 1232536 h 1485759"/>
                  <a:gd name="connsiteX9" fmla="*/ 359955 w 692704"/>
                  <a:gd name="connsiteY9" fmla="*/ 1066768 h 1485759"/>
                  <a:gd name="connsiteX10" fmla="*/ 405023 w 692704"/>
                  <a:gd name="connsiteY10" fmla="*/ 902891 h 1485759"/>
                  <a:gd name="connsiteX11" fmla="*/ 460758 w 692704"/>
                  <a:gd name="connsiteY11" fmla="*/ 946407 h 1485759"/>
                  <a:gd name="connsiteX12" fmla="*/ 97418 w 692704"/>
                  <a:gd name="connsiteY12" fmla="*/ 1153350 h 1485759"/>
                  <a:gd name="connsiteX13" fmla="*/ 117257 w 692704"/>
                  <a:gd name="connsiteY13" fmla="*/ 1069224 h 1485759"/>
                  <a:gd name="connsiteX14" fmla="*/ 405023 w 692704"/>
                  <a:gd name="connsiteY14" fmla="*/ 902891 h 1485759"/>
                  <a:gd name="connsiteX15" fmla="*/ 453364 w 692704"/>
                  <a:gd name="connsiteY15" fmla="*/ 734357 h 1485759"/>
                  <a:gd name="connsiteX16" fmla="*/ 510229 w 692704"/>
                  <a:gd name="connsiteY16" fmla="*/ 778353 h 1485759"/>
                  <a:gd name="connsiteX17" fmla="*/ 137152 w 692704"/>
                  <a:gd name="connsiteY17" fmla="*/ 995652 h 1485759"/>
                  <a:gd name="connsiteX18" fmla="*/ 136080 w 692704"/>
                  <a:gd name="connsiteY18" fmla="*/ 994580 h 1485759"/>
                  <a:gd name="connsiteX19" fmla="*/ 164667 w 692704"/>
                  <a:gd name="connsiteY19" fmla="*/ 897332 h 1485759"/>
                  <a:gd name="connsiteX20" fmla="*/ 453364 w 692704"/>
                  <a:gd name="connsiteY20" fmla="*/ 734357 h 1485759"/>
                  <a:gd name="connsiteX21" fmla="*/ 502610 w 692704"/>
                  <a:gd name="connsiteY21" fmla="*/ 564300 h 1485759"/>
                  <a:gd name="connsiteX22" fmla="*/ 553520 w 692704"/>
                  <a:gd name="connsiteY22" fmla="*/ 615295 h 1485759"/>
                  <a:gd name="connsiteX23" fmla="*/ 180923 w 692704"/>
                  <a:gd name="connsiteY23" fmla="*/ 833327 h 1485759"/>
                  <a:gd name="connsiteX24" fmla="*/ 208353 w 692704"/>
                  <a:gd name="connsiteY24" fmla="*/ 737180 h 1485759"/>
                  <a:gd name="connsiteX25" fmla="*/ 225342 w 692704"/>
                  <a:gd name="connsiteY25" fmla="*/ 726710 h 1485759"/>
                  <a:gd name="connsiteX26" fmla="*/ 502610 w 692704"/>
                  <a:gd name="connsiteY26" fmla="*/ 564300 h 1485759"/>
                  <a:gd name="connsiteX27" fmla="*/ 545336 w 692704"/>
                  <a:gd name="connsiteY27" fmla="*/ 405051 h 1485759"/>
                  <a:gd name="connsiteX28" fmla="*/ 602990 w 692704"/>
                  <a:gd name="connsiteY28" fmla="*/ 445604 h 1485759"/>
                  <a:gd name="connsiteX29" fmla="*/ 495103 w 692704"/>
                  <a:gd name="connsiteY29" fmla="*/ 512657 h 1485759"/>
                  <a:gd name="connsiteX30" fmla="*/ 227289 w 692704"/>
                  <a:gd name="connsiteY30" fmla="*/ 667870 h 1485759"/>
                  <a:gd name="connsiteX31" fmla="*/ 255256 w 692704"/>
                  <a:gd name="connsiteY31" fmla="*/ 572456 h 1485759"/>
                  <a:gd name="connsiteX32" fmla="*/ 465697 w 692704"/>
                  <a:gd name="connsiteY32" fmla="*/ 450430 h 1485759"/>
                  <a:gd name="connsiteX33" fmla="*/ 545336 w 692704"/>
                  <a:gd name="connsiteY33" fmla="*/ 405051 h 1485759"/>
                  <a:gd name="connsiteX34" fmla="*/ 589924 w 692704"/>
                  <a:gd name="connsiteY34" fmla="*/ 241146 h 1485759"/>
                  <a:gd name="connsiteX35" fmla="*/ 646309 w 692704"/>
                  <a:gd name="connsiteY35" fmla="*/ 287682 h 1485759"/>
                  <a:gd name="connsiteX36" fmla="*/ 539776 w 692704"/>
                  <a:gd name="connsiteY36" fmla="*/ 348752 h 1485759"/>
                  <a:gd name="connsiteX37" fmla="*/ 272160 w 692704"/>
                  <a:gd name="connsiteY37" fmla="*/ 503965 h 1485759"/>
                  <a:gd name="connsiteX38" fmla="*/ 300098 w 692704"/>
                  <a:gd name="connsiteY38" fmla="*/ 408551 h 1485759"/>
                  <a:gd name="connsiteX39" fmla="*/ 510371 w 692704"/>
                  <a:gd name="connsiteY39" fmla="*/ 286525 h 1485759"/>
                  <a:gd name="connsiteX40" fmla="*/ 589924 w 692704"/>
                  <a:gd name="connsiteY40" fmla="*/ 241146 h 1485759"/>
                  <a:gd name="connsiteX41" fmla="*/ 637646 w 692704"/>
                  <a:gd name="connsiteY41" fmla="*/ 75716 h 1485759"/>
                  <a:gd name="connsiteX42" fmla="*/ 692704 w 692704"/>
                  <a:gd name="connsiteY42" fmla="*/ 120615 h 1485759"/>
                  <a:gd name="connsiteX43" fmla="*/ 589388 w 692704"/>
                  <a:gd name="connsiteY43" fmla="*/ 180302 h 1485759"/>
                  <a:gd name="connsiteX44" fmla="*/ 321631 w 692704"/>
                  <a:gd name="connsiteY44" fmla="*/ 335459 h 1485759"/>
                  <a:gd name="connsiteX45" fmla="*/ 349597 w 692704"/>
                  <a:gd name="connsiteY45" fmla="*/ 240073 h 1485759"/>
                  <a:gd name="connsiteX46" fmla="*/ 559983 w 692704"/>
                  <a:gd name="connsiteY46" fmla="*/ 118076 h 1485759"/>
                  <a:gd name="connsiteX47" fmla="*/ 637646 w 692704"/>
                  <a:gd name="connsiteY47" fmla="*/ 75716 h 1485759"/>
                  <a:gd name="connsiteX48" fmla="*/ 521574 w 692704"/>
                  <a:gd name="connsiteY48" fmla="*/ 0 h 1485759"/>
                  <a:gd name="connsiteX49" fmla="*/ 593734 w 692704"/>
                  <a:gd name="connsiteY49" fmla="*/ 42726 h 1485759"/>
                  <a:gd name="connsiteX50" fmla="*/ 366473 w 692704"/>
                  <a:gd name="connsiteY50" fmla="*/ 176238 h 1485759"/>
                  <a:gd name="connsiteX51" fmla="*/ 400282 w 692704"/>
                  <a:gd name="connsiteY51" fmla="*/ 70495 h 1485759"/>
                  <a:gd name="connsiteX52" fmla="*/ 521574 w 692704"/>
                  <a:gd name="connsiteY52" fmla="*/ 0 h 148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21" name="Graphic 116">
                <a:extLst>
                  <a:ext uri="{FF2B5EF4-FFF2-40B4-BE49-F238E27FC236}">
                    <a16:creationId xmlns:a16="http://schemas.microsoft.com/office/drawing/2014/main" id="{C2252B66-A637-4BAE-B138-AA6630AC20E7}"/>
                  </a:ext>
                </a:extLst>
              </p:cNvPr>
              <p:cNvSpPr/>
              <p:nvPr/>
            </p:nvSpPr>
            <p:spPr>
              <a:xfrm>
                <a:off x="1094664" y="4320249"/>
                <a:ext cx="766867" cy="1685231"/>
              </a:xfrm>
              <a:custGeom>
                <a:avLst/>
                <a:gdLst>
                  <a:gd name="connsiteX0" fmla="*/ 1893106 w 1925199"/>
                  <a:gd name="connsiteY0" fmla="*/ 396838 h 4230729"/>
                  <a:gd name="connsiteX1" fmla="*/ 1879007 w 1925199"/>
                  <a:gd name="connsiteY1" fmla="*/ 434175 h 4230729"/>
                  <a:gd name="connsiteX2" fmla="*/ 949210 w 1925199"/>
                  <a:gd name="connsiteY2" fmla="*/ 972613 h 4230729"/>
                  <a:gd name="connsiteX3" fmla="*/ 1059944 w 1925199"/>
                  <a:gd name="connsiteY3" fmla="*/ 600878 h 4230729"/>
                  <a:gd name="connsiteX4" fmla="*/ 1654138 w 1925199"/>
                  <a:gd name="connsiteY4" fmla="*/ 252169 h 4230729"/>
                  <a:gd name="connsiteX5" fmla="*/ 1654138 w 1925199"/>
                  <a:gd name="connsiteY5" fmla="*/ 252169 h 4230729"/>
                  <a:gd name="connsiteX6" fmla="*/ 1623816 w 1925199"/>
                  <a:gd name="connsiteY6" fmla="*/ 236370 h 4230729"/>
                  <a:gd name="connsiteX7" fmla="*/ 1061148 w 1925199"/>
                  <a:gd name="connsiteY7" fmla="*/ 570981 h 4230729"/>
                  <a:gd name="connsiteX8" fmla="*/ 1189098 w 1925199"/>
                  <a:gd name="connsiteY8" fmla="*/ 169136 h 4230729"/>
                  <a:gd name="connsiteX9" fmla="*/ 1363949 w 1925199"/>
                  <a:gd name="connsiteY9" fmla="*/ 85182 h 4230729"/>
                  <a:gd name="connsiteX10" fmla="*/ 1313931 w 1925199"/>
                  <a:gd name="connsiteY10" fmla="*/ 56560 h 4230729"/>
                  <a:gd name="connsiteX11" fmla="*/ 1214390 w 1925199"/>
                  <a:gd name="connsiteY11" fmla="*/ 105586 h 4230729"/>
                  <a:gd name="connsiteX12" fmla="*/ 1240604 w 1925199"/>
                  <a:gd name="connsiteY12" fmla="*/ 18444 h 4230729"/>
                  <a:gd name="connsiteX13" fmla="*/ 1169473 w 1925199"/>
                  <a:gd name="connsiteY13" fmla="*/ 71579 h 4230729"/>
                  <a:gd name="connsiteX14" fmla="*/ 0 w 1925199"/>
                  <a:gd name="connsiteY14" fmla="*/ 4230730 h 4230729"/>
                  <a:gd name="connsiteX15" fmla="*/ 51931 w 1925199"/>
                  <a:gd name="connsiteY15" fmla="*/ 4171998 h 4230729"/>
                  <a:gd name="connsiteX16" fmla="*/ 132342 w 1925199"/>
                  <a:gd name="connsiteY16" fmla="*/ 3901928 h 4230729"/>
                  <a:gd name="connsiteX17" fmla="*/ 1071350 w 1925199"/>
                  <a:gd name="connsiteY17" fmla="*/ 3361861 h 4230729"/>
                  <a:gd name="connsiteX18" fmla="*/ 976415 w 1925199"/>
                  <a:gd name="connsiteY18" fmla="*/ 3663953 h 4230729"/>
                  <a:gd name="connsiteX19" fmla="*/ 976415 w 1925199"/>
                  <a:gd name="connsiteY19" fmla="*/ 3663953 h 4230729"/>
                  <a:gd name="connsiteX20" fmla="*/ 976415 w 1925199"/>
                  <a:gd name="connsiteY20" fmla="*/ 3663953 h 4230729"/>
                  <a:gd name="connsiteX21" fmla="*/ 1050025 w 1925199"/>
                  <a:gd name="connsiteY21" fmla="*/ 3554990 h 4230729"/>
                  <a:gd name="connsiteX22" fmla="*/ 1925199 w 1925199"/>
                  <a:gd name="connsiteY22" fmla="*/ 416463 h 4230729"/>
                  <a:gd name="connsiteX23" fmla="*/ 1893106 w 1925199"/>
                  <a:gd name="connsiteY23" fmla="*/ 396838 h 4230729"/>
                  <a:gd name="connsiteX24" fmla="*/ 1893106 w 1925199"/>
                  <a:gd name="connsiteY24" fmla="*/ 396838 h 4230729"/>
                  <a:gd name="connsiteX25" fmla="*/ 1069933 w 1925199"/>
                  <a:gd name="connsiteY25" fmla="*/ 3331822 h 4230729"/>
                  <a:gd name="connsiteX26" fmla="*/ 1069933 w 1925199"/>
                  <a:gd name="connsiteY26" fmla="*/ 3331822 h 4230729"/>
                  <a:gd name="connsiteX27" fmla="*/ 1069933 w 1925199"/>
                  <a:gd name="connsiteY27" fmla="*/ 3331822 h 4230729"/>
                  <a:gd name="connsiteX28" fmla="*/ 137727 w 1925199"/>
                  <a:gd name="connsiteY28" fmla="*/ 3864663 h 4230729"/>
                  <a:gd name="connsiteX29" fmla="*/ 248461 w 1925199"/>
                  <a:gd name="connsiteY29" fmla="*/ 3489031 h 4230729"/>
                  <a:gd name="connsiteX30" fmla="*/ 1189948 w 1925199"/>
                  <a:gd name="connsiteY30" fmla="*/ 2947901 h 4230729"/>
                  <a:gd name="connsiteX31" fmla="*/ 1069933 w 1925199"/>
                  <a:gd name="connsiteY31" fmla="*/ 3331822 h 4230729"/>
                  <a:gd name="connsiteX32" fmla="*/ 1069933 w 1925199"/>
                  <a:gd name="connsiteY32" fmla="*/ 3331822 h 4230729"/>
                  <a:gd name="connsiteX33" fmla="*/ 1186973 w 1925199"/>
                  <a:gd name="connsiteY33" fmla="*/ 2911273 h 4230729"/>
                  <a:gd name="connsiteX34" fmla="*/ 1181163 w 1925199"/>
                  <a:gd name="connsiteY34" fmla="*/ 2921475 h 4230729"/>
                  <a:gd name="connsiteX35" fmla="*/ 1180667 w 1925199"/>
                  <a:gd name="connsiteY35" fmla="*/ 2922184 h 4230729"/>
                  <a:gd name="connsiteX36" fmla="*/ 1180667 w 1925199"/>
                  <a:gd name="connsiteY36" fmla="*/ 2922184 h 4230729"/>
                  <a:gd name="connsiteX37" fmla="*/ 1180667 w 1925199"/>
                  <a:gd name="connsiteY37" fmla="*/ 2922184 h 4230729"/>
                  <a:gd name="connsiteX38" fmla="*/ 252287 w 1925199"/>
                  <a:gd name="connsiteY38" fmla="*/ 3452899 h 4230729"/>
                  <a:gd name="connsiteX39" fmla="*/ 367909 w 1925199"/>
                  <a:gd name="connsiteY39" fmla="*/ 3065862 h 4230729"/>
                  <a:gd name="connsiteX40" fmla="*/ 1071633 w 1925199"/>
                  <a:gd name="connsiteY40" fmla="*/ 2670606 h 4230729"/>
                  <a:gd name="connsiteX41" fmla="*/ 1071633 w 1925199"/>
                  <a:gd name="connsiteY41" fmla="*/ 2670606 h 4230729"/>
                  <a:gd name="connsiteX42" fmla="*/ 1305500 w 1925199"/>
                  <a:gd name="connsiteY42" fmla="*/ 2537413 h 4230729"/>
                  <a:gd name="connsiteX43" fmla="*/ 1186973 w 1925199"/>
                  <a:gd name="connsiteY43" fmla="*/ 2911273 h 4230729"/>
                  <a:gd name="connsiteX44" fmla="*/ 1186973 w 1925199"/>
                  <a:gd name="connsiteY44" fmla="*/ 2911273 h 4230729"/>
                  <a:gd name="connsiteX45" fmla="*/ 1305216 w 1925199"/>
                  <a:gd name="connsiteY45" fmla="*/ 2509216 h 4230729"/>
                  <a:gd name="connsiteX46" fmla="*/ 381724 w 1925199"/>
                  <a:gd name="connsiteY46" fmla="*/ 3022220 h 4230729"/>
                  <a:gd name="connsiteX47" fmla="*/ 466953 w 1925199"/>
                  <a:gd name="connsiteY47" fmla="*/ 2678115 h 4230729"/>
                  <a:gd name="connsiteX48" fmla="*/ 1181872 w 1925199"/>
                  <a:gd name="connsiteY48" fmla="*/ 2260968 h 4230729"/>
                  <a:gd name="connsiteX49" fmla="*/ 1181872 w 1925199"/>
                  <a:gd name="connsiteY49" fmla="*/ 2260968 h 4230729"/>
                  <a:gd name="connsiteX50" fmla="*/ 1181872 w 1925199"/>
                  <a:gd name="connsiteY50" fmla="*/ 2260968 h 4230729"/>
                  <a:gd name="connsiteX51" fmla="*/ 1414959 w 1925199"/>
                  <a:gd name="connsiteY51" fmla="*/ 2127279 h 4230729"/>
                  <a:gd name="connsiteX52" fmla="*/ 1305216 w 1925199"/>
                  <a:gd name="connsiteY52" fmla="*/ 2509216 h 4230729"/>
                  <a:gd name="connsiteX53" fmla="*/ 1305216 w 1925199"/>
                  <a:gd name="connsiteY53" fmla="*/ 2509216 h 4230729"/>
                  <a:gd name="connsiteX54" fmla="*/ 1419351 w 1925199"/>
                  <a:gd name="connsiteY54" fmla="*/ 2087463 h 4230729"/>
                  <a:gd name="connsiteX55" fmla="*/ 1419351 w 1925199"/>
                  <a:gd name="connsiteY55" fmla="*/ 2087463 h 4230729"/>
                  <a:gd name="connsiteX56" fmla="*/ 483957 w 1925199"/>
                  <a:gd name="connsiteY56" fmla="*/ 2632986 h 4230729"/>
                  <a:gd name="connsiteX57" fmla="*/ 479848 w 1925199"/>
                  <a:gd name="connsiteY57" fmla="*/ 2635395 h 4230729"/>
                  <a:gd name="connsiteX58" fmla="*/ 481335 w 1925199"/>
                  <a:gd name="connsiteY58" fmla="*/ 2630294 h 4230729"/>
                  <a:gd name="connsiteX59" fmla="*/ 552962 w 1925199"/>
                  <a:gd name="connsiteY59" fmla="*/ 2386154 h 4230729"/>
                  <a:gd name="connsiteX60" fmla="*/ 552962 w 1925199"/>
                  <a:gd name="connsiteY60" fmla="*/ 2386154 h 4230729"/>
                  <a:gd name="connsiteX61" fmla="*/ 552962 w 1925199"/>
                  <a:gd name="connsiteY61" fmla="*/ 2386154 h 4230729"/>
                  <a:gd name="connsiteX62" fmla="*/ 589165 w 1925199"/>
                  <a:gd name="connsiteY62" fmla="*/ 2259763 h 4230729"/>
                  <a:gd name="connsiteX63" fmla="*/ 1320803 w 1925199"/>
                  <a:gd name="connsiteY63" fmla="*/ 1838010 h 4230729"/>
                  <a:gd name="connsiteX64" fmla="*/ 1320803 w 1925199"/>
                  <a:gd name="connsiteY64" fmla="*/ 1838010 h 4230729"/>
                  <a:gd name="connsiteX65" fmla="*/ 1320803 w 1925199"/>
                  <a:gd name="connsiteY65" fmla="*/ 1838010 h 4230729"/>
                  <a:gd name="connsiteX66" fmla="*/ 1534265 w 1925199"/>
                  <a:gd name="connsiteY66" fmla="*/ 1712327 h 4230729"/>
                  <a:gd name="connsiteX67" fmla="*/ 1419351 w 1925199"/>
                  <a:gd name="connsiteY67" fmla="*/ 2087463 h 4230729"/>
                  <a:gd name="connsiteX68" fmla="*/ 1419351 w 1925199"/>
                  <a:gd name="connsiteY68" fmla="*/ 2087463 h 4230729"/>
                  <a:gd name="connsiteX69" fmla="*/ 1531290 w 1925199"/>
                  <a:gd name="connsiteY69" fmla="*/ 1678108 h 4230729"/>
                  <a:gd name="connsiteX70" fmla="*/ 1531290 w 1925199"/>
                  <a:gd name="connsiteY70" fmla="*/ 1678108 h 4230729"/>
                  <a:gd name="connsiteX71" fmla="*/ 594691 w 1925199"/>
                  <a:gd name="connsiteY71" fmla="*/ 2224056 h 4230729"/>
                  <a:gd name="connsiteX72" fmla="*/ 702237 w 1925199"/>
                  <a:gd name="connsiteY72" fmla="*/ 1848425 h 4230729"/>
                  <a:gd name="connsiteX73" fmla="*/ 1431962 w 1925199"/>
                  <a:gd name="connsiteY73" fmla="*/ 1427664 h 4230729"/>
                  <a:gd name="connsiteX74" fmla="*/ 1431962 w 1925199"/>
                  <a:gd name="connsiteY74" fmla="*/ 1427664 h 4230729"/>
                  <a:gd name="connsiteX75" fmla="*/ 1431962 w 1925199"/>
                  <a:gd name="connsiteY75" fmla="*/ 1427664 h 4230729"/>
                  <a:gd name="connsiteX76" fmla="*/ 1638836 w 1925199"/>
                  <a:gd name="connsiteY76" fmla="*/ 1309278 h 4230729"/>
                  <a:gd name="connsiteX77" fmla="*/ 1531290 w 1925199"/>
                  <a:gd name="connsiteY77" fmla="*/ 1678108 h 4230729"/>
                  <a:gd name="connsiteX78" fmla="*/ 1531290 w 1925199"/>
                  <a:gd name="connsiteY78" fmla="*/ 1678108 h 4230729"/>
                  <a:gd name="connsiteX79" fmla="*/ 1653643 w 1925199"/>
                  <a:gd name="connsiteY79" fmla="*/ 1252459 h 4230729"/>
                  <a:gd name="connsiteX80" fmla="*/ 1653643 w 1925199"/>
                  <a:gd name="connsiteY80" fmla="*/ 1252459 h 4230729"/>
                  <a:gd name="connsiteX81" fmla="*/ 1653643 w 1925199"/>
                  <a:gd name="connsiteY81" fmla="*/ 1252459 h 4230729"/>
                  <a:gd name="connsiteX82" fmla="*/ 1382865 w 1925199"/>
                  <a:gd name="connsiteY82" fmla="*/ 1420650 h 4230729"/>
                  <a:gd name="connsiteX83" fmla="*/ 710738 w 1925199"/>
                  <a:gd name="connsiteY83" fmla="*/ 1809884 h 4230729"/>
                  <a:gd name="connsiteX84" fmla="*/ 786757 w 1925199"/>
                  <a:gd name="connsiteY84" fmla="*/ 1550513 h 4230729"/>
                  <a:gd name="connsiteX85" fmla="*/ 786757 w 1925199"/>
                  <a:gd name="connsiteY85" fmla="*/ 1550513 h 4230729"/>
                  <a:gd name="connsiteX86" fmla="*/ 817080 w 1925199"/>
                  <a:gd name="connsiteY86" fmla="*/ 1433048 h 4230729"/>
                  <a:gd name="connsiteX87" fmla="*/ 1755166 w 1925199"/>
                  <a:gd name="connsiteY87" fmla="*/ 902333 h 4230729"/>
                  <a:gd name="connsiteX88" fmla="*/ 1653643 w 1925199"/>
                  <a:gd name="connsiteY88" fmla="*/ 1252459 h 4230729"/>
                  <a:gd name="connsiteX89" fmla="*/ 1653643 w 1925199"/>
                  <a:gd name="connsiteY89" fmla="*/ 1252459 h 4230729"/>
                  <a:gd name="connsiteX90" fmla="*/ 1763881 w 1925199"/>
                  <a:gd name="connsiteY90" fmla="*/ 856424 h 4230729"/>
                  <a:gd name="connsiteX91" fmla="*/ 1763881 w 1925199"/>
                  <a:gd name="connsiteY91" fmla="*/ 856424 h 4230729"/>
                  <a:gd name="connsiteX92" fmla="*/ 1763881 w 1925199"/>
                  <a:gd name="connsiteY92" fmla="*/ 856424 h 4230729"/>
                  <a:gd name="connsiteX93" fmla="*/ 824094 w 1925199"/>
                  <a:gd name="connsiteY93" fmla="*/ 1398758 h 4230729"/>
                  <a:gd name="connsiteX94" fmla="*/ 897704 w 1925199"/>
                  <a:gd name="connsiteY94" fmla="*/ 1157099 h 4230729"/>
                  <a:gd name="connsiteX95" fmla="*/ 897704 w 1925199"/>
                  <a:gd name="connsiteY95" fmla="*/ 1157099 h 4230729"/>
                  <a:gd name="connsiteX96" fmla="*/ 911519 w 1925199"/>
                  <a:gd name="connsiteY96" fmla="*/ 1095958 h 4230729"/>
                  <a:gd name="connsiteX97" fmla="*/ 934615 w 1925199"/>
                  <a:gd name="connsiteY97" fmla="*/ 1018097 h 4230729"/>
                  <a:gd name="connsiteX98" fmla="*/ 1872206 w 1925199"/>
                  <a:gd name="connsiteY98" fmla="*/ 477958 h 4230729"/>
                  <a:gd name="connsiteX99" fmla="*/ 1763881 w 1925199"/>
                  <a:gd name="connsiteY99" fmla="*/ 856424 h 4230729"/>
                  <a:gd name="connsiteX100" fmla="*/ 1763881 w 1925199"/>
                  <a:gd name="connsiteY100" fmla="*/ 856424 h 4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083" cap="flat">
                <a:noFill/>
                <a:prstDash val="solid"/>
                <a:miter/>
              </a:ln>
            </p:spPr>
            <p:txBody>
              <a:bodyPr rtlCol="0" anchor="ctr"/>
              <a:lstStyle/>
              <a:p>
                <a:endParaRPr lang="en-US"/>
              </a:p>
            </p:txBody>
          </p:sp>
          <p:sp>
            <p:nvSpPr>
              <p:cNvPr id="26" name="Graphic 116">
                <a:extLst>
                  <a:ext uri="{FF2B5EF4-FFF2-40B4-BE49-F238E27FC236}">
                    <a16:creationId xmlns:a16="http://schemas.microsoft.com/office/drawing/2014/main" id="{2E91DA24-E51D-4988-9306-A8877A38CF1A}"/>
                  </a:ext>
                </a:extLst>
              </p:cNvPr>
              <p:cNvSpPr/>
              <p:nvPr/>
            </p:nvSpPr>
            <p:spPr>
              <a:xfrm>
                <a:off x="1286394" y="5367018"/>
                <a:ext cx="1524" cy="3104"/>
              </a:xfrm>
              <a:custGeom>
                <a:avLst/>
                <a:gdLst>
                  <a:gd name="connsiteX0" fmla="*/ 3826 w 3825"/>
                  <a:gd name="connsiteY0" fmla="*/ 4038 h 7793"/>
                  <a:gd name="connsiteX1" fmla="*/ 1346 w 3825"/>
                  <a:gd name="connsiteY1" fmla="*/ 0 h 7793"/>
                  <a:gd name="connsiteX2" fmla="*/ 0 w 3825"/>
                  <a:gd name="connsiteY2" fmla="*/ 7793 h 7793"/>
                  <a:gd name="connsiteX3" fmla="*/ 3826 w 3825"/>
                  <a:gd name="connsiteY3" fmla="*/ 4038 h 7793"/>
                  <a:gd name="connsiteX4" fmla="*/ 3826 w 3825"/>
                  <a:gd name="connsiteY4" fmla="*/ 4038 h 7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083" cap="flat">
                <a:noFill/>
                <a:prstDash val="solid"/>
                <a:miter/>
              </a:ln>
            </p:spPr>
            <p:txBody>
              <a:bodyPr rtlCol="0" anchor="ctr"/>
              <a:lstStyle/>
              <a:p>
                <a:endParaRPr lang="en-US"/>
              </a:p>
            </p:txBody>
          </p:sp>
          <p:sp>
            <p:nvSpPr>
              <p:cNvPr id="9" name="Graphic 116">
                <a:extLst>
                  <a:ext uri="{FF2B5EF4-FFF2-40B4-BE49-F238E27FC236}">
                    <a16:creationId xmlns:a16="http://schemas.microsoft.com/office/drawing/2014/main" id="{FC0A4739-01E1-46F2-948A-92358616152F}"/>
                  </a:ext>
                </a:extLst>
              </p:cNvPr>
              <p:cNvSpPr/>
              <p:nvPr/>
            </p:nvSpPr>
            <p:spPr>
              <a:xfrm>
                <a:off x="1929542" y="4229106"/>
                <a:ext cx="876028" cy="2524757"/>
              </a:xfrm>
              <a:custGeom>
                <a:avLst/>
                <a:gdLst>
                  <a:gd name="connsiteX0" fmla="*/ 2192081 w 2199245"/>
                  <a:gd name="connsiteY0" fmla="*/ 5714103 h 6338336"/>
                  <a:gd name="connsiteX1" fmla="*/ 1069508 w 2199245"/>
                  <a:gd name="connsiteY1" fmla="*/ 172867 h 6338336"/>
                  <a:gd name="connsiteX2" fmla="*/ 1038690 w 2199245"/>
                  <a:gd name="connsiteY2" fmla="*/ 0 h 6338336"/>
                  <a:gd name="connsiteX3" fmla="*/ 0 w 2199245"/>
                  <a:gd name="connsiteY3" fmla="*/ 582930 h 6338336"/>
                  <a:gd name="connsiteX4" fmla="*/ 1138159 w 2199245"/>
                  <a:gd name="connsiteY4" fmla="*/ 6166887 h 6338336"/>
                  <a:gd name="connsiteX5" fmla="*/ 1180596 w 2199245"/>
                  <a:gd name="connsiteY5" fmla="*/ 6338337 h 6338336"/>
                  <a:gd name="connsiteX6" fmla="*/ 1239825 w 2199245"/>
                  <a:gd name="connsiteY6" fmla="*/ 6317224 h 6338336"/>
                  <a:gd name="connsiteX7" fmla="*/ 1158067 w 2199245"/>
                  <a:gd name="connsiteY7" fmla="*/ 5931675 h 6338336"/>
                  <a:gd name="connsiteX8" fmla="*/ 1195404 w 2199245"/>
                  <a:gd name="connsiteY8" fmla="*/ 5881940 h 6338336"/>
                  <a:gd name="connsiteX9" fmla="*/ 2071499 w 2199245"/>
                  <a:gd name="connsiteY9" fmla="*/ 5381476 h 6338336"/>
                  <a:gd name="connsiteX10" fmla="*/ 2158358 w 2199245"/>
                  <a:gd name="connsiteY10" fmla="*/ 5782329 h 6338336"/>
                  <a:gd name="connsiteX11" fmla="*/ 2192081 w 2199245"/>
                  <a:gd name="connsiteY11" fmla="*/ 5714103 h 6338336"/>
                  <a:gd name="connsiteX12" fmla="*/ 2192081 w 2199245"/>
                  <a:gd name="connsiteY12" fmla="*/ 5714103 h 6338336"/>
                  <a:gd name="connsiteX13" fmla="*/ 91251 w 2199245"/>
                  <a:gd name="connsiteY13" fmla="*/ 688351 h 6338336"/>
                  <a:gd name="connsiteX14" fmla="*/ 747083 w 2199245"/>
                  <a:gd name="connsiteY14" fmla="*/ 315199 h 6338336"/>
                  <a:gd name="connsiteX15" fmla="*/ 897491 w 2199245"/>
                  <a:gd name="connsiteY15" fmla="*/ 232520 h 6338336"/>
                  <a:gd name="connsiteX16" fmla="*/ 965930 w 2199245"/>
                  <a:gd name="connsiteY16" fmla="*/ 189587 h 6338336"/>
                  <a:gd name="connsiteX17" fmla="*/ 1013751 w 2199245"/>
                  <a:gd name="connsiteY17" fmla="*/ 220618 h 6338336"/>
                  <a:gd name="connsiteX18" fmla="*/ 1054772 w 2199245"/>
                  <a:gd name="connsiteY18" fmla="*/ 413605 h 6338336"/>
                  <a:gd name="connsiteX19" fmla="*/ 1007942 w 2199245"/>
                  <a:gd name="connsiteY19" fmla="*/ 455051 h 6338336"/>
                  <a:gd name="connsiteX20" fmla="*/ 232804 w 2199245"/>
                  <a:gd name="connsiteY20" fmla="*/ 905072 h 6338336"/>
                  <a:gd name="connsiteX21" fmla="*/ 129721 w 2199245"/>
                  <a:gd name="connsiteY21" fmla="*/ 838405 h 6338336"/>
                  <a:gd name="connsiteX22" fmla="*/ 91251 w 2199245"/>
                  <a:gd name="connsiteY22" fmla="*/ 688351 h 6338336"/>
                  <a:gd name="connsiteX23" fmla="*/ 91251 w 2199245"/>
                  <a:gd name="connsiteY23" fmla="*/ 688351 h 6338336"/>
                  <a:gd name="connsiteX24" fmla="*/ 250161 w 2199245"/>
                  <a:gd name="connsiteY24" fmla="*/ 1448044 h 6338336"/>
                  <a:gd name="connsiteX25" fmla="*/ 170600 w 2199245"/>
                  <a:gd name="connsiteY25" fmla="*/ 1063699 h 6338336"/>
                  <a:gd name="connsiteX26" fmla="*/ 192704 w 2199245"/>
                  <a:gd name="connsiteY26" fmla="*/ 989734 h 6338336"/>
                  <a:gd name="connsiteX27" fmla="*/ 960333 w 2199245"/>
                  <a:gd name="connsiteY27" fmla="*/ 549632 h 6338336"/>
                  <a:gd name="connsiteX28" fmla="*/ 960333 w 2199245"/>
                  <a:gd name="connsiteY28" fmla="*/ 549632 h 6338336"/>
                  <a:gd name="connsiteX29" fmla="*/ 971243 w 2199245"/>
                  <a:gd name="connsiteY29" fmla="*/ 538721 h 6338336"/>
                  <a:gd name="connsiteX30" fmla="*/ 1108049 w 2199245"/>
                  <a:gd name="connsiteY30" fmla="*/ 592565 h 6338336"/>
                  <a:gd name="connsiteX31" fmla="*/ 1177904 w 2199245"/>
                  <a:gd name="connsiteY31" fmla="*/ 926468 h 6338336"/>
                  <a:gd name="connsiteX32" fmla="*/ 1165293 w 2199245"/>
                  <a:gd name="connsiteY32" fmla="*/ 975706 h 6338336"/>
                  <a:gd name="connsiteX33" fmla="*/ 329439 w 2199245"/>
                  <a:gd name="connsiteY33" fmla="*/ 1456546 h 6338336"/>
                  <a:gd name="connsiteX34" fmla="*/ 250161 w 2199245"/>
                  <a:gd name="connsiteY34" fmla="*/ 1448044 h 6338336"/>
                  <a:gd name="connsiteX35" fmla="*/ 250161 w 2199245"/>
                  <a:gd name="connsiteY35" fmla="*/ 1448044 h 6338336"/>
                  <a:gd name="connsiteX36" fmla="*/ 369751 w 2199245"/>
                  <a:gd name="connsiteY36" fmla="*/ 1998951 h 6338336"/>
                  <a:gd name="connsiteX37" fmla="*/ 281405 w 2199245"/>
                  <a:gd name="connsiteY37" fmla="*/ 1614393 h 6338336"/>
                  <a:gd name="connsiteX38" fmla="*/ 308114 w 2199245"/>
                  <a:gd name="connsiteY38" fmla="*/ 1531219 h 6338336"/>
                  <a:gd name="connsiteX39" fmla="*/ 1054630 w 2199245"/>
                  <a:gd name="connsiteY39" fmla="*/ 1101318 h 6338336"/>
                  <a:gd name="connsiteX40" fmla="*/ 1054630 w 2199245"/>
                  <a:gd name="connsiteY40" fmla="*/ 1101318 h 6338336"/>
                  <a:gd name="connsiteX41" fmla="*/ 1088141 w 2199245"/>
                  <a:gd name="connsiteY41" fmla="*/ 1082898 h 6338336"/>
                  <a:gd name="connsiteX42" fmla="*/ 1223034 w 2199245"/>
                  <a:gd name="connsiteY42" fmla="*/ 1143047 h 6338336"/>
                  <a:gd name="connsiteX43" fmla="*/ 1290268 w 2199245"/>
                  <a:gd name="connsiteY43" fmla="*/ 1496362 h 6338336"/>
                  <a:gd name="connsiteX44" fmla="*/ 427279 w 2199245"/>
                  <a:gd name="connsiteY44" fmla="*/ 2005115 h 6338336"/>
                  <a:gd name="connsiteX45" fmla="*/ 369751 w 2199245"/>
                  <a:gd name="connsiteY45" fmla="*/ 1998951 h 6338336"/>
                  <a:gd name="connsiteX46" fmla="*/ 369751 w 2199245"/>
                  <a:gd name="connsiteY46" fmla="*/ 1998951 h 6338336"/>
                  <a:gd name="connsiteX47" fmla="*/ 470708 w 2199245"/>
                  <a:gd name="connsiteY47" fmla="*/ 2543128 h 6338336"/>
                  <a:gd name="connsiteX48" fmla="*/ 387250 w 2199245"/>
                  <a:gd name="connsiteY48" fmla="*/ 2150281 h 6338336"/>
                  <a:gd name="connsiteX49" fmla="*/ 406875 w 2199245"/>
                  <a:gd name="connsiteY49" fmla="*/ 2084322 h 6338336"/>
                  <a:gd name="connsiteX50" fmla="*/ 1249956 w 2199245"/>
                  <a:gd name="connsiteY50" fmla="*/ 1594981 h 6338336"/>
                  <a:gd name="connsiteX51" fmla="*/ 1320803 w 2199245"/>
                  <a:gd name="connsiteY51" fmla="*/ 1627004 h 6338336"/>
                  <a:gd name="connsiteX52" fmla="*/ 1400152 w 2199245"/>
                  <a:gd name="connsiteY52" fmla="*/ 2048190 h 6338336"/>
                  <a:gd name="connsiteX53" fmla="*/ 550765 w 2199245"/>
                  <a:gd name="connsiteY53" fmla="*/ 2544545 h 6338336"/>
                  <a:gd name="connsiteX54" fmla="*/ 470708 w 2199245"/>
                  <a:gd name="connsiteY54" fmla="*/ 2543128 h 6338336"/>
                  <a:gd name="connsiteX55" fmla="*/ 470708 w 2199245"/>
                  <a:gd name="connsiteY55" fmla="*/ 2543128 h 6338336"/>
                  <a:gd name="connsiteX56" fmla="*/ 585197 w 2199245"/>
                  <a:gd name="connsiteY56" fmla="*/ 3095735 h 6338336"/>
                  <a:gd name="connsiteX57" fmla="*/ 503227 w 2199245"/>
                  <a:gd name="connsiteY57" fmla="*/ 2702676 h 6338336"/>
                  <a:gd name="connsiteX58" fmla="*/ 523631 w 2199245"/>
                  <a:gd name="connsiteY58" fmla="*/ 2624815 h 6338336"/>
                  <a:gd name="connsiteX59" fmla="*/ 1194978 w 2199245"/>
                  <a:gd name="connsiteY59" fmla="*/ 2237068 h 6338336"/>
                  <a:gd name="connsiteX60" fmla="*/ 1275744 w 2199245"/>
                  <a:gd name="connsiteY60" fmla="*/ 2189034 h 6338336"/>
                  <a:gd name="connsiteX61" fmla="*/ 1275744 w 2199245"/>
                  <a:gd name="connsiteY61" fmla="*/ 2189034 h 6338336"/>
                  <a:gd name="connsiteX62" fmla="*/ 1450453 w 2199245"/>
                  <a:gd name="connsiteY62" fmla="*/ 2277026 h 6338336"/>
                  <a:gd name="connsiteX63" fmla="*/ 1510886 w 2199245"/>
                  <a:gd name="connsiteY63" fmla="*/ 2583794 h 6338336"/>
                  <a:gd name="connsiteX64" fmla="*/ 679211 w 2199245"/>
                  <a:gd name="connsiteY64" fmla="*/ 3078945 h 6338336"/>
                  <a:gd name="connsiteX65" fmla="*/ 585197 w 2199245"/>
                  <a:gd name="connsiteY65" fmla="*/ 3095735 h 6338336"/>
                  <a:gd name="connsiteX66" fmla="*/ 585197 w 2199245"/>
                  <a:gd name="connsiteY66" fmla="*/ 3095735 h 6338336"/>
                  <a:gd name="connsiteX67" fmla="*/ 697065 w 2199245"/>
                  <a:gd name="connsiteY67" fmla="*/ 3641542 h 6338336"/>
                  <a:gd name="connsiteX68" fmla="*/ 617999 w 2199245"/>
                  <a:gd name="connsiteY68" fmla="*/ 3271720 h 6338336"/>
                  <a:gd name="connsiteX69" fmla="*/ 660224 w 2199245"/>
                  <a:gd name="connsiteY69" fmla="*/ 3150004 h 6338336"/>
                  <a:gd name="connsiteX70" fmla="*/ 1486089 w 2199245"/>
                  <a:gd name="connsiteY70" fmla="*/ 2675966 h 6338336"/>
                  <a:gd name="connsiteX71" fmla="*/ 1541917 w 2199245"/>
                  <a:gd name="connsiteY71" fmla="*/ 2702888 h 6338336"/>
                  <a:gd name="connsiteX72" fmla="*/ 1622116 w 2199245"/>
                  <a:gd name="connsiteY72" fmla="*/ 3115289 h 6338336"/>
                  <a:gd name="connsiteX73" fmla="*/ 1605041 w 2199245"/>
                  <a:gd name="connsiteY73" fmla="*/ 3154113 h 6338336"/>
                  <a:gd name="connsiteX74" fmla="*/ 749775 w 2199245"/>
                  <a:gd name="connsiteY74" fmla="*/ 3644729 h 6338336"/>
                  <a:gd name="connsiteX75" fmla="*/ 697065 w 2199245"/>
                  <a:gd name="connsiteY75" fmla="*/ 3641542 h 6338336"/>
                  <a:gd name="connsiteX76" fmla="*/ 697065 w 2199245"/>
                  <a:gd name="connsiteY76" fmla="*/ 3641542 h 6338336"/>
                  <a:gd name="connsiteX77" fmla="*/ 815167 w 2199245"/>
                  <a:gd name="connsiteY77" fmla="*/ 4195141 h 6338336"/>
                  <a:gd name="connsiteX78" fmla="*/ 727813 w 2199245"/>
                  <a:gd name="connsiteY78" fmla="*/ 3775868 h 6338336"/>
                  <a:gd name="connsiteX79" fmla="*/ 756931 w 2199245"/>
                  <a:gd name="connsiteY79" fmla="*/ 3707500 h 6338336"/>
                  <a:gd name="connsiteX80" fmla="*/ 1642378 w 2199245"/>
                  <a:gd name="connsiteY80" fmla="*/ 3194638 h 6338336"/>
                  <a:gd name="connsiteX81" fmla="*/ 1731079 w 2199245"/>
                  <a:gd name="connsiteY81" fmla="*/ 3670872 h 6338336"/>
                  <a:gd name="connsiteX82" fmla="*/ 871490 w 2199245"/>
                  <a:gd name="connsiteY82" fmla="*/ 4182246 h 6338336"/>
                  <a:gd name="connsiteX83" fmla="*/ 815167 w 2199245"/>
                  <a:gd name="connsiteY83" fmla="*/ 4195141 h 6338336"/>
                  <a:gd name="connsiteX84" fmla="*/ 815167 w 2199245"/>
                  <a:gd name="connsiteY84" fmla="*/ 4195141 h 6338336"/>
                  <a:gd name="connsiteX85" fmla="*/ 922713 w 2199245"/>
                  <a:gd name="connsiteY85" fmla="*/ 4734217 h 6338336"/>
                  <a:gd name="connsiteX86" fmla="*/ 837342 w 2199245"/>
                  <a:gd name="connsiteY86" fmla="*/ 4310338 h 6338336"/>
                  <a:gd name="connsiteX87" fmla="*/ 852858 w 2199245"/>
                  <a:gd name="connsiteY87" fmla="*/ 4256495 h 6338336"/>
                  <a:gd name="connsiteX88" fmla="*/ 1740147 w 2199245"/>
                  <a:gd name="connsiteY88" fmla="*/ 3734634 h 6338336"/>
                  <a:gd name="connsiteX89" fmla="*/ 1841529 w 2199245"/>
                  <a:gd name="connsiteY89" fmla="*/ 4222771 h 6338336"/>
                  <a:gd name="connsiteX90" fmla="*/ 979745 w 2199245"/>
                  <a:gd name="connsiteY90" fmla="*/ 4729824 h 6338336"/>
                  <a:gd name="connsiteX91" fmla="*/ 922713 w 2199245"/>
                  <a:gd name="connsiteY91" fmla="*/ 4734217 h 6338336"/>
                  <a:gd name="connsiteX92" fmla="*/ 922713 w 2199245"/>
                  <a:gd name="connsiteY92" fmla="*/ 4734217 h 6338336"/>
                  <a:gd name="connsiteX93" fmla="*/ 1036919 w 2199245"/>
                  <a:gd name="connsiteY93" fmla="*/ 5280731 h 6338336"/>
                  <a:gd name="connsiteX94" fmla="*/ 948855 w 2199245"/>
                  <a:gd name="connsiteY94" fmla="*/ 4859545 h 6338336"/>
                  <a:gd name="connsiteX95" fmla="*/ 968055 w 2199245"/>
                  <a:gd name="connsiteY95" fmla="*/ 4798687 h 6338336"/>
                  <a:gd name="connsiteX96" fmla="*/ 1848756 w 2199245"/>
                  <a:gd name="connsiteY96" fmla="*/ 4291918 h 6338336"/>
                  <a:gd name="connsiteX97" fmla="*/ 1945320 w 2199245"/>
                  <a:gd name="connsiteY97" fmla="*/ 4755542 h 6338336"/>
                  <a:gd name="connsiteX98" fmla="*/ 1936393 w 2199245"/>
                  <a:gd name="connsiteY98" fmla="*/ 4788273 h 6338336"/>
                  <a:gd name="connsiteX99" fmla="*/ 1102735 w 2199245"/>
                  <a:gd name="connsiteY99" fmla="*/ 5267412 h 6338336"/>
                  <a:gd name="connsiteX100" fmla="*/ 1036919 w 2199245"/>
                  <a:gd name="connsiteY100" fmla="*/ 5280731 h 6338336"/>
                  <a:gd name="connsiteX101" fmla="*/ 1036919 w 2199245"/>
                  <a:gd name="connsiteY101" fmla="*/ 5280731 h 6338336"/>
                  <a:gd name="connsiteX102" fmla="*/ 2052441 w 2199245"/>
                  <a:gd name="connsiteY102" fmla="*/ 5326640 h 6338336"/>
                  <a:gd name="connsiteX103" fmla="*/ 1220838 w 2199245"/>
                  <a:gd name="connsiteY103" fmla="*/ 5805283 h 6338336"/>
                  <a:gd name="connsiteX104" fmla="*/ 1143898 w 2199245"/>
                  <a:gd name="connsiteY104" fmla="*/ 5815202 h 6338336"/>
                  <a:gd name="connsiteX105" fmla="*/ 1055126 w 2199245"/>
                  <a:gd name="connsiteY105" fmla="*/ 5399613 h 6338336"/>
                  <a:gd name="connsiteX106" fmla="*/ 1070925 w 2199245"/>
                  <a:gd name="connsiteY106" fmla="*/ 5346052 h 6338336"/>
                  <a:gd name="connsiteX107" fmla="*/ 1966503 w 2199245"/>
                  <a:gd name="connsiteY107" fmla="*/ 4841975 h 6338336"/>
                  <a:gd name="connsiteX108" fmla="*/ 2060872 w 2199245"/>
                  <a:gd name="connsiteY108" fmla="*/ 5310416 h 6338336"/>
                  <a:gd name="connsiteX109" fmla="*/ 2052441 w 2199245"/>
                  <a:gd name="connsiteY109" fmla="*/ 5326640 h 63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083" cap="flat">
                <a:noFill/>
                <a:prstDash val="solid"/>
                <a:miter/>
              </a:ln>
            </p:spPr>
            <p:txBody>
              <a:bodyPr rtlCol="0" anchor="ctr"/>
              <a:lstStyle/>
              <a:p>
                <a:endParaRPr lang="en-US"/>
              </a:p>
            </p:txBody>
          </p:sp>
          <p:sp>
            <p:nvSpPr>
              <p:cNvPr id="6" name="Graphic 116">
                <a:extLst>
                  <a:ext uri="{FF2B5EF4-FFF2-40B4-BE49-F238E27FC236}">
                    <a16:creationId xmlns:a16="http://schemas.microsoft.com/office/drawing/2014/main" id="{63D4A0F4-C336-4706-8916-B9D3DA9306B6}"/>
                  </a:ext>
                </a:extLst>
              </p:cNvPr>
              <p:cNvSpPr/>
              <p:nvPr/>
            </p:nvSpPr>
            <p:spPr>
              <a:xfrm>
                <a:off x="1516207" y="4026539"/>
                <a:ext cx="822546" cy="435990"/>
              </a:xfrm>
              <a:custGeom>
                <a:avLst/>
                <a:gdLst>
                  <a:gd name="connsiteX0" fmla="*/ 1025300 w 2064980"/>
                  <a:gd name="connsiteY0" fmla="*/ 0 h 1094541"/>
                  <a:gd name="connsiteX1" fmla="*/ 0 w 2064980"/>
                  <a:gd name="connsiteY1" fmla="*/ 506557 h 1094541"/>
                  <a:gd name="connsiteX2" fmla="*/ 64613 w 2064980"/>
                  <a:gd name="connsiteY2" fmla="*/ 532770 h 1094541"/>
                  <a:gd name="connsiteX3" fmla="*/ 1025583 w 2064980"/>
                  <a:gd name="connsiteY3" fmla="*/ 1090550 h 1094541"/>
                  <a:gd name="connsiteX4" fmla="*/ 1063699 w 2064980"/>
                  <a:gd name="connsiteY4" fmla="*/ 1090762 h 1094541"/>
                  <a:gd name="connsiteX5" fmla="*/ 2064981 w 2064980"/>
                  <a:gd name="connsiteY5" fmla="*/ 506769 h 1094541"/>
                  <a:gd name="connsiteX6" fmla="*/ 1025300 w 2064980"/>
                  <a:gd name="connsiteY6" fmla="*/ 0 h 1094541"/>
                  <a:gd name="connsiteX7" fmla="*/ 1025300 w 2064980"/>
                  <a:gd name="connsiteY7" fmla="*/ 0 h 109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083"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C6F0631F-8D1A-4F1F-91C2-EA34BC5077F4}"/>
                </a:ext>
              </a:extLst>
            </p:cNvPr>
            <p:cNvGrpSpPr/>
            <p:nvPr/>
          </p:nvGrpSpPr>
          <p:grpSpPr>
            <a:xfrm>
              <a:off x="1865230" y="2548476"/>
              <a:ext cx="617376" cy="1846375"/>
              <a:chOff x="1642152" y="2024611"/>
              <a:chExt cx="908132" cy="2384550"/>
            </a:xfrm>
          </p:grpSpPr>
          <p:sp>
            <p:nvSpPr>
              <p:cNvPr id="32" name="Graphic 2">
                <a:extLst>
                  <a:ext uri="{FF2B5EF4-FFF2-40B4-BE49-F238E27FC236}">
                    <a16:creationId xmlns:a16="http://schemas.microsoft.com/office/drawing/2014/main" id="{CED07D1A-FF1D-497C-9725-68ED7C18EDA5}"/>
                  </a:ext>
                </a:extLst>
              </p:cNvPr>
              <p:cNvSpPr/>
              <p:nvPr/>
            </p:nvSpPr>
            <p:spPr>
              <a:xfrm>
                <a:off x="1642152" y="2550487"/>
                <a:ext cx="536425" cy="743574"/>
              </a:xfrm>
              <a:custGeom>
                <a:avLst/>
                <a:gdLst>
                  <a:gd name="connsiteX0" fmla="*/ 5799 w 536425"/>
                  <a:gd name="connsiteY0" fmla="*/ 257080 h 743574"/>
                  <a:gd name="connsiteX1" fmla="*/ 43042 w 536425"/>
                  <a:gd name="connsiteY1" fmla="*/ 34766 h 743574"/>
                  <a:gd name="connsiteX2" fmla="*/ 54377 w 536425"/>
                  <a:gd name="connsiteY2" fmla="*/ 0 h 743574"/>
                  <a:gd name="connsiteX3" fmla="*/ 62282 w 536425"/>
                  <a:gd name="connsiteY3" fmla="*/ 49244 h 743574"/>
                  <a:gd name="connsiteX4" fmla="*/ 125528 w 536425"/>
                  <a:gd name="connsiteY4" fmla="*/ 119063 h 743574"/>
                  <a:gd name="connsiteX5" fmla="*/ 160390 w 536425"/>
                  <a:gd name="connsiteY5" fmla="*/ 136303 h 743574"/>
                  <a:gd name="connsiteX6" fmla="*/ 160104 w 536425"/>
                  <a:gd name="connsiteY6" fmla="*/ 193072 h 743574"/>
                  <a:gd name="connsiteX7" fmla="*/ 237066 w 536425"/>
                  <a:gd name="connsiteY7" fmla="*/ 210217 h 743574"/>
                  <a:gd name="connsiteX8" fmla="*/ 261736 w 536425"/>
                  <a:gd name="connsiteY8" fmla="*/ 189928 h 743574"/>
                  <a:gd name="connsiteX9" fmla="*/ 321458 w 536425"/>
                  <a:gd name="connsiteY9" fmla="*/ 202025 h 743574"/>
                  <a:gd name="connsiteX10" fmla="*/ 441187 w 536425"/>
                  <a:gd name="connsiteY10" fmla="*/ 184404 h 743574"/>
                  <a:gd name="connsiteX11" fmla="*/ 493860 w 536425"/>
                  <a:gd name="connsiteY11" fmla="*/ 181642 h 743574"/>
                  <a:gd name="connsiteX12" fmla="*/ 536151 w 536425"/>
                  <a:gd name="connsiteY12" fmla="*/ 285941 h 743574"/>
                  <a:gd name="connsiteX13" fmla="*/ 517958 w 536425"/>
                  <a:gd name="connsiteY13" fmla="*/ 310706 h 743574"/>
                  <a:gd name="connsiteX14" fmla="*/ 430805 w 536425"/>
                  <a:gd name="connsiteY14" fmla="*/ 348615 h 743574"/>
                  <a:gd name="connsiteX15" fmla="*/ 393086 w 536425"/>
                  <a:gd name="connsiteY15" fmla="*/ 403003 h 743574"/>
                  <a:gd name="connsiteX16" fmla="*/ 410993 w 536425"/>
                  <a:gd name="connsiteY16" fmla="*/ 625126 h 743574"/>
                  <a:gd name="connsiteX17" fmla="*/ 413564 w 536425"/>
                  <a:gd name="connsiteY17" fmla="*/ 701231 h 743574"/>
                  <a:gd name="connsiteX18" fmla="*/ 55710 w 536425"/>
                  <a:gd name="connsiteY18" fmla="*/ 665702 h 743574"/>
                  <a:gd name="connsiteX19" fmla="*/ 38470 w 536425"/>
                  <a:gd name="connsiteY19" fmla="*/ 644938 h 743574"/>
                  <a:gd name="connsiteX20" fmla="*/ 35327 w 536425"/>
                  <a:gd name="connsiteY20" fmla="*/ 636842 h 743574"/>
                  <a:gd name="connsiteX21" fmla="*/ 5799 w 536425"/>
                  <a:gd name="connsiteY21" fmla="*/ 257080 h 7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525"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A98BE01D-73F3-4DB0-A247-B25F3F219405}"/>
                  </a:ext>
                </a:extLst>
              </p:cNvPr>
              <p:cNvSpPr/>
              <p:nvPr/>
            </p:nvSpPr>
            <p:spPr>
              <a:xfrm>
                <a:off x="1674359" y="3288103"/>
                <a:ext cx="207019" cy="817587"/>
              </a:xfrm>
              <a:custGeom>
                <a:avLst/>
                <a:gdLst>
                  <a:gd name="connsiteX0" fmla="*/ 9216 w 207019"/>
                  <a:gd name="connsiteY0" fmla="*/ 795528 h 817587"/>
                  <a:gd name="connsiteX1" fmla="*/ 2644 w 207019"/>
                  <a:gd name="connsiteY1" fmla="*/ 767906 h 817587"/>
                  <a:gd name="connsiteX2" fmla="*/ 15788 w 207019"/>
                  <a:gd name="connsiteY2" fmla="*/ 631889 h 817587"/>
                  <a:gd name="connsiteX3" fmla="*/ 23027 w 207019"/>
                  <a:gd name="connsiteY3" fmla="*/ 498348 h 817587"/>
                  <a:gd name="connsiteX4" fmla="*/ 38172 w 207019"/>
                  <a:gd name="connsiteY4" fmla="*/ 384239 h 817587"/>
                  <a:gd name="connsiteX5" fmla="*/ 33505 w 207019"/>
                  <a:gd name="connsiteY5" fmla="*/ 173546 h 817587"/>
                  <a:gd name="connsiteX6" fmla="*/ 21408 w 207019"/>
                  <a:gd name="connsiteY6" fmla="*/ 54197 h 817587"/>
                  <a:gd name="connsiteX7" fmla="*/ 18455 w 207019"/>
                  <a:gd name="connsiteY7" fmla="*/ 0 h 817587"/>
                  <a:gd name="connsiteX8" fmla="*/ 45221 w 207019"/>
                  <a:gd name="connsiteY8" fmla="*/ 53626 h 817587"/>
                  <a:gd name="connsiteX9" fmla="*/ 148948 w 207019"/>
                  <a:gd name="connsiteY9" fmla="*/ 118682 h 817587"/>
                  <a:gd name="connsiteX10" fmla="*/ 191620 w 207019"/>
                  <a:gd name="connsiteY10" fmla="*/ 185547 h 817587"/>
                  <a:gd name="connsiteX11" fmla="*/ 206955 w 207019"/>
                  <a:gd name="connsiteY11" fmla="*/ 378428 h 817587"/>
                  <a:gd name="connsiteX12" fmla="*/ 114182 w 207019"/>
                  <a:gd name="connsiteY12" fmla="*/ 787908 h 817587"/>
                  <a:gd name="connsiteX13" fmla="*/ 72557 w 207019"/>
                  <a:gd name="connsiteY13" fmla="*/ 817531 h 817587"/>
                  <a:gd name="connsiteX14" fmla="*/ 9216 w 207019"/>
                  <a:gd name="connsiteY14" fmla="*/ 795528 h 8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5BC120-F2AB-468A-9529-C8A9C64DACD3}"/>
                  </a:ext>
                </a:extLst>
              </p:cNvPr>
              <p:cNvSpPr/>
              <p:nvPr/>
            </p:nvSpPr>
            <p:spPr>
              <a:xfrm>
                <a:off x="1763585" y="2024611"/>
                <a:ext cx="786699" cy="811911"/>
              </a:xfrm>
              <a:custGeom>
                <a:avLst/>
                <a:gdLst>
                  <a:gd name="connsiteX0" fmla="*/ 136779 w 786699"/>
                  <a:gd name="connsiteY0" fmla="*/ 434626 h 811911"/>
                  <a:gd name="connsiteX1" fmla="*/ 210026 w 786699"/>
                  <a:gd name="connsiteY1" fmla="*/ 583026 h 811911"/>
                  <a:gd name="connsiteX2" fmla="*/ 166878 w 786699"/>
                  <a:gd name="connsiteY2" fmla="*/ 657606 h 811911"/>
                  <a:gd name="connsiteX3" fmla="*/ 136684 w 786699"/>
                  <a:gd name="connsiteY3" fmla="*/ 719043 h 811911"/>
                  <a:gd name="connsiteX4" fmla="*/ 71819 w 786699"/>
                  <a:gd name="connsiteY4" fmla="*/ 736092 h 811911"/>
                  <a:gd name="connsiteX5" fmla="*/ 20574 w 786699"/>
                  <a:gd name="connsiteY5" fmla="*/ 697326 h 811911"/>
                  <a:gd name="connsiteX6" fmla="*/ 37052 w 786699"/>
                  <a:gd name="connsiteY6" fmla="*/ 663702 h 811911"/>
                  <a:gd name="connsiteX7" fmla="*/ 91726 w 786699"/>
                  <a:gd name="connsiteY7" fmla="*/ 619697 h 811911"/>
                  <a:gd name="connsiteX8" fmla="*/ 83153 w 786699"/>
                  <a:gd name="connsiteY8" fmla="*/ 596742 h 811911"/>
                  <a:gd name="connsiteX9" fmla="*/ 71247 w 786699"/>
                  <a:gd name="connsiteY9" fmla="*/ 565118 h 811911"/>
                  <a:gd name="connsiteX10" fmla="*/ 111824 w 786699"/>
                  <a:gd name="connsiteY10" fmla="*/ 559022 h 811911"/>
                  <a:gd name="connsiteX11" fmla="*/ 121730 w 786699"/>
                  <a:gd name="connsiteY11" fmla="*/ 566357 h 811911"/>
                  <a:gd name="connsiteX12" fmla="*/ 139351 w 786699"/>
                  <a:gd name="connsiteY12" fmla="*/ 570929 h 811911"/>
                  <a:gd name="connsiteX13" fmla="*/ 136398 w 786699"/>
                  <a:gd name="connsiteY13" fmla="*/ 553022 h 811911"/>
                  <a:gd name="connsiteX14" fmla="*/ 136779 w 786699"/>
                  <a:gd name="connsiteY14" fmla="*/ 434626 h 811911"/>
                  <a:gd name="connsiteX15" fmla="*/ 778288 w 786699"/>
                  <a:gd name="connsiteY15" fmla="*/ 313754 h 811911"/>
                  <a:gd name="connsiteX16" fmla="*/ 786575 w 786699"/>
                  <a:gd name="connsiteY16" fmla="*/ 341376 h 811911"/>
                  <a:gd name="connsiteX17" fmla="*/ 785527 w 786699"/>
                  <a:gd name="connsiteY17" fmla="*/ 371761 h 811911"/>
                  <a:gd name="connsiteX18" fmla="*/ 708660 w 786699"/>
                  <a:gd name="connsiteY18" fmla="*/ 435959 h 811911"/>
                  <a:gd name="connsiteX19" fmla="*/ 674466 w 786699"/>
                  <a:gd name="connsiteY19" fmla="*/ 473012 h 811911"/>
                  <a:gd name="connsiteX20" fmla="*/ 579406 w 786699"/>
                  <a:gd name="connsiteY20" fmla="*/ 693992 h 811911"/>
                  <a:gd name="connsiteX21" fmla="*/ 532257 w 786699"/>
                  <a:gd name="connsiteY21" fmla="*/ 744760 h 811911"/>
                  <a:gd name="connsiteX22" fmla="*/ 414719 w 786699"/>
                  <a:gd name="connsiteY22" fmla="*/ 811911 h 811911"/>
                  <a:gd name="connsiteX23" fmla="*/ 370999 w 786699"/>
                  <a:gd name="connsiteY23" fmla="*/ 712851 h 811911"/>
                  <a:gd name="connsiteX24" fmla="*/ 425863 w 786699"/>
                  <a:gd name="connsiteY24" fmla="*/ 681609 h 811911"/>
                  <a:gd name="connsiteX25" fmla="*/ 517208 w 786699"/>
                  <a:gd name="connsiteY25" fmla="*/ 596646 h 811911"/>
                  <a:gd name="connsiteX26" fmla="*/ 616268 w 786699"/>
                  <a:gd name="connsiteY26" fmla="*/ 404908 h 811911"/>
                  <a:gd name="connsiteX27" fmla="*/ 724281 w 786699"/>
                  <a:gd name="connsiteY27" fmla="*/ 341948 h 811911"/>
                  <a:gd name="connsiteX28" fmla="*/ 751808 w 786699"/>
                  <a:gd name="connsiteY28" fmla="*/ 323945 h 811911"/>
                  <a:gd name="connsiteX29" fmla="*/ 778288 w 786699"/>
                  <a:gd name="connsiteY29" fmla="*/ 313754 h 811911"/>
                  <a:gd name="connsiteX30" fmla="*/ 136208 w 786699"/>
                  <a:gd name="connsiteY30" fmla="*/ 0 h 811911"/>
                  <a:gd name="connsiteX31" fmla="*/ 210598 w 786699"/>
                  <a:gd name="connsiteY31" fmla="*/ 44482 h 811911"/>
                  <a:gd name="connsiteX32" fmla="*/ 190214 w 786699"/>
                  <a:gd name="connsiteY32" fmla="*/ 109633 h 811911"/>
                  <a:gd name="connsiteX33" fmla="*/ 158591 w 786699"/>
                  <a:gd name="connsiteY33" fmla="*/ 194215 h 811911"/>
                  <a:gd name="connsiteX34" fmla="*/ 144304 w 786699"/>
                  <a:gd name="connsiteY34" fmla="*/ 312134 h 811911"/>
                  <a:gd name="connsiteX35" fmla="*/ 131445 w 786699"/>
                  <a:gd name="connsiteY35" fmla="*/ 378619 h 811911"/>
                  <a:gd name="connsiteX36" fmla="*/ 35719 w 786699"/>
                  <a:gd name="connsiteY36" fmla="*/ 400336 h 811911"/>
                  <a:gd name="connsiteX37" fmla="*/ 0 w 786699"/>
                  <a:gd name="connsiteY37" fmla="*/ 417386 h 811911"/>
                  <a:gd name="connsiteX38" fmla="*/ 14192 w 786699"/>
                  <a:gd name="connsiteY38" fmla="*/ 386906 h 811911"/>
                  <a:gd name="connsiteX39" fmla="*/ 61532 w 786699"/>
                  <a:gd name="connsiteY39" fmla="*/ 204883 h 811911"/>
                  <a:gd name="connsiteX40" fmla="*/ 86487 w 786699"/>
                  <a:gd name="connsiteY40" fmla="*/ 72295 h 811911"/>
                  <a:gd name="connsiteX41" fmla="*/ 136208 w 786699"/>
                  <a:gd name="connsiteY41" fmla="*/ 0 h 81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525" cap="flat">
                <a:noFill/>
                <a:prstDash val="solid"/>
                <a:miter/>
              </a:ln>
            </p:spPr>
            <p:txBody>
              <a:bodyPr wrap="square" rtlCol="0" anchor="ctr">
                <a:noAutofit/>
              </a:bodyPr>
              <a:lstStyle/>
              <a:p>
                <a:endParaRPr lang="en-US"/>
              </a:p>
            </p:txBody>
          </p:sp>
          <p:sp>
            <p:nvSpPr>
              <p:cNvPr id="35" name="Graphic 2">
                <a:extLst>
                  <a:ext uri="{FF2B5EF4-FFF2-40B4-BE49-F238E27FC236}">
                    <a16:creationId xmlns:a16="http://schemas.microsoft.com/office/drawing/2014/main" id="{4B6A0A6E-E4A7-44A5-B5FC-E7C6AFF08A3D}"/>
                  </a:ext>
                </a:extLst>
              </p:cNvPr>
              <p:cNvSpPr/>
              <p:nvPr/>
            </p:nvSpPr>
            <p:spPr>
              <a:xfrm>
                <a:off x="1696435" y="2399058"/>
                <a:ext cx="211447" cy="289479"/>
              </a:xfrm>
              <a:custGeom>
                <a:avLst/>
                <a:gdLst>
                  <a:gd name="connsiteX0" fmla="*/ 104297 w 211447"/>
                  <a:gd name="connsiteY0" fmla="*/ 289350 h 289479"/>
                  <a:gd name="connsiteX1" fmla="*/ 53910 w 211447"/>
                  <a:gd name="connsiteY1" fmla="*/ 259537 h 289479"/>
                  <a:gd name="connsiteX2" fmla="*/ 5142 w 211447"/>
                  <a:gd name="connsiteY2" fmla="*/ 172098 h 289479"/>
                  <a:gd name="connsiteX3" fmla="*/ 94 w 211447"/>
                  <a:gd name="connsiteY3" fmla="*/ 151428 h 289479"/>
                  <a:gd name="connsiteX4" fmla="*/ 67150 w 211447"/>
                  <a:gd name="connsiteY4" fmla="*/ 42939 h 289479"/>
                  <a:gd name="connsiteX5" fmla="*/ 192975 w 211447"/>
                  <a:gd name="connsiteY5" fmla="*/ 1219 h 289479"/>
                  <a:gd name="connsiteX6" fmla="*/ 206501 w 211447"/>
                  <a:gd name="connsiteY6" fmla="*/ 13602 h 289479"/>
                  <a:gd name="connsiteX7" fmla="*/ 209834 w 211447"/>
                  <a:gd name="connsiteY7" fmla="*/ 49130 h 289479"/>
                  <a:gd name="connsiteX8" fmla="*/ 208787 w 211447"/>
                  <a:gd name="connsiteY8" fmla="*/ 65037 h 289479"/>
                  <a:gd name="connsiteX9" fmla="*/ 186974 w 211447"/>
                  <a:gd name="connsiteY9" fmla="*/ 89325 h 289479"/>
                  <a:gd name="connsiteX10" fmla="*/ 198595 w 211447"/>
                  <a:gd name="connsiteY10" fmla="*/ 169526 h 289479"/>
                  <a:gd name="connsiteX11" fmla="*/ 210882 w 211447"/>
                  <a:gd name="connsiteY11" fmla="*/ 187147 h 289479"/>
                  <a:gd name="connsiteX12" fmla="*/ 194213 w 211447"/>
                  <a:gd name="connsiteY12" fmla="*/ 198577 h 289479"/>
                  <a:gd name="connsiteX13" fmla="*/ 179735 w 211447"/>
                  <a:gd name="connsiteY13" fmla="*/ 186671 h 289479"/>
                  <a:gd name="connsiteX14" fmla="*/ 142778 w 211447"/>
                  <a:gd name="connsiteY14" fmla="*/ 187814 h 289479"/>
                  <a:gd name="connsiteX15" fmla="*/ 158590 w 211447"/>
                  <a:gd name="connsiteY15" fmla="*/ 227152 h 289479"/>
                  <a:gd name="connsiteX16" fmla="*/ 148684 w 211447"/>
                  <a:gd name="connsiteY16" fmla="*/ 270205 h 289479"/>
                  <a:gd name="connsiteX17" fmla="*/ 104297 w 211447"/>
                  <a:gd name="connsiteY17" fmla="*/ 289350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525" cap="flat">
                <a:noFill/>
                <a:prstDash val="solid"/>
                <a:miter/>
              </a:ln>
            </p:spPr>
            <p:txBody>
              <a:bodyPr rtlCol="0" anchor="ctr"/>
              <a:lstStyle/>
              <a:p>
                <a:endParaRPr lang="en-US"/>
              </a:p>
            </p:txBody>
          </p:sp>
          <p:sp>
            <p:nvSpPr>
              <p:cNvPr id="37" name="Graphic 2">
                <a:extLst>
                  <a:ext uri="{FF2B5EF4-FFF2-40B4-BE49-F238E27FC236}">
                    <a16:creationId xmlns:a16="http://schemas.microsoft.com/office/drawing/2014/main" id="{8C7CEDA5-35A6-4BA7-9158-D64E743B7479}"/>
                  </a:ext>
                </a:extLst>
              </p:cNvPr>
              <p:cNvSpPr/>
              <p:nvPr/>
            </p:nvSpPr>
            <p:spPr>
              <a:xfrm>
                <a:off x="1664330" y="4067702"/>
                <a:ext cx="187073" cy="169823"/>
              </a:xfrm>
              <a:custGeom>
                <a:avLst/>
                <a:gdLst>
                  <a:gd name="connsiteX0" fmla="*/ 186790 w 187073"/>
                  <a:gd name="connsiteY0" fmla="*/ 25073 h 169823"/>
                  <a:gd name="connsiteX1" fmla="*/ 144594 w 187073"/>
                  <a:gd name="connsiteY1" fmla="*/ 96130 h 169823"/>
                  <a:gd name="connsiteX2" fmla="*/ 100874 w 187073"/>
                  <a:gd name="connsiteY2" fmla="*/ 134135 h 169823"/>
                  <a:gd name="connsiteX3" fmla="*/ 28770 w 187073"/>
                  <a:gd name="connsiteY3" fmla="*/ 166710 h 169823"/>
                  <a:gd name="connsiteX4" fmla="*/ 5 w 187073"/>
                  <a:gd name="connsiteY4" fmla="*/ 102797 h 169823"/>
                  <a:gd name="connsiteX5" fmla="*/ 19340 w 187073"/>
                  <a:gd name="connsiteY5" fmla="*/ 16024 h 169823"/>
                  <a:gd name="connsiteX6" fmla="*/ 90016 w 187073"/>
                  <a:gd name="connsiteY6" fmla="*/ 36408 h 169823"/>
                  <a:gd name="connsiteX7" fmla="*/ 124115 w 187073"/>
                  <a:gd name="connsiteY7" fmla="*/ 8214 h 169823"/>
                  <a:gd name="connsiteX8" fmla="*/ 169169 w 187073"/>
                  <a:gd name="connsiteY8" fmla="*/ 1642 h 169823"/>
                  <a:gd name="connsiteX9" fmla="*/ 186790 w 187073"/>
                  <a:gd name="connsiteY9" fmla="*/ 25073 h 1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B8196FC3-7A48-47CD-BC55-DA7F10F34828}"/>
                  </a:ext>
                </a:extLst>
              </p:cNvPr>
              <p:cNvSpPr/>
              <p:nvPr/>
            </p:nvSpPr>
            <p:spPr>
              <a:xfrm>
                <a:off x="1880747" y="4236793"/>
                <a:ext cx="286146" cy="172368"/>
              </a:xfrm>
              <a:custGeom>
                <a:avLst/>
                <a:gdLst>
                  <a:gd name="connsiteX0" fmla="*/ 111248 w 286146"/>
                  <a:gd name="connsiteY0" fmla="*/ 9335 h 172368"/>
                  <a:gd name="connsiteX1" fmla="*/ 122773 w 286146"/>
                  <a:gd name="connsiteY1" fmla="*/ 6953 h 172368"/>
                  <a:gd name="connsiteX2" fmla="*/ 181352 w 286146"/>
                  <a:gd name="connsiteY2" fmla="*/ 47720 h 172368"/>
                  <a:gd name="connsiteX3" fmla="*/ 239264 w 286146"/>
                  <a:gd name="connsiteY3" fmla="*/ 53340 h 172368"/>
                  <a:gd name="connsiteX4" fmla="*/ 283841 w 286146"/>
                  <a:gd name="connsiteY4" fmla="*/ 79248 h 172368"/>
                  <a:gd name="connsiteX5" fmla="*/ 267648 w 286146"/>
                  <a:gd name="connsiteY5" fmla="*/ 131921 h 172368"/>
                  <a:gd name="connsiteX6" fmla="*/ 259266 w 286146"/>
                  <a:gd name="connsiteY6" fmla="*/ 140779 h 172368"/>
                  <a:gd name="connsiteX7" fmla="*/ 236216 w 286146"/>
                  <a:gd name="connsiteY7" fmla="*/ 151352 h 172368"/>
                  <a:gd name="connsiteX8" fmla="*/ 80768 w 286146"/>
                  <a:gd name="connsiteY8" fmla="*/ 170402 h 172368"/>
                  <a:gd name="connsiteX9" fmla="*/ 37905 w 286146"/>
                  <a:gd name="connsiteY9" fmla="*/ 168974 h 172368"/>
                  <a:gd name="connsiteX10" fmla="*/ 948 w 286146"/>
                  <a:gd name="connsiteY10" fmla="*/ 118015 h 172368"/>
                  <a:gd name="connsiteX11" fmla="*/ 24189 w 286146"/>
                  <a:gd name="connsiteY11" fmla="*/ 0 h 172368"/>
                  <a:gd name="connsiteX12" fmla="*/ 111248 w 286146"/>
                  <a:gd name="connsiteY12" fmla="*/ 9335 h 17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3A7D4ED6-1998-45D8-8F9F-FC93B6D180CA}"/>
                  </a:ext>
                </a:extLst>
              </p:cNvPr>
              <p:cNvSpPr/>
              <p:nvPr/>
            </p:nvSpPr>
            <p:spPr>
              <a:xfrm>
                <a:off x="1682710" y="3190662"/>
                <a:ext cx="377936" cy="1058091"/>
              </a:xfrm>
              <a:custGeom>
                <a:avLst/>
                <a:gdLst>
                  <a:gd name="connsiteX0" fmla="*/ 377102 w 377936"/>
                  <a:gd name="connsiteY0" fmla="*/ 320421 h 1058091"/>
                  <a:gd name="connsiteX1" fmla="*/ 377102 w 377936"/>
                  <a:gd name="connsiteY1" fmla="*/ 172403 h 1058091"/>
                  <a:gd name="connsiteX2" fmla="*/ 371387 w 377936"/>
                  <a:gd name="connsiteY2" fmla="*/ 61531 h 1058091"/>
                  <a:gd name="connsiteX3" fmla="*/ 349385 w 377936"/>
                  <a:gd name="connsiteY3" fmla="*/ 61246 h 1058091"/>
                  <a:gd name="connsiteX4" fmla="*/ 261659 w 377936"/>
                  <a:gd name="connsiteY4" fmla="*/ 92678 h 1058091"/>
                  <a:gd name="connsiteX5" fmla="*/ 15629 w 377936"/>
                  <a:gd name="connsiteY5" fmla="*/ 16478 h 1058091"/>
                  <a:gd name="connsiteX6" fmla="*/ 1246 w 377936"/>
                  <a:gd name="connsiteY6" fmla="*/ 0 h 1058091"/>
                  <a:gd name="connsiteX7" fmla="*/ 1436 w 377936"/>
                  <a:gd name="connsiteY7" fmla="*/ 10287 h 1058091"/>
                  <a:gd name="connsiteX8" fmla="*/ 103 w 377936"/>
                  <a:gd name="connsiteY8" fmla="*/ 56197 h 1058091"/>
                  <a:gd name="connsiteX9" fmla="*/ 6485 w 377936"/>
                  <a:gd name="connsiteY9" fmla="*/ 97536 h 1058091"/>
                  <a:gd name="connsiteX10" fmla="*/ 22296 w 377936"/>
                  <a:gd name="connsiteY10" fmla="*/ 134493 h 1058091"/>
                  <a:gd name="connsiteX11" fmla="*/ 64873 w 377936"/>
                  <a:gd name="connsiteY11" fmla="*/ 187738 h 1058091"/>
                  <a:gd name="connsiteX12" fmla="*/ 99449 w 377936"/>
                  <a:gd name="connsiteY12" fmla="*/ 204216 h 1058091"/>
                  <a:gd name="connsiteX13" fmla="*/ 147931 w 377936"/>
                  <a:gd name="connsiteY13" fmla="*/ 223456 h 1058091"/>
                  <a:gd name="connsiteX14" fmla="*/ 179363 w 377936"/>
                  <a:gd name="connsiteY14" fmla="*/ 263366 h 1058091"/>
                  <a:gd name="connsiteX15" fmla="*/ 186317 w 377936"/>
                  <a:gd name="connsiteY15" fmla="*/ 351949 h 1058091"/>
                  <a:gd name="connsiteX16" fmla="*/ 198413 w 377936"/>
                  <a:gd name="connsiteY16" fmla="*/ 475774 h 1058091"/>
                  <a:gd name="connsiteX17" fmla="*/ 204033 w 377936"/>
                  <a:gd name="connsiteY17" fmla="*/ 871538 h 1058091"/>
                  <a:gd name="connsiteX18" fmla="*/ 210891 w 377936"/>
                  <a:gd name="connsiteY18" fmla="*/ 1038225 h 1058091"/>
                  <a:gd name="connsiteX19" fmla="*/ 218321 w 377936"/>
                  <a:gd name="connsiteY19" fmla="*/ 1043464 h 1058091"/>
                  <a:gd name="connsiteX20" fmla="*/ 289568 w 377936"/>
                  <a:gd name="connsiteY20" fmla="*/ 1057561 h 1058091"/>
                  <a:gd name="connsiteX21" fmla="*/ 320905 w 377936"/>
                  <a:gd name="connsiteY21" fmla="*/ 1053179 h 1058091"/>
                  <a:gd name="connsiteX22" fmla="*/ 334621 w 377936"/>
                  <a:gd name="connsiteY22" fmla="*/ 1038606 h 1058091"/>
                  <a:gd name="connsiteX23" fmla="*/ 361767 w 377936"/>
                  <a:gd name="connsiteY23" fmla="*/ 707803 h 1058091"/>
                  <a:gd name="connsiteX24" fmla="*/ 371006 w 377936"/>
                  <a:gd name="connsiteY24" fmla="*/ 541591 h 1058091"/>
                  <a:gd name="connsiteX25" fmla="*/ 377102 w 377936"/>
                  <a:gd name="connsiteY25" fmla="*/ 320421 h 1058091"/>
                  <a:gd name="connsiteX26" fmla="*/ 373007 w 377936"/>
                  <a:gd name="connsiteY26" fmla="*/ 421767 h 1058091"/>
                  <a:gd name="connsiteX27" fmla="*/ 373007 w 377936"/>
                  <a:gd name="connsiteY27" fmla="*/ 420814 h 1058091"/>
                  <a:gd name="connsiteX28" fmla="*/ 373673 w 377936"/>
                  <a:gd name="connsiteY28" fmla="*/ 420910 h 1058091"/>
                  <a:gd name="connsiteX29" fmla="*/ 373007 w 377936"/>
                  <a:gd name="connsiteY29" fmla="*/ 421767 h 1058091"/>
                  <a:gd name="connsiteX30" fmla="*/ 373007 w 377936"/>
                  <a:gd name="connsiteY30" fmla="*/ 421767 h 1058091"/>
                  <a:gd name="connsiteX31" fmla="*/ 373007 w 377936"/>
                  <a:gd name="connsiteY31" fmla="*/ 421767 h 1058091"/>
                  <a:gd name="connsiteX32" fmla="*/ 359291 w 377936"/>
                  <a:gd name="connsiteY32" fmla="*/ 599408 h 1058091"/>
                  <a:gd name="connsiteX33" fmla="*/ 359386 w 377936"/>
                  <a:gd name="connsiteY33" fmla="*/ 599218 h 1058091"/>
                  <a:gd name="connsiteX34" fmla="*/ 359386 w 377936"/>
                  <a:gd name="connsiteY34" fmla="*/ 599218 h 1058091"/>
                  <a:gd name="connsiteX35" fmla="*/ 359386 w 377936"/>
                  <a:gd name="connsiteY35" fmla="*/ 599218 h 1058091"/>
                  <a:gd name="connsiteX36" fmla="*/ 359386 w 377936"/>
                  <a:gd name="connsiteY36" fmla="*/ 599504 h 1058091"/>
                  <a:gd name="connsiteX37" fmla="*/ 359291 w 377936"/>
                  <a:gd name="connsiteY37" fmla="*/ 599408 h 105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525" cap="flat">
                <a:noFill/>
                <a:prstDash val="solid"/>
                <a:miter/>
              </a:ln>
            </p:spPr>
            <p:txBody>
              <a:bodyPr rtlCol="0" anchor="ctr"/>
              <a:lstStyle/>
              <a:p>
                <a:endParaRPr lang="en-US"/>
              </a:p>
            </p:txBody>
          </p:sp>
        </p:grpSp>
      </p:grpSp>
      <p:grpSp>
        <p:nvGrpSpPr>
          <p:cNvPr id="60" name="Group 59">
            <a:extLst>
              <a:ext uri="{FF2B5EF4-FFF2-40B4-BE49-F238E27FC236}">
                <a16:creationId xmlns:a16="http://schemas.microsoft.com/office/drawing/2014/main" id="{A98AAF8D-6D3D-46AF-A370-AA69BEC3542B}"/>
              </a:ext>
            </a:extLst>
          </p:cNvPr>
          <p:cNvGrpSpPr/>
          <p:nvPr/>
        </p:nvGrpSpPr>
        <p:grpSpPr>
          <a:xfrm>
            <a:off x="7334990" y="903287"/>
            <a:ext cx="3535948" cy="5051426"/>
            <a:chOff x="-475010" y="367199"/>
            <a:chExt cx="3859356" cy="7435835"/>
          </a:xfrm>
          <a:solidFill>
            <a:schemeClr val="accent2">
              <a:lumMod val="40000"/>
              <a:lumOff val="60000"/>
            </a:schemeClr>
          </a:solidFill>
        </p:grpSpPr>
        <p:sp>
          <p:nvSpPr>
            <p:cNvPr id="61" name="TextBox 60">
              <a:extLst>
                <a:ext uri="{FF2B5EF4-FFF2-40B4-BE49-F238E27FC236}">
                  <a16:creationId xmlns:a16="http://schemas.microsoft.com/office/drawing/2014/main" id="{A72347A6-C60E-4BBF-8183-27883634222C}"/>
                </a:ext>
              </a:extLst>
            </p:cNvPr>
            <p:cNvSpPr txBox="1"/>
            <p:nvPr/>
          </p:nvSpPr>
          <p:spPr>
            <a:xfrm>
              <a:off x="-475010" y="367199"/>
              <a:ext cx="3859356" cy="1631216"/>
            </a:xfrm>
            <a:prstGeom prst="rect">
              <a:avLst/>
            </a:prstGeom>
            <a:grpFill/>
          </p:spPr>
          <p:txBody>
            <a:bodyPr wrap="square" rtlCol="0" anchor="ctr">
              <a:spAutoFit/>
            </a:bodyPr>
            <a:lstStyle/>
            <a:p>
              <a:r>
                <a:rPr lang="en-US" altLang="ko-KR" sz="1400" b="1" dirty="0">
                  <a:cs typeface="Arial" pitchFamily="34" charset="0"/>
                </a:rPr>
                <a:t>STEP 5:</a:t>
              </a:r>
            </a:p>
            <a:p>
              <a:pPr marR="0" lvl="0" rtl="0">
                <a:spcBef>
                  <a:spcPts val="0"/>
                </a:spcBef>
                <a:spcAft>
                  <a:spcPts val="0"/>
                </a:spcAft>
              </a:pPr>
              <a:r>
                <a:rPr lang="en-US" sz="1800" b="1" dirty="0">
                  <a:effectLst/>
                  <a:latin typeface="Arial" panose="020B0604020202020204" pitchFamily="34" charset="0"/>
                  <a:ea typeface="Arial" panose="020B0604020202020204" pitchFamily="34" charset="0"/>
                  <a:cs typeface="Arial" panose="020B0604020202020204" pitchFamily="34" charset="0"/>
                </a:rPr>
                <a:t>Set the Primary keys:</a:t>
              </a:r>
              <a:endParaRPr lang="en-US" sz="1800" dirty="0">
                <a:effectLst/>
                <a:latin typeface="Arial" panose="020B0604020202020204" pitchFamily="34" charset="0"/>
                <a:ea typeface="Arial" panose="020B0604020202020204" pitchFamily="34" charset="0"/>
                <a:cs typeface="Arial" panose="020B0604020202020204" pitchFamily="34" charset="0"/>
              </a:endParaRPr>
            </a:p>
            <a:p>
              <a:r>
                <a:rPr lang="en-US" sz="1800" b="0" i="0" u="none" strike="noStrike" baseline="0" dirty="0"/>
                <a:t>	</a:t>
              </a:r>
            </a:p>
            <a:p>
              <a:endParaRPr lang="ko-KR" altLang="en-US" sz="1400" b="1" dirty="0">
                <a:cs typeface="Arial" pitchFamily="34" charset="0"/>
              </a:endParaRPr>
            </a:p>
          </p:txBody>
        </p:sp>
        <p:sp>
          <p:nvSpPr>
            <p:cNvPr id="62" name="TextBox 61">
              <a:extLst>
                <a:ext uri="{FF2B5EF4-FFF2-40B4-BE49-F238E27FC236}">
                  <a16:creationId xmlns:a16="http://schemas.microsoft.com/office/drawing/2014/main" id="{DE670D65-6123-4C61-97CB-4EB3FEDCA90B}"/>
                </a:ext>
              </a:extLst>
            </p:cNvPr>
            <p:cNvSpPr txBox="1"/>
            <p:nvPr/>
          </p:nvSpPr>
          <p:spPr>
            <a:xfrm>
              <a:off x="-460973" y="1339726"/>
              <a:ext cx="3845319" cy="6463308"/>
            </a:xfrm>
            <a:prstGeom prst="rect">
              <a:avLst/>
            </a:prstGeom>
            <a:grpFill/>
          </p:spPr>
          <p:txBody>
            <a:bodyPr wrap="square" rtlCol="0">
              <a:spAutoFit/>
            </a:bodyPr>
            <a:lstStyle/>
            <a:p>
              <a:endParaRPr lang="en-US" sz="1800" b="0" i="0" u="none" strike="noStrike" baseline="0" dirty="0">
                <a:latin typeface="Arial" panose="020B0604020202020204" pitchFamily="34" charset="0"/>
              </a:endParaRPr>
            </a:p>
            <a:p>
              <a:pPr marL="342900" marR="0" lvl="0" indent="-342900" rtl="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 -&gt; SHU_ID</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Skills -&gt; </a:t>
              </a:r>
              <a:r>
                <a:rPr lang="en-US" sz="1800" dirty="0" err="1">
                  <a:effectLst/>
                  <a:latin typeface="Arial" panose="020B0604020202020204" pitchFamily="34" charset="0"/>
                  <a:ea typeface="Arial" panose="020B0604020202020204" pitchFamily="34" charset="0"/>
                  <a:cs typeface="Arial" panose="020B0604020202020204" pitchFamily="34" charset="0"/>
                </a:rPr>
                <a:t>Skill_ID</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StudentSkill</a:t>
              </a:r>
              <a:r>
                <a:rPr lang="en-US" sz="1800" dirty="0">
                  <a:effectLst/>
                  <a:latin typeface="Arial" panose="020B0604020202020204" pitchFamily="34" charset="0"/>
                  <a:ea typeface="Arial" panose="020B0604020202020204" pitchFamily="34" charset="0"/>
                  <a:cs typeface="Arial" panose="020B0604020202020204" pitchFamily="34" charset="0"/>
                </a:rPr>
                <a:t> -&gt; SHU_ID + </a:t>
              </a:r>
              <a:r>
                <a:rPr lang="en-US" sz="1800" dirty="0" err="1">
                  <a:effectLst/>
                  <a:latin typeface="Arial" panose="020B0604020202020204" pitchFamily="34" charset="0"/>
                  <a:ea typeface="Arial" panose="020B0604020202020204" pitchFamily="34" charset="0"/>
                  <a:cs typeface="Arial" panose="020B0604020202020204" pitchFamily="34" charset="0"/>
                </a:rPr>
                <a:t>Skill_ID</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Photography -&gt; SHU_ID</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GraphicDesigning</a:t>
              </a:r>
              <a:r>
                <a:rPr lang="en-US" sz="1800" dirty="0">
                  <a:effectLst/>
                  <a:latin typeface="Arial" panose="020B0604020202020204" pitchFamily="34" charset="0"/>
                  <a:ea typeface="Arial" panose="020B0604020202020204" pitchFamily="34" charset="0"/>
                  <a:cs typeface="Arial" panose="020B0604020202020204" pitchFamily="34" charset="0"/>
                </a:rPr>
                <a:t> -&gt; SHU_ID</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VideoEditing</a:t>
              </a:r>
              <a:r>
                <a:rPr lang="en-US" sz="1800" dirty="0">
                  <a:effectLst/>
                  <a:latin typeface="Arial" panose="020B0604020202020204" pitchFamily="34" charset="0"/>
                  <a:ea typeface="Arial" panose="020B0604020202020204" pitchFamily="34" charset="0"/>
                  <a:cs typeface="Arial" panose="020B0604020202020204" pitchFamily="34" charset="0"/>
                </a:rPr>
                <a:t> -&gt; SHU_ID</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ContentWriting</a:t>
              </a:r>
              <a:r>
                <a:rPr lang="en-US" sz="1800" dirty="0">
                  <a:effectLst/>
                  <a:latin typeface="Arial" panose="020B0604020202020204" pitchFamily="34" charset="0"/>
                  <a:ea typeface="Arial" panose="020B0604020202020204" pitchFamily="34" charset="0"/>
                  <a:cs typeface="Arial" panose="020B0604020202020204" pitchFamily="34" charset="0"/>
                </a:rPr>
                <a:t>-&gt; SHU_ID</a:t>
              </a:r>
            </a:p>
            <a:p>
              <a:pPr marL="342900" marR="0" lvl="0" indent="-342900" rtl="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Singing -&gt; SHU_ID</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Poetry -&gt; SHU_ID</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Art -&gt; SHU_ID</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Debating -&gt; SHU_ID</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Vlogging -&gt; SHU_ID</a:t>
              </a:r>
            </a:p>
            <a:p>
              <a:r>
                <a:rPr lang="en-US" sz="1800" dirty="0">
                  <a:effectLst/>
                  <a:latin typeface="Arial" panose="020B0604020202020204" pitchFamily="34" charset="0"/>
                  <a:ea typeface="Arial" panose="020B0604020202020204" pitchFamily="34" charset="0"/>
                </a:rPr>
                <a:t>Coding -&gt; SHU_ID</a:t>
              </a:r>
              <a:endParaRPr lang="en-US" sz="1800" dirty="0">
                <a:effectLst/>
                <a:latin typeface="Arial" panose="020B0604020202020204" pitchFamily="34" charset="0"/>
                <a:ea typeface="Arial" panose="020B0604020202020204" pitchFamily="34" charset="0"/>
                <a:cs typeface="Arial" panose="020B0604020202020204" pitchFamily="34" charset="0"/>
              </a:endParaRPr>
            </a:p>
            <a:p>
              <a:r>
                <a:rPr lang="en-US" sz="1800" b="0" i="0" u="none" strike="noStrike" baseline="0" dirty="0">
                  <a:latin typeface="Arial" panose="020B0604020202020204" pitchFamily="34" charset="0"/>
                </a:rPr>
                <a:t>	</a:t>
              </a:r>
            </a:p>
          </p:txBody>
        </p:sp>
      </p:grpSp>
      <p:grpSp>
        <p:nvGrpSpPr>
          <p:cNvPr id="66" name="Group 65">
            <a:extLst>
              <a:ext uri="{FF2B5EF4-FFF2-40B4-BE49-F238E27FC236}">
                <a16:creationId xmlns:a16="http://schemas.microsoft.com/office/drawing/2014/main" id="{05DFFF4E-6936-4985-A76D-05D839690634}"/>
              </a:ext>
            </a:extLst>
          </p:cNvPr>
          <p:cNvGrpSpPr/>
          <p:nvPr/>
        </p:nvGrpSpPr>
        <p:grpSpPr>
          <a:xfrm>
            <a:off x="1682352" y="1031319"/>
            <a:ext cx="4226734" cy="4429189"/>
            <a:chOff x="-475010" y="518951"/>
            <a:chExt cx="10396079" cy="4940233"/>
          </a:xfrm>
          <a:solidFill>
            <a:schemeClr val="accent1">
              <a:lumMod val="40000"/>
              <a:lumOff val="60000"/>
            </a:schemeClr>
          </a:solidFill>
        </p:grpSpPr>
        <p:sp>
          <p:nvSpPr>
            <p:cNvPr id="67" name="TextBox 66">
              <a:extLst>
                <a:ext uri="{FF2B5EF4-FFF2-40B4-BE49-F238E27FC236}">
                  <a16:creationId xmlns:a16="http://schemas.microsoft.com/office/drawing/2014/main" id="{3E042EAF-6AD0-471A-B209-08D3E52E4F96}"/>
                </a:ext>
              </a:extLst>
            </p:cNvPr>
            <p:cNvSpPr txBox="1"/>
            <p:nvPr/>
          </p:nvSpPr>
          <p:spPr>
            <a:xfrm>
              <a:off x="-475010" y="518951"/>
              <a:ext cx="5813758" cy="1354217"/>
            </a:xfrm>
            <a:prstGeom prst="rect">
              <a:avLst/>
            </a:prstGeom>
            <a:grpFill/>
          </p:spPr>
          <p:txBody>
            <a:bodyPr wrap="square" rtlCol="0" anchor="ctr">
              <a:spAutoFit/>
            </a:bodyPr>
            <a:lstStyle/>
            <a:p>
              <a:r>
                <a:rPr lang="en-US" altLang="ko-KR" sz="1400" b="1" dirty="0">
                  <a:solidFill>
                    <a:schemeClr val="tx1">
                      <a:lumMod val="85000"/>
                      <a:lumOff val="15000"/>
                    </a:schemeClr>
                  </a:solidFill>
                  <a:cs typeface="Arial" pitchFamily="34" charset="0"/>
                </a:rPr>
                <a:t>STEP 4:</a:t>
              </a:r>
            </a:p>
            <a:p>
              <a:r>
                <a:rPr lang="en-US" sz="1800" b="1" i="0" u="none" strike="noStrike" baseline="0" dirty="0">
                  <a:solidFill>
                    <a:srgbClr val="000000"/>
                  </a:solidFill>
                </a:rPr>
                <a:t>Turn information into columns: </a:t>
              </a:r>
            </a:p>
            <a:p>
              <a:r>
                <a:rPr lang="en-US" sz="1800" b="0" i="0" u="none" strike="noStrike" baseline="0" dirty="0">
                  <a:solidFill>
                    <a:srgbClr val="000000"/>
                  </a:solidFill>
                </a:rPr>
                <a:t>	</a:t>
              </a:r>
            </a:p>
            <a:p>
              <a:endParaRPr lang="ko-KR" altLang="en-US" sz="1400" b="1" dirty="0">
                <a:solidFill>
                  <a:schemeClr val="tx1">
                    <a:lumMod val="85000"/>
                    <a:lumOff val="15000"/>
                  </a:schemeClr>
                </a:solidFill>
                <a:cs typeface="Arial" pitchFamily="34" charset="0"/>
              </a:endParaRPr>
            </a:p>
          </p:txBody>
        </p:sp>
        <p:sp>
          <p:nvSpPr>
            <p:cNvPr id="68" name="TextBox 67">
              <a:extLst>
                <a:ext uri="{FF2B5EF4-FFF2-40B4-BE49-F238E27FC236}">
                  <a16:creationId xmlns:a16="http://schemas.microsoft.com/office/drawing/2014/main" id="{09275B6A-7EFD-4000-98AF-61370AE655F7}"/>
                </a:ext>
              </a:extLst>
            </p:cNvPr>
            <p:cNvSpPr txBox="1"/>
            <p:nvPr/>
          </p:nvSpPr>
          <p:spPr>
            <a:xfrm>
              <a:off x="-460973" y="1339726"/>
              <a:ext cx="10382042" cy="4119458"/>
            </a:xfrm>
            <a:prstGeom prst="rect">
              <a:avLst/>
            </a:prstGeom>
            <a:grpFill/>
          </p:spPr>
          <p:txBody>
            <a:bodyPr wrap="square" rtlCol="0">
              <a:spAutoFit/>
            </a:bodyPr>
            <a:lstStyle/>
            <a:p>
              <a:pPr marL="342900" marR="0" lvl="0" indent="-342900" rtl="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Poetry(SHU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ID,Skills,Language,Type</a:t>
              </a:r>
              <a:r>
                <a:rPr lang="en-US" sz="1800" dirty="0">
                  <a:effectLst/>
                  <a:latin typeface="Arial" panose="020B0604020202020204" pitchFamily="34" charset="0"/>
                  <a:ea typeface="Arial" panose="020B0604020202020204" pitchFamily="34" charset="0"/>
                  <a:cs typeface="Arial" panose="020B0604020202020204" pitchFamily="34" charset="0"/>
                </a:rPr>
                <a:t> of poetry)</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Art(SHU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ID,Skills,Art</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Major,Experience,Type</a:t>
              </a:r>
              <a:r>
                <a:rPr lang="en-US" sz="1800" dirty="0">
                  <a:effectLst/>
                  <a:latin typeface="Arial" panose="020B0604020202020204" pitchFamily="34" charset="0"/>
                  <a:ea typeface="Arial" panose="020B0604020202020204" pitchFamily="34" charset="0"/>
                  <a:cs typeface="Arial" panose="020B0604020202020204" pitchFamily="34" charset="0"/>
                </a:rPr>
                <a:t> of </a:t>
              </a:r>
              <a:r>
                <a:rPr lang="en-US" sz="1800" dirty="0" err="1">
                  <a:effectLst/>
                  <a:latin typeface="Arial" panose="020B0604020202020204" pitchFamily="34" charset="0"/>
                  <a:ea typeface="Arial" panose="020B0604020202020204" pitchFamily="34" charset="0"/>
                  <a:cs typeface="Arial" panose="020B0604020202020204" pitchFamily="34" charset="0"/>
                </a:rPr>
                <a:t>sketching,Type</a:t>
              </a:r>
              <a:r>
                <a:rPr lang="en-US" sz="1800" dirty="0">
                  <a:effectLst/>
                  <a:latin typeface="Arial" panose="020B0604020202020204" pitchFamily="34" charset="0"/>
                  <a:ea typeface="Arial" panose="020B0604020202020204" pitchFamily="34" charset="0"/>
                  <a:cs typeface="Arial" panose="020B0604020202020204" pitchFamily="34" charset="0"/>
                </a:rPr>
                <a:t> of Painting)</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Debating(SHU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ID,Skills,Experience,Language</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Vlogging(SHU ID, Skill </a:t>
              </a:r>
              <a:r>
                <a:rPr lang="en-US" sz="1800" dirty="0" err="1">
                  <a:effectLst/>
                  <a:latin typeface="Arial" panose="020B0604020202020204" pitchFamily="34" charset="0"/>
                  <a:ea typeface="Arial" panose="020B0604020202020204" pitchFamily="34" charset="0"/>
                  <a:cs typeface="Arial" panose="020B0604020202020204" pitchFamily="34" charset="0"/>
                </a:rPr>
                <a:t>ID,Skills,Experience,Audience</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Size,Types</a:t>
              </a:r>
              <a:r>
                <a:rPr lang="en-US" sz="1800" dirty="0">
                  <a:effectLst/>
                  <a:latin typeface="Arial" panose="020B0604020202020204" pitchFamily="34" charset="0"/>
                  <a:ea typeface="Arial" panose="020B0604020202020204" pitchFamily="34" charset="0"/>
                  <a:cs typeface="Arial" panose="020B0604020202020204" pitchFamily="34" charset="0"/>
                </a:rPr>
                <a:t>)</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Coding(SHU </a:t>
              </a:r>
              <a:r>
                <a:rPr lang="en-US" sz="1800" dirty="0" err="1">
                  <a:effectLst/>
                  <a:latin typeface="Arial" panose="020B0604020202020204" pitchFamily="34" charset="0"/>
                  <a:ea typeface="Arial" panose="020B0604020202020204" pitchFamily="34" charset="0"/>
                  <a:cs typeface="Arial" panose="020B0604020202020204" pitchFamily="34" charset="0"/>
                </a:rPr>
                <a:t>ID,Skill</a:t>
              </a:r>
              <a:r>
                <a:rPr lang="en-US" sz="1800" dirty="0">
                  <a:effectLst/>
                  <a:latin typeface="Arial" panose="020B0604020202020204" pitchFamily="34" charset="0"/>
                  <a:ea typeface="Arial" panose="020B0604020202020204" pitchFamily="34" charset="0"/>
                  <a:cs typeface="Arial" panose="020B0604020202020204" pitchFamily="34" charset="0"/>
                </a:rPr>
                <a:t> </a:t>
              </a:r>
              <a:r>
                <a:rPr lang="en-US" sz="1800" dirty="0" err="1">
                  <a:effectLst/>
                  <a:latin typeface="Arial" panose="020B0604020202020204" pitchFamily="34" charset="0"/>
                  <a:ea typeface="Arial" panose="020B0604020202020204" pitchFamily="34" charset="0"/>
                  <a:cs typeface="Arial" panose="020B0604020202020204" pitchFamily="34" charset="0"/>
                </a:rPr>
                <a:t>ID,Skills,Coding</a:t>
              </a:r>
              <a:r>
                <a:rPr lang="en-US" sz="1800" dirty="0">
                  <a:effectLst/>
                  <a:latin typeface="Arial" panose="020B0604020202020204" pitchFamily="34" charset="0"/>
                  <a:ea typeface="Arial" panose="020B0604020202020204" pitchFamily="34" charset="0"/>
                  <a:cs typeface="Arial" panose="020B0604020202020204" pitchFamily="34" charset="0"/>
                </a:rPr>
                <a:t> level)</a:t>
              </a:r>
            </a:p>
            <a:p>
              <a:pPr marL="342900" marR="0" lvl="0" indent="-342900">
                <a:spcBef>
                  <a:spcPts val="0"/>
                </a:spcBef>
                <a:spcAft>
                  <a:spcPts val="0"/>
                </a:spcAft>
                <a:buFont typeface="Symbol" panose="05050102010706020507" pitchFamily="18" charset="2"/>
                <a:buChar char=""/>
              </a:pP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421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0183" y="234906"/>
            <a:ext cx="11573197" cy="724247"/>
          </a:xfrm>
        </p:spPr>
        <p:txBody>
          <a:bodyPr/>
          <a:lstStyle/>
          <a:p>
            <a:r>
              <a:rPr lang="en-US" sz="3200" b="1" i="0" u="none" strike="noStrike" baseline="0" dirty="0">
                <a:solidFill>
                  <a:srgbClr val="000000"/>
                </a:solidFill>
                <a:latin typeface="Arial" panose="020B0604020202020204" pitchFamily="34" charset="0"/>
              </a:rPr>
              <a:t>7 STEPS TO DESIGN A DATABASE </a:t>
            </a:r>
            <a:r>
              <a:rPr lang="en-US" sz="1800" b="0" i="0" u="none" strike="noStrike" baseline="0" dirty="0">
                <a:solidFill>
                  <a:srgbClr val="000000"/>
                </a:solidFill>
                <a:latin typeface="Arial" panose="020B0604020202020204" pitchFamily="34" charset="0"/>
              </a:rPr>
              <a:t>	</a:t>
            </a:r>
          </a:p>
        </p:txBody>
      </p:sp>
      <p:grpSp>
        <p:nvGrpSpPr>
          <p:cNvPr id="58" name="Group 57">
            <a:extLst>
              <a:ext uri="{FF2B5EF4-FFF2-40B4-BE49-F238E27FC236}">
                <a16:creationId xmlns:a16="http://schemas.microsoft.com/office/drawing/2014/main" id="{56A2E733-5B33-4EE9-A0D0-D4BAC9BB8CCE}"/>
              </a:ext>
            </a:extLst>
          </p:cNvPr>
          <p:cNvGrpSpPr/>
          <p:nvPr/>
        </p:nvGrpSpPr>
        <p:grpSpPr>
          <a:xfrm>
            <a:off x="215740" y="1589268"/>
            <a:ext cx="1561198" cy="4778303"/>
            <a:chOff x="1458926" y="2548476"/>
            <a:chExt cx="1197231" cy="3664322"/>
          </a:xfrm>
        </p:grpSpPr>
        <p:grpSp>
          <p:nvGrpSpPr>
            <p:cNvPr id="55" name="Group 54">
              <a:extLst>
                <a:ext uri="{FF2B5EF4-FFF2-40B4-BE49-F238E27FC236}">
                  <a16:creationId xmlns:a16="http://schemas.microsoft.com/office/drawing/2014/main" id="{CFF3E865-DFE5-4E23-83FA-F714EA71C0EF}"/>
                </a:ext>
              </a:extLst>
            </p:cNvPr>
            <p:cNvGrpSpPr/>
            <p:nvPr/>
          </p:nvGrpSpPr>
          <p:grpSpPr>
            <a:xfrm>
              <a:off x="1458926" y="4098584"/>
              <a:ext cx="1197231" cy="2114214"/>
              <a:chOff x="1044497" y="4026539"/>
              <a:chExt cx="1761073" cy="2730457"/>
            </a:xfrm>
          </p:grpSpPr>
          <p:sp>
            <p:nvSpPr>
              <p:cNvPr id="4" name="Graphic 116">
                <a:extLst>
                  <a:ext uri="{FF2B5EF4-FFF2-40B4-BE49-F238E27FC236}">
                    <a16:creationId xmlns:a16="http://schemas.microsoft.com/office/drawing/2014/main" id="{5A5B7B99-C322-4930-A0DF-6A5C01E723EF}"/>
                  </a:ext>
                </a:extLst>
              </p:cNvPr>
              <p:cNvSpPr/>
              <p:nvPr/>
            </p:nvSpPr>
            <p:spPr>
              <a:xfrm>
                <a:off x="1044497" y="4229090"/>
                <a:ext cx="1362086" cy="2527906"/>
              </a:xfrm>
              <a:custGeom>
                <a:avLst/>
                <a:gdLst>
                  <a:gd name="connsiteX0" fmla="*/ 125375 w 3419482"/>
                  <a:gd name="connsiteY0" fmla="*/ 4462418 h 6346242"/>
                  <a:gd name="connsiteX1" fmla="*/ 117865 w 3419482"/>
                  <a:gd name="connsiteY1" fmla="*/ 4460009 h 6346242"/>
                  <a:gd name="connsiteX2" fmla="*/ 27323 w 3419482"/>
                  <a:gd name="connsiteY2" fmla="*/ 4208573 h 6346242"/>
                  <a:gd name="connsiteX3" fmla="*/ 1196654 w 3419482"/>
                  <a:gd name="connsiteY3" fmla="*/ 4647 h 6346242"/>
                  <a:gd name="connsiteX4" fmla="*/ 1261196 w 3419482"/>
                  <a:gd name="connsiteY4" fmla="*/ 30860 h 6346242"/>
                  <a:gd name="connsiteX5" fmla="*/ 2194607 w 3419482"/>
                  <a:gd name="connsiteY5" fmla="*/ 572061 h 6346242"/>
                  <a:gd name="connsiteX6" fmla="*/ 2245829 w 3419482"/>
                  <a:gd name="connsiteY6" fmla="*/ 612090 h 6346242"/>
                  <a:gd name="connsiteX7" fmla="*/ 2287063 w 3419482"/>
                  <a:gd name="connsiteY7" fmla="*/ 751305 h 6346242"/>
                  <a:gd name="connsiteX8" fmla="*/ 2521496 w 3419482"/>
                  <a:gd name="connsiteY8" fmla="*/ 1902783 h 6346242"/>
                  <a:gd name="connsiteX9" fmla="*/ 2807647 w 3419482"/>
                  <a:gd name="connsiteY9" fmla="*/ 3314695 h 6346242"/>
                  <a:gd name="connsiteX10" fmla="*/ 3025360 w 3419482"/>
                  <a:gd name="connsiteY10" fmla="*/ 4389091 h 6346242"/>
                  <a:gd name="connsiteX11" fmla="*/ 3350832 w 3419482"/>
                  <a:gd name="connsiteY11" fmla="*/ 6016803 h 6346242"/>
                  <a:gd name="connsiteX12" fmla="*/ 3419483 w 3419482"/>
                  <a:gd name="connsiteY12" fmla="*/ 6338591 h 6346242"/>
                  <a:gd name="connsiteX13" fmla="*/ 3244986 w 3419482"/>
                  <a:gd name="connsiteY13" fmla="*/ 6245710 h 6346242"/>
                  <a:gd name="connsiteX14" fmla="*/ 3014875 w 3419482"/>
                  <a:gd name="connsiteY14" fmla="*/ 5117541 h 6346242"/>
                  <a:gd name="connsiteX15" fmla="*/ 2550614 w 3419482"/>
                  <a:gd name="connsiteY15" fmla="*/ 2806296 h 6346242"/>
                  <a:gd name="connsiteX16" fmla="*/ 2131978 w 3419482"/>
                  <a:gd name="connsiteY16" fmla="*/ 749463 h 6346242"/>
                  <a:gd name="connsiteX17" fmla="*/ 2075159 w 3419482"/>
                  <a:gd name="connsiteY17" fmla="*/ 668697 h 6346242"/>
                  <a:gd name="connsiteX18" fmla="*/ 1320637 w 3419482"/>
                  <a:gd name="connsiteY18" fmla="*/ 237380 h 6346242"/>
                  <a:gd name="connsiteX19" fmla="*/ 125375 w 3419482"/>
                  <a:gd name="connsiteY19" fmla="*/ 4462418 h 6346242"/>
                  <a:gd name="connsiteX20" fmla="*/ 125375 w 3419482"/>
                  <a:gd name="connsiteY20" fmla="*/ 4462418 h 634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083" cap="flat">
                <a:noFill/>
                <a:prstDash val="solid"/>
                <a:miter/>
              </a:ln>
            </p:spPr>
            <p:txBody>
              <a:bodyPr rtlCol="0" anchor="ctr"/>
              <a:lstStyle/>
              <a:p>
                <a:endParaRPr lang="en-US"/>
              </a:p>
            </p:txBody>
          </p:sp>
          <p:sp>
            <p:nvSpPr>
              <p:cNvPr id="5" name="Graphic 116">
                <a:extLst>
                  <a:ext uri="{FF2B5EF4-FFF2-40B4-BE49-F238E27FC236}">
                    <a16:creationId xmlns:a16="http://schemas.microsoft.com/office/drawing/2014/main" id="{6C01149A-1BA3-467A-BD72-0D438409C523}"/>
                  </a:ext>
                </a:extLst>
              </p:cNvPr>
              <p:cNvSpPr/>
              <p:nvPr/>
            </p:nvSpPr>
            <p:spPr>
              <a:xfrm>
                <a:off x="1431682" y="4443978"/>
                <a:ext cx="417459" cy="1335824"/>
              </a:xfrm>
              <a:custGeom>
                <a:avLst/>
                <a:gdLst>
                  <a:gd name="connsiteX0" fmla="*/ 895344 w 1048020"/>
                  <a:gd name="connsiteY0" fmla="*/ 0 h 3353552"/>
                  <a:gd name="connsiteX1" fmla="*/ 1048020 w 1048020"/>
                  <a:gd name="connsiteY1" fmla="*/ 90401 h 3353552"/>
                  <a:gd name="connsiteX2" fmla="*/ 163139 w 1048020"/>
                  <a:gd name="connsiteY2" fmla="*/ 3297508 h 3353552"/>
                  <a:gd name="connsiteX3" fmla="*/ 134801 w 1048020"/>
                  <a:gd name="connsiteY3" fmla="*/ 3353477 h 3353552"/>
                  <a:gd name="connsiteX4" fmla="*/ 12589 w 1048020"/>
                  <a:gd name="connsiteY4" fmla="*/ 3253157 h 3353552"/>
                  <a:gd name="connsiteX5" fmla="*/ 4371 w 1048020"/>
                  <a:gd name="connsiteY5" fmla="*/ 3180964 h 3353552"/>
                  <a:gd name="connsiteX6" fmla="*/ 895344 w 1048020"/>
                  <a:gd name="connsiteY6" fmla="*/ 0 h 3353552"/>
                  <a:gd name="connsiteX7" fmla="*/ 895344 w 1048020"/>
                  <a:gd name="connsiteY7" fmla="*/ 0 h 3353552"/>
                  <a:gd name="connsiteX8" fmla="*/ 895344 w 1048020"/>
                  <a:gd name="connsiteY8" fmla="*/ 0 h 33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083" cap="flat">
                <a:noFill/>
                <a:prstDash val="solid"/>
                <a:miter/>
              </a:ln>
            </p:spPr>
            <p:txBody>
              <a:bodyPr rtlCol="0" anchor="ctr"/>
              <a:lstStyle/>
              <a:p>
                <a:endParaRPr lang="en-US"/>
              </a:p>
            </p:txBody>
          </p:sp>
          <p:sp>
            <p:nvSpPr>
              <p:cNvPr id="7" name="Graphic 116">
                <a:extLst>
                  <a:ext uri="{FF2B5EF4-FFF2-40B4-BE49-F238E27FC236}">
                    <a16:creationId xmlns:a16="http://schemas.microsoft.com/office/drawing/2014/main" id="{D2E2AAFE-1649-4021-BD28-424D70EDCFAB}"/>
                  </a:ext>
                </a:extLst>
              </p:cNvPr>
              <p:cNvSpPr/>
              <p:nvPr/>
            </p:nvSpPr>
            <p:spPr>
              <a:xfrm>
                <a:off x="2291330" y="4289358"/>
                <a:ext cx="500916" cy="2241789"/>
              </a:xfrm>
              <a:custGeom>
                <a:avLst/>
                <a:gdLst>
                  <a:gd name="connsiteX0" fmla="*/ 1170890 w 1257536"/>
                  <a:gd name="connsiteY0" fmla="*/ 5227313 h 5627952"/>
                  <a:gd name="connsiteX1" fmla="*/ 1170182 w 1257536"/>
                  <a:gd name="connsiteY1" fmla="*/ 5227809 h 5627952"/>
                  <a:gd name="connsiteX2" fmla="*/ 172087 w 1257536"/>
                  <a:gd name="connsiteY2" fmla="*/ 235071 h 5627952"/>
                  <a:gd name="connsiteX3" fmla="*/ 120794 w 1257536"/>
                  <a:gd name="connsiteY3" fmla="*/ 0 h 5627952"/>
                  <a:gd name="connsiteX4" fmla="*/ 0 w 1257536"/>
                  <a:gd name="connsiteY4" fmla="*/ 76657 h 5627952"/>
                  <a:gd name="connsiteX5" fmla="*/ 32164 w 1257536"/>
                  <a:gd name="connsiteY5" fmla="*/ 204961 h 5627952"/>
                  <a:gd name="connsiteX6" fmla="*/ 1053497 w 1257536"/>
                  <a:gd name="connsiteY6" fmla="*/ 5294688 h 5627952"/>
                  <a:gd name="connsiteX7" fmla="*/ 1053001 w 1257536"/>
                  <a:gd name="connsiteY7" fmla="*/ 5294901 h 5627952"/>
                  <a:gd name="connsiteX8" fmla="*/ 1117401 w 1257536"/>
                  <a:gd name="connsiteY8" fmla="*/ 5611729 h 5627952"/>
                  <a:gd name="connsiteX9" fmla="*/ 1257536 w 1257536"/>
                  <a:gd name="connsiteY9" fmla="*/ 5627953 h 5627952"/>
                  <a:gd name="connsiteX10" fmla="*/ 1170890 w 1257536"/>
                  <a:gd name="connsiteY10" fmla="*/ 5227313 h 5627952"/>
                  <a:gd name="connsiteX11" fmla="*/ 1170890 w 1257536"/>
                  <a:gd name="connsiteY11" fmla="*/ 5227313 h 56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083" cap="flat">
                <a:noFill/>
                <a:prstDash val="solid"/>
                <a:miter/>
              </a:ln>
            </p:spPr>
            <p:txBody>
              <a:bodyPr rtlCol="0" anchor="ctr"/>
              <a:lstStyle/>
              <a:p>
                <a:endParaRPr lang="en-US"/>
              </a:p>
            </p:txBody>
          </p:sp>
          <p:sp>
            <p:nvSpPr>
              <p:cNvPr id="8" name="Graphic 116">
                <a:extLst>
                  <a:ext uri="{FF2B5EF4-FFF2-40B4-BE49-F238E27FC236}">
                    <a16:creationId xmlns:a16="http://schemas.microsoft.com/office/drawing/2014/main" id="{C9B3531A-E538-4BFC-9BA2-D58F26F90708}"/>
                  </a:ext>
                </a:extLst>
              </p:cNvPr>
              <p:cNvSpPr/>
              <p:nvPr/>
            </p:nvSpPr>
            <p:spPr>
              <a:xfrm>
                <a:off x="2291133" y="4290261"/>
                <a:ext cx="499307" cy="2242128"/>
              </a:xfrm>
              <a:custGeom>
                <a:avLst/>
                <a:gdLst>
                  <a:gd name="connsiteX0" fmla="*/ 1170961 w 1253497"/>
                  <a:gd name="connsiteY0" fmla="*/ 5227242 h 5628802"/>
                  <a:gd name="connsiteX1" fmla="*/ 1170253 w 1253497"/>
                  <a:gd name="connsiteY1" fmla="*/ 5227738 h 5628802"/>
                  <a:gd name="connsiteX2" fmla="*/ 172088 w 1253497"/>
                  <a:gd name="connsiteY2" fmla="*/ 235071 h 5628802"/>
                  <a:gd name="connsiteX3" fmla="*/ 120794 w 1253497"/>
                  <a:gd name="connsiteY3" fmla="*/ 0 h 5628802"/>
                  <a:gd name="connsiteX4" fmla="*/ 0 w 1253497"/>
                  <a:gd name="connsiteY4" fmla="*/ 76657 h 5628802"/>
                  <a:gd name="connsiteX5" fmla="*/ 32165 w 1253497"/>
                  <a:gd name="connsiteY5" fmla="*/ 204961 h 5628802"/>
                  <a:gd name="connsiteX6" fmla="*/ 1053497 w 1253497"/>
                  <a:gd name="connsiteY6" fmla="*/ 5294688 h 5628802"/>
                  <a:gd name="connsiteX7" fmla="*/ 1053001 w 1253497"/>
                  <a:gd name="connsiteY7" fmla="*/ 5294901 h 5628802"/>
                  <a:gd name="connsiteX8" fmla="*/ 1117401 w 1253497"/>
                  <a:gd name="connsiteY8" fmla="*/ 5611729 h 5628802"/>
                  <a:gd name="connsiteX9" fmla="*/ 1253498 w 1253497"/>
                  <a:gd name="connsiteY9" fmla="*/ 5628803 h 5628802"/>
                  <a:gd name="connsiteX10" fmla="*/ 1170961 w 1253497"/>
                  <a:gd name="connsiteY10" fmla="*/ 5227242 h 5628802"/>
                  <a:gd name="connsiteX11" fmla="*/ 1170961 w 1253497"/>
                  <a:gd name="connsiteY11" fmla="*/ 5227242 h 562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08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56223A0-F96D-4F31-8C3E-B6A2CE5BD761}"/>
                  </a:ext>
                </a:extLst>
              </p:cNvPr>
              <p:cNvSpPr/>
              <p:nvPr/>
            </p:nvSpPr>
            <p:spPr>
              <a:xfrm>
                <a:off x="1980564" y="4380594"/>
                <a:ext cx="769944" cy="2176862"/>
              </a:xfrm>
              <a:custGeom>
                <a:avLst/>
                <a:gdLst>
                  <a:gd name="connsiteX0" fmla="*/ 717425 w 769944"/>
                  <a:gd name="connsiteY0" fmla="*/ 1954814 h 2176862"/>
                  <a:gd name="connsiteX1" fmla="*/ 769944 w 769944"/>
                  <a:gd name="connsiteY1" fmla="*/ 1968275 h 2176862"/>
                  <a:gd name="connsiteX2" fmla="*/ 424184 w 769944"/>
                  <a:gd name="connsiteY2" fmla="*/ 2171662 h 2176862"/>
                  <a:gd name="connsiteX3" fmla="*/ 404091 w 769944"/>
                  <a:gd name="connsiteY3" fmla="*/ 2163816 h 2176862"/>
                  <a:gd name="connsiteX4" fmla="*/ 398870 w 769944"/>
                  <a:gd name="connsiteY4" fmla="*/ 2136245 h 2176862"/>
                  <a:gd name="connsiteX5" fmla="*/ 513841 w 769944"/>
                  <a:gd name="connsiteY5" fmla="*/ 2069983 h 2176862"/>
                  <a:gd name="connsiteX6" fmla="*/ 717425 w 769944"/>
                  <a:gd name="connsiteY6" fmla="*/ 1954814 h 2176862"/>
                  <a:gd name="connsiteX7" fmla="*/ 672610 w 769944"/>
                  <a:gd name="connsiteY7" fmla="*/ 1733140 h 2176862"/>
                  <a:gd name="connsiteX8" fmla="*/ 725637 w 769944"/>
                  <a:gd name="connsiteY8" fmla="*/ 1753177 h 2176862"/>
                  <a:gd name="connsiteX9" fmla="*/ 401411 w 769944"/>
                  <a:gd name="connsiteY9" fmla="*/ 1938925 h 2176862"/>
                  <a:gd name="connsiteX10" fmla="*/ 355580 w 769944"/>
                  <a:gd name="connsiteY10" fmla="*/ 1919453 h 2176862"/>
                  <a:gd name="connsiteX11" fmla="*/ 672610 w 769944"/>
                  <a:gd name="connsiteY11" fmla="*/ 1733140 h 2176862"/>
                  <a:gd name="connsiteX12" fmla="*/ 630223 w 769944"/>
                  <a:gd name="connsiteY12" fmla="*/ 1518241 h 2176862"/>
                  <a:gd name="connsiteX13" fmla="*/ 682516 w 769944"/>
                  <a:gd name="connsiteY13" fmla="*/ 1530574 h 2176862"/>
                  <a:gd name="connsiteX14" fmla="*/ 320699 w 769944"/>
                  <a:gd name="connsiteY14" fmla="*/ 1745502 h 2176862"/>
                  <a:gd name="connsiteX15" fmla="*/ 310822 w 769944"/>
                  <a:gd name="connsiteY15" fmla="*/ 1702268 h 2176862"/>
                  <a:gd name="connsiteX16" fmla="*/ 630223 w 769944"/>
                  <a:gd name="connsiteY16" fmla="*/ 1518241 h 2176862"/>
                  <a:gd name="connsiteX17" fmla="*/ 587920 w 769944"/>
                  <a:gd name="connsiteY17" fmla="*/ 1300265 h 2176862"/>
                  <a:gd name="connsiteX18" fmla="*/ 638520 w 769944"/>
                  <a:gd name="connsiteY18" fmla="*/ 1311130 h 2176862"/>
                  <a:gd name="connsiteX19" fmla="*/ 524000 w 769944"/>
                  <a:gd name="connsiteY19" fmla="*/ 1383798 h 2176862"/>
                  <a:gd name="connsiteX20" fmla="*/ 313362 w 769944"/>
                  <a:gd name="connsiteY20" fmla="*/ 1508702 h 2176862"/>
                  <a:gd name="connsiteX21" fmla="*/ 267475 w 769944"/>
                  <a:gd name="connsiteY21" fmla="*/ 1488835 h 2176862"/>
                  <a:gd name="connsiteX22" fmla="*/ 540791 w 769944"/>
                  <a:gd name="connsiteY22" fmla="*/ 1328655 h 2176862"/>
                  <a:gd name="connsiteX23" fmla="*/ 587920 w 769944"/>
                  <a:gd name="connsiteY23" fmla="*/ 1300265 h 2176862"/>
                  <a:gd name="connsiteX24" fmla="*/ 541638 w 769944"/>
                  <a:gd name="connsiteY24" fmla="*/ 1083304 h 2176862"/>
                  <a:gd name="connsiteX25" fmla="*/ 597204 w 769944"/>
                  <a:gd name="connsiteY25" fmla="*/ 1099700 h 2176862"/>
                  <a:gd name="connsiteX26" fmla="*/ 228333 w 769944"/>
                  <a:gd name="connsiteY26" fmla="*/ 1311044 h 2176862"/>
                  <a:gd name="connsiteX27" fmla="*/ 219528 w 769944"/>
                  <a:gd name="connsiteY27" fmla="*/ 1267415 h 2176862"/>
                  <a:gd name="connsiteX28" fmla="*/ 541638 w 769944"/>
                  <a:gd name="connsiteY28" fmla="*/ 1083304 h 2176862"/>
                  <a:gd name="connsiteX29" fmla="*/ 498772 w 769944"/>
                  <a:gd name="connsiteY29" fmla="*/ 864256 h 2176862"/>
                  <a:gd name="connsiteX30" fmla="*/ 550783 w 769944"/>
                  <a:gd name="connsiteY30" fmla="*/ 882769 h 2176862"/>
                  <a:gd name="connsiteX31" fmla="*/ 218992 w 769944"/>
                  <a:gd name="connsiteY31" fmla="*/ 1074810 h 2176862"/>
                  <a:gd name="connsiteX32" fmla="*/ 174714 w 769944"/>
                  <a:gd name="connsiteY32" fmla="*/ 1049637 h 2176862"/>
                  <a:gd name="connsiteX33" fmla="*/ 498772 w 769944"/>
                  <a:gd name="connsiteY33" fmla="*/ 864256 h 2176862"/>
                  <a:gd name="connsiteX34" fmla="*/ 454352 w 769944"/>
                  <a:gd name="connsiteY34" fmla="*/ 648340 h 2176862"/>
                  <a:gd name="connsiteX35" fmla="*/ 507125 w 769944"/>
                  <a:gd name="connsiteY35" fmla="*/ 664567 h 2176862"/>
                  <a:gd name="connsiteX36" fmla="*/ 177366 w 769944"/>
                  <a:gd name="connsiteY36" fmla="*/ 859261 h 2176862"/>
                  <a:gd name="connsiteX37" fmla="*/ 131423 w 769944"/>
                  <a:gd name="connsiteY37" fmla="*/ 837701 h 2176862"/>
                  <a:gd name="connsiteX38" fmla="*/ 454352 w 769944"/>
                  <a:gd name="connsiteY38" fmla="*/ 648340 h 2176862"/>
                  <a:gd name="connsiteX39" fmla="*/ 412106 w 769944"/>
                  <a:gd name="connsiteY39" fmla="*/ 428276 h 2176862"/>
                  <a:gd name="connsiteX40" fmla="*/ 463778 w 769944"/>
                  <a:gd name="connsiteY40" fmla="*/ 443882 h 2176862"/>
                  <a:gd name="connsiteX41" fmla="*/ 342542 w 769944"/>
                  <a:gd name="connsiteY41" fmla="*/ 519711 h 2176862"/>
                  <a:gd name="connsiteX42" fmla="*/ 128573 w 769944"/>
                  <a:gd name="connsiteY42" fmla="*/ 643572 h 2176862"/>
                  <a:gd name="connsiteX43" fmla="*/ 91209 w 769944"/>
                  <a:gd name="connsiteY43" fmla="*/ 615859 h 2176862"/>
                  <a:gd name="connsiteX44" fmla="*/ 243064 w 769944"/>
                  <a:gd name="connsiteY44" fmla="*/ 531705 h 2176862"/>
                  <a:gd name="connsiteX45" fmla="*/ 388739 w 769944"/>
                  <a:gd name="connsiteY45" fmla="*/ 446874 h 2176862"/>
                  <a:gd name="connsiteX46" fmla="*/ 412106 w 769944"/>
                  <a:gd name="connsiteY46" fmla="*/ 428276 h 2176862"/>
                  <a:gd name="connsiteX47" fmla="*/ 368251 w 769944"/>
                  <a:gd name="connsiteY47" fmla="*/ 214900 h 2176862"/>
                  <a:gd name="connsiteX48" fmla="*/ 415774 w 769944"/>
                  <a:gd name="connsiteY48" fmla="*/ 234909 h 2176862"/>
                  <a:gd name="connsiteX49" fmla="*/ 80993 w 769944"/>
                  <a:gd name="connsiteY49" fmla="*/ 429349 h 2176862"/>
                  <a:gd name="connsiteX50" fmla="*/ 44842 w 769944"/>
                  <a:gd name="connsiteY50" fmla="*/ 402624 h 2176862"/>
                  <a:gd name="connsiteX51" fmla="*/ 353661 w 769944"/>
                  <a:gd name="connsiteY51" fmla="*/ 225681 h 2176862"/>
                  <a:gd name="connsiteX52" fmla="*/ 368251 w 769944"/>
                  <a:gd name="connsiteY52" fmla="*/ 214900 h 2176862"/>
                  <a:gd name="connsiteX53" fmla="*/ 324876 w 769944"/>
                  <a:gd name="connsiteY53" fmla="*/ 0 h 2176862"/>
                  <a:gd name="connsiteX54" fmla="*/ 369521 w 769944"/>
                  <a:gd name="connsiteY54" fmla="*/ 16143 h 2176862"/>
                  <a:gd name="connsiteX55" fmla="*/ 259320 w 769944"/>
                  <a:gd name="connsiteY55" fmla="*/ 83420 h 2176862"/>
                  <a:gd name="connsiteX56" fmla="*/ 28672 w 769944"/>
                  <a:gd name="connsiteY56" fmla="*/ 216114 h 2176862"/>
                  <a:gd name="connsiteX57" fmla="*/ 7083 w 769944"/>
                  <a:gd name="connsiteY57" fmla="*/ 214562 h 2176862"/>
                  <a:gd name="connsiteX58" fmla="*/ 0 w 769944"/>
                  <a:gd name="connsiteY58" fmla="*/ 181882 h 2176862"/>
                  <a:gd name="connsiteX59" fmla="*/ 145647 w 769944"/>
                  <a:gd name="connsiteY59" fmla="*/ 102639 h 2176862"/>
                  <a:gd name="connsiteX60" fmla="*/ 300098 w 769944"/>
                  <a:gd name="connsiteY60" fmla="*/ 13913 h 2176862"/>
                  <a:gd name="connsiteX61" fmla="*/ 324876 w 769944"/>
                  <a:gd name="connsiteY61" fmla="*/ 0 h 21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40B2D9D6-F574-4901-BB39-0B0C994336B5}"/>
                  </a:ext>
                </a:extLst>
              </p:cNvPr>
              <p:cNvSpPr/>
              <p:nvPr/>
            </p:nvSpPr>
            <p:spPr>
              <a:xfrm>
                <a:off x="1150286" y="4372890"/>
                <a:ext cx="692704" cy="1485759"/>
              </a:xfrm>
              <a:custGeom>
                <a:avLst/>
                <a:gdLst>
                  <a:gd name="connsiteX0" fmla="*/ 315112 w 692704"/>
                  <a:gd name="connsiteY0" fmla="*/ 1230645 h 1485759"/>
                  <a:gd name="connsiteX1" fmla="*/ 371073 w 692704"/>
                  <a:gd name="connsiteY1" fmla="*/ 1274133 h 1485759"/>
                  <a:gd name="connsiteX2" fmla="*/ 0 w 692704"/>
                  <a:gd name="connsiteY2" fmla="*/ 1485759 h 1485759"/>
                  <a:gd name="connsiteX3" fmla="*/ 26104 w 692704"/>
                  <a:gd name="connsiteY3" fmla="*/ 1396413 h 1485759"/>
                  <a:gd name="connsiteX4" fmla="*/ 315112 w 692704"/>
                  <a:gd name="connsiteY4" fmla="*/ 1230645 h 1485759"/>
                  <a:gd name="connsiteX5" fmla="*/ 359955 w 692704"/>
                  <a:gd name="connsiteY5" fmla="*/ 1066768 h 1485759"/>
                  <a:gd name="connsiteX6" fmla="*/ 415916 w 692704"/>
                  <a:gd name="connsiteY6" fmla="*/ 1110256 h 1485759"/>
                  <a:gd name="connsiteX7" fmla="*/ 44843 w 692704"/>
                  <a:gd name="connsiteY7" fmla="*/ 1321882 h 1485759"/>
                  <a:gd name="connsiteX8" fmla="*/ 70947 w 692704"/>
                  <a:gd name="connsiteY8" fmla="*/ 1232536 h 1485759"/>
                  <a:gd name="connsiteX9" fmla="*/ 359955 w 692704"/>
                  <a:gd name="connsiteY9" fmla="*/ 1066768 h 1485759"/>
                  <a:gd name="connsiteX10" fmla="*/ 405023 w 692704"/>
                  <a:gd name="connsiteY10" fmla="*/ 902891 h 1485759"/>
                  <a:gd name="connsiteX11" fmla="*/ 460758 w 692704"/>
                  <a:gd name="connsiteY11" fmla="*/ 946407 h 1485759"/>
                  <a:gd name="connsiteX12" fmla="*/ 97418 w 692704"/>
                  <a:gd name="connsiteY12" fmla="*/ 1153350 h 1485759"/>
                  <a:gd name="connsiteX13" fmla="*/ 117257 w 692704"/>
                  <a:gd name="connsiteY13" fmla="*/ 1069224 h 1485759"/>
                  <a:gd name="connsiteX14" fmla="*/ 405023 w 692704"/>
                  <a:gd name="connsiteY14" fmla="*/ 902891 h 1485759"/>
                  <a:gd name="connsiteX15" fmla="*/ 453364 w 692704"/>
                  <a:gd name="connsiteY15" fmla="*/ 734357 h 1485759"/>
                  <a:gd name="connsiteX16" fmla="*/ 510229 w 692704"/>
                  <a:gd name="connsiteY16" fmla="*/ 778353 h 1485759"/>
                  <a:gd name="connsiteX17" fmla="*/ 137152 w 692704"/>
                  <a:gd name="connsiteY17" fmla="*/ 995652 h 1485759"/>
                  <a:gd name="connsiteX18" fmla="*/ 136080 w 692704"/>
                  <a:gd name="connsiteY18" fmla="*/ 994580 h 1485759"/>
                  <a:gd name="connsiteX19" fmla="*/ 164667 w 692704"/>
                  <a:gd name="connsiteY19" fmla="*/ 897332 h 1485759"/>
                  <a:gd name="connsiteX20" fmla="*/ 453364 w 692704"/>
                  <a:gd name="connsiteY20" fmla="*/ 734357 h 1485759"/>
                  <a:gd name="connsiteX21" fmla="*/ 502610 w 692704"/>
                  <a:gd name="connsiteY21" fmla="*/ 564300 h 1485759"/>
                  <a:gd name="connsiteX22" fmla="*/ 553520 w 692704"/>
                  <a:gd name="connsiteY22" fmla="*/ 615295 h 1485759"/>
                  <a:gd name="connsiteX23" fmla="*/ 180923 w 692704"/>
                  <a:gd name="connsiteY23" fmla="*/ 833327 h 1485759"/>
                  <a:gd name="connsiteX24" fmla="*/ 208353 w 692704"/>
                  <a:gd name="connsiteY24" fmla="*/ 737180 h 1485759"/>
                  <a:gd name="connsiteX25" fmla="*/ 225342 w 692704"/>
                  <a:gd name="connsiteY25" fmla="*/ 726710 h 1485759"/>
                  <a:gd name="connsiteX26" fmla="*/ 502610 w 692704"/>
                  <a:gd name="connsiteY26" fmla="*/ 564300 h 1485759"/>
                  <a:gd name="connsiteX27" fmla="*/ 545336 w 692704"/>
                  <a:gd name="connsiteY27" fmla="*/ 405051 h 1485759"/>
                  <a:gd name="connsiteX28" fmla="*/ 602990 w 692704"/>
                  <a:gd name="connsiteY28" fmla="*/ 445604 h 1485759"/>
                  <a:gd name="connsiteX29" fmla="*/ 495103 w 692704"/>
                  <a:gd name="connsiteY29" fmla="*/ 512657 h 1485759"/>
                  <a:gd name="connsiteX30" fmla="*/ 227289 w 692704"/>
                  <a:gd name="connsiteY30" fmla="*/ 667870 h 1485759"/>
                  <a:gd name="connsiteX31" fmla="*/ 255256 w 692704"/>
                  <a:gd name="connsiteY31" fmla="*/ 572456 h 1485759"/>
                  <a:gd name="connsiteX32" fmla="*/ 465697 w 692704"/>
                  <a:gd name="connsiteY32" fmla="*/ 450430 h 1485759"/>
                  <a:gd name="connsiteX33" fmla="*/ 545336 w 692704"/>
                  <a:gd name="connsiteY33" fmla="*/ 405051 h 1485759"/>
                  <a:gd name="connsiteX34" fmla="*/ 589924 w 692704"/>
                  <a:gd name="connsiteY34" fmla="*/ 241146 h 1485759"/>
                  <a:gd name="connsiteX35" fmla="*/ 646309 w 692704"/>
                  <a:gd name="connsiteY35" fmla="*/ 287682 h 1485759"/>
                  <a:gd name="connsiteX36" fmla="*/ 539776 w 692704"/>
                  <a:gd name="connsiteY36" fmla="*/ 348752 h 1485759"/>
                  <a:gd name="connsiteX37" fmla="*/ 272160 w 692704"/>
                  <a:gd name="connsiteY37" fmla="*/ 503965 h 1485759"/>
                  <a:gd name="connsiteX38" fmla="*/ 300098 w 692704"/>
                  <a:gd name="connsiteY38" fmla="*/ 408551 h 1485759"/>
                  <a:gd name="connsiteX39" fmla="*/ 510371 w 692704"/>
                  <a:gd name="connsiteY39" fmla="*/ 286525 h 1485759"/>
                  <a:gd name="connsiteX40" fmla="*/ 589924 w 692704"/>
                  <a:gd name="connsiteY40" fmla="*/ 241146 h 1485759"/>
                  <a:gd name="connsiteX41" fmla="*/ 637646 w 692704"/>
                  <a:gd name="connsiteY41" fmla="*/ 75716 h 1485759"/>
                  <a:gd name="connsiteX42" fmla="*/ 692704 w 692704"/>
                  <a:gd name="connsiteY42" fmla="*/ 120615 h 1485759"/>
                  <a:gd name="connsiteX43" fmla="*/ 589388 w 692704"/>
                  <a:gd name="connsiteY43" fmla="*/ 180302 h 1485759"/>
                  <a:gd name="connsiteX44" fmla="*/ 321631 w 692704"/>
                  <a:gd name="connsiteY44" fmla="*/ 335459 h 1485759"/>
                  <a:gd name="connsiteX45" fmla="*/ 349597 w 692704"/>
                  <a:gd name="connsiteY45" fmla="*/ 240073 h 1485759"/>
                  <a:gd name="connsiteX46" fmla="*/ 559983 w 692704"/>
                  <a:gd name="connsiteY46" fmla="*/ 118076 h 1485759"/>
                  <a:gd name="connsiteX47" fmla="*/ 637646 w 692704"/>
                  <a:gd name="connsiteY47" fmla="*/ 75716 h 1485759"/>
                  <a:gd name="connsiteX48" fmla="*/ 521574 w 692704"/>
                  <a:gd name="connsiteY48" fmla="*/ 0 h 1485759"/>
                  <a:gd name="connsiteX49" fmla="*/ 593734 w 692704"/>
                  <a:gd name="connsiteY49" fmla="*/ 42726 h 1485759"/>
                  <a:gd name="connsiteX50" fmla="*/ 366473 w 692704"/>
                  <a:gd name="connsiteY50" fmla="*/ 176238 h 1485759"/>
                  <a:gd name="connsiteX51" fmla="*/ 400282 w 692704"/>
                  <a:gd name="connsiteY51" fmla="*/ 70495 h 1485759"/>
                  <a:gd name="connsiteX52" fmla="*/ 521574 w 692704"/>
                  <a:gd name="connsiteY52" fmla="*/ 0 h 148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21" name="Graphic 116">
                <a:extLst>
                  <a:ext uri="{FF2B5EF4-FFF2-40B4-BE49-F238E27FC236}">
                    <a16:creationId xmlns:a16="http://schemas.microsoft.com/office/drawing/2014/main" id="{C2252B66-A637-4BAE-B138-AA6630AC20E7}"/>
                  </a:ext>
                </a:extLst>
              </p:cNvPr>
              <p:cNvSpPr/>
              <p:nvPr/>
            </p:nvSpPr>
            <p:spPr>
              <a:xfrm>
                <a:off x="1094664" y="4320249"/>
                <a:ext cx="766867" cy="1685231"/>
              </a:xfrm>
              <a:custGeom>
                <a:avLst/>
                <a:gdLst>
                  <a:gd name="connsiteX0" fmla="*/ 1893106 w 1925199"/>
                  <a:gd name="connsiteY0" fmla="*/ 396838 h 4230729"/>
                  <a:gd name="connsiteX1" fmla="*/ 1879007 w 1925199"/>
                  <a:gd name="connsiteY1" fmla="*/ 434175 h 4230729"/>
                  <a:gd name="connsiteX2" fmla="*/ 949210 w 1925199"/>
                  <a:gd name="connsiteY2" fmla="*/ 972613 h 4230729"/>
                  <a:gd name="connsiteX3" fmla="*/ 1059944 w 1925199"/>
                  <a:gd name="connsiteY3" fmla="*/ 600878 h 4230729"/>
                  <a:gd name="connsiteX4" fmla="*/ 1654138 w 1925199"/>
                  <a:gd name="connsiteY4" fmla="*/ 252169 h 4230729"/>
                  <a:gd name="connsiteX5" fmla="*/ 1654138 w 1925199"/>
                  <a:gd name="connsiteY5" fmla="*/ 252169 h 4230729"/>
                  <a:gd name="connsiteX6" fmla="*/ 1623816 w 1925199"/>
                  <a:gd name="connsiteY6" fmla="*/ 236370 h 4230729"/>
                  <a:gd name="connsiteX7" fmla="*/ 1061148 w 1925199"/>
                  <a:gd name="connsiteY7" fmla="*/ 570981 h 4230729"/>
                  <a:gd name="connsiteX8" fmla="*/ 1189098 w 1925199"/>
                  <a:gd name="connsiteY8" fmla="*/ 169136 h 4230729"/>
                  <a:gd name="connsiteX9" fmla="*/ 1363949 w 1925199"/>
                  <a:gd name="connsiteY9" fmla="*/ 85182 h 4230729"/>
                  <a:gd name="connsiteX10" fmla="*/ 1313931 w 1925199"/>
                  <a:gd name="connsiteY10" fmla="*/ 56560 h 4230729"/>
                  <a:gd name="connsiteX11" fmla="*/ 1214390 w 1925199"/>
                  <a:gd name="connsiteY11" fmla="*/ 105586 h 4230729"/>
                  <a:gd name="connsiteX12" fmla="*/ 1240604 w 1925199"/>
                  <a:gd name="connsiteY12" fmla="*/ 18444 h 4230729"/>
                  <a:gd name="connsiteX13" fmla="*/ 1169473 w 1925199"/>
                  <a:gd name="connsiteY13" fmla="*/ 71579 h 4230729"/>
                  <a:gd name="connsiteX14" fmla="*/ 0 w 1925199"/>
                  <a:gd name="connsiteY14" fmla="*/ 4230730 h 4230729"/>
                  <a:gd name="connsiteX15" fmla="*/ 51931 w 1925199"/>
                  <a:gd name="connsiteY15" fmla="*/ 4171998 h 4230729"/>
                  <a:gd name="connsiteX16" fmla="*/ 132342 w 1925199"/>
                  <a:gd name="connsiteY16" fmla="*/ 3901928 h 4230729"/>
                  <a:gd name="connsiteX17" fmla="*/ 1071350 w 1925199"/>
                  <a:gd name="connsiteY17" fmla="*/ 3361861 h 4230729"/>
                  <a:gd name="connsiteX18" fmla="*/ 976415 w 1925199"/>
                  <a:gd name="connsiteY18" fmla="*/ 3663953 h 4230729"/>
                  <a:gd name="connsiteX19" fmla="*/ 976415 w 1925199"/>
                  <a:gd name="connsiteY19" fmla="*/ 3663953 h 4230729"/>
                  <a:gd name="connsiteX20" fmla="*/ 976415 w 1925199"/>
                  <a:gd name="connsiteY20" fmla="*/ 3663953 h 4230729"/>
                  <a:gd name="connsiteX21" fmla="*/ 1050025 w 1925199"/>
                  <a:gd name="connsiteY21" fmla="*/ 3554990 h 4230729"/>
                  <a:gd name="connsiteX22" fmla="*/ 1925199 w 1925199"/>
                  <a:gd name="connsiteY22" fmla="*/ 416463 h 4230729"/>
                  <a:gd name="connsiteX23" fmla="*/ 1893106 w 1925199"/>
                  <a:gd name="connsiteY23" fmla="*/ 396838 h 4230729"/>
                  <a:gd name="connsiteX24" fmla="*/ 1893106 w 1925199"/>
                  <a:gd name="connsiteY24" fmla="*/ 396838 h 4230729"/>
                  <a:gd name="connsiteX25" fmla="*/ 1069933 w 1925199"/>
                  <a:gd name="connsiteY25" fmla="*/ 3331822 h 4230729"/>
                  <a:gd name="connsiteX26" fmla="*/ 1069933 w 1925199"/>
                  <a:gd name="connsiteY26" fmla="*/ 3331822 h 4230729"/>
                  <a:gd name="connsiteX27" fmla="*/ 1069933 w 1925199"/>
                  <a:gd name="connsiteY27" fmla="*/ 3331822 h 4230729"/>
                  <a:gd name="connsiteX28" fmla="*/ 137727 w 1925199"/>
                  <a:gd name="connsiteY28" fmla="*/ 3864663 h 4230729"/>
                  <a:gd name="connsiteX29" fmla="*/ 248461 w 1925199"/>
                  <a:gd name="connsiteY29" fmla="*/ 3489031 h 4230729"/>
                  <a:gd name="connsiteX30" fmla="*/ 1189948 w 1925199"/>
                  <a:gd name="connsiteY30" fmla="*/ 2947901 h 4230729"/>
                  <a:gd name="connsiteX31" fmla="*/ 1069933 w 1925199"/>
                  <a:gd name="connsiteY31" fmla="*/ 3331822 h 4230729"/>
                  <a:gd name="connsiteX32" fmla="*/ 1069933 w 1925199"/>
                  <a:gd name="connsiteY32" fmla="*/ 3331822 h 4230729"/>
                  <a:gd name="connsiteX33" fmla="*/ 1186973 w 1925199"/>
                  <a:gd name="connsiteY33" fmla="*/ 2911273 h 4230729"/>
                  <a:gd name="connsiteX34" fmla="*/ 1181163 w 1925199"/>
                  <a:gd name="connsiteY34" fmla="*/ 2921475 h 4230729"/>
                  <a:gd name="connsiteX35" fmla="*/ 1180667 w 1925199"/>
                  <a:gd name="connsiteY35" fmla="*/ 2922184 h 4230729"/>
                  <a:gd name="connsiteX36" fmla="*/ 1180667 w 1925199"/>
                  <a:gd name="connsiteY36" fmla="*/ 2922184 h 4230729"/>
                  <a:gd name="connsiteX37" fmla="*/ 1180667 w 1925199"/>
                  <a:gd name="connsiteY37" fmla="*/ 2922184 h 4230729"/>
                  <a:gd name="connsiteX38" fmla="*/ 252287 w 1925199"/>
                  <a:gd name="connsiteY38" fmla="*/ 3452899 h 4230729"/>
                  <a:gd name="connsiteX39" fmla="*/ 367909 w 1925199"/>
                  <a:gd name="connsiteY39" fmla="*/ 3065862 h 4230729"/>
                  <a:gd name="connsiteX40" fmla="*/ 1071633 w 1925199"/>
                  <a:gd name="connsiteY40" fmla="*/ 2670606 h 4230729"/>
                  <a:gd name="connsiteX41" fmla="*/ 1071633 w 1925199"/>
                  <a:gd name="connsiteY41" fmla="*/ 2670606 h 4230729"/>
                  <a:gd name="connsiteX42" fmla="*/ 1305500 w 1925199"/>
                  <a:gd name="connsiteY42" fmla="*/ 2537413 h 4230729"/>
                  <a:gd name="connsiteX43" fmla="*/ 1186973 w 1925199"/>
                  <a:gd name="connsiteY43" fmla="*/ 2911273 h 4230729"/>
                  <a:gd name="connsiteX44" fmla="*/ 1186973 w 1925199"/>
                  <a:gd name="connsiteY44" fmla="*/ 2911273 h 4230729"/>
                  <a:gd name="connsiteX45" fmla="*/ 1305216 w 1925199"/>
                  <a:gd name="connsiteY45" fmla="*/ 2509216 h 4230729"/>
                  <a:gd name="connsiteX46" fmla="*/ 381724 w 1925199"/>
                  <a:gd name="connsiteY46" fmla="*/ 3022220 h 4230729"/>
                  <a:gd name="connsiteX47" fmla="*/ 466953 w 1925199"/>
                  <a:gd name="connsiteY47" fmla="*/ 2678115 h 4230729"/>
                  <a:gd name="connsiteX48" fmla="*/ 1181872 w 1925199"/>
                  <a:gd name="connsiteY48" fmla="*/ 2260968 h 4230729"/>
                  <a:gd name="connsiteX49" fmla="*/ 1181872 w 1925199"/>
                  <a:gd name="connsiteY49" fmla="*/ 2260968 h 4230729"/>
                  <a:gd name="connsiteX50" fmla="*/ 1181872 w 1925199"/>
                  <a:gd name="connsiteY50" fmla="*/ 2260968 h 4230729"/>
                  <a:gd name="connsiteX51" fmla="*/ 1414959 w 1925199"/>
                  <a:gd name="connsiteY51" fmla="*/ 2127279 h 4230729"/>
                  <a:gd name="connsiteX52" fmla="*/ 1305216 w 1925199"/>
                  <a:gd name="connsiteY52" fmla="*/ 2509216 h 4230729"/>
                  <a:gd name="connsiteX53" fmla="*/ 1305216 w 1925199"/>
                  <a:gd name="connsiteY53" fmla="*/ 2509216 h 4230729"/>
                  <a:gd name="connsiteX54" fmla="*/ 1419351 w 1925199"/>
                  <a:gd name="connsiteY54" fmla="*/ 2087463 h 4230729"/>
                  <a:gd name="connsiteX55" fmla="*/ 1419351 w 1925199"/>
                  <a:gd name="connsiteY55" fmla="*/ 2087463 h 4230729"/>
                  <a:gd name="connsiteX56" fmla="*/ 483957 w 1925199"/>
                  <a:gd name="connsiteY56" fmla="*/ 2632986 h 4230729"/>
                  <a:gd name="connsiteX57" fmla="*/ 479848 w 1925199"/>
                  <a:gd name="connsiteY57" fmla="*/ 2635395 h 4230729"/>
                  <a:gd name="connsiteX58" fmla="*/ 481335 w 1925199"/>
                  <a:gd name="connsiteY58" fmla="*/ 2630294 h 4230729"/>
                  <a:gd name="connsiteX59" fmla="*/ 552962 w 1925199"/>
                  <a:gd name="connsiteY59" fmla="*/ 2386154 h 4230729"/>
                  <a:gd name="connsiteX60" fmla="*/ 552962 w 1925199"/>
                  <a:gd name="connsiteY60" fmla="*/ 2386154 h 4230729"/>
                  <a:gd name="connsiteX61" fmla="*/ 552962 w 1925199"/>
                  <a:gd name="connsiteY61" fmla="*/ 2386154 h 4230729"/>
                  <a:gd name="connsiteX62" fmla="*/ 589165 w 1925199"/>
                  <a:gd name="connsiteY62" fmla="*/ 2259763 h 4230729"/>
                  <a:gd name="connsiteX63" fmla="*/ 1320803 w 1925199"/>
                  <a:gd name="connsiteY63" fmla="*/ 1838010 h 4230729"/>
                  <a:gd name="connsiteX64" fmla="*/ 1320803 w 1925199"/>
                  <a:gd name="connsiteY64" fmla="*/ 1838010 h 4230729"/>
                  <a:gd name="connsiteX65" fmla="*/ 1320803 w 1925199"/>
                  <a:gd name="connsiteY65" fmla="*/ 1838010 h 4230729"/>
                  <a:gd name="connsiteX66" fmla="*/ 1534265 w 1925199"/>
                  <a:gd name="connsiteY66" fmla="*/ 1712327 h 4230729"/>
                  <a:gd name="connsiteX67" fmla="*/ 1419351 w 1925199"/>
                  <a:gd name="connsiteY67" fmla="*/ 2087463 h 4230729"/>
                  <a:gd name="connsiteX68" fmla="*/ 1419351 w 1925199"/>
                  <a:gd name="connsiteY68" fmla="*/ 2087463 h 4230729"/>
                  <a:gd name="connsiteX69" fmla="*/ 1531290 w 1925199"/>
                  <a:gd name="connsiteY69" fmla="*/ 1678108 h 4230729"/>
                  <a:gd name="connsiteX70" fmla="*/ 1531290 w 1925199"/>
                  <a:gd name="connsiteY70" fmla="*/ 1678108 h 4230729"/>
                  <a:gd name="connsiteX71" fmla="*/ 594691 w 1925199"/>
                  <a:gd name="connsiteY71" fmla="*/ 2224056 h 4230729"/>
                  <a:gd name="connsiteX72" fmla="*/ 702237 w 1925199"/>
                  <a:gd name="connsiteY72" fmla="*/ 1848425 h 4230729"/>
                  <a:gd name="connsiteX73" fmla="*/ 1431962 w 1925199"/>
                  <a:gd name="connsiteY73" fmla="*/ 1427664 h 4230729"/>
                  <a:gd name="connsiteX74" fmla="*/ 1431962 w 1925199"/>
                  <a:gd name="connsiteY74" fmla="*/ 1427664 h 4230729"/>
                  <a:gd name="connsiteX75" fmla="*/ 1431962 w 1925199"/>
                  <a:gd name="connsiteY75" fmla="*/ 1427664 h 4230729"/>
                  <a:gd name="connsiteX76" fmla="*/ 1638836 w 1925199"/>
                  <a:gd name="connsiteY76" fmla="*/ 1309278 h 4230729"/>
                  <a:gd name="connsiteX77" fmla="*/ 1531290 w 1925199"/>
                  <a:gd name="connsiteY77" fmla="*/ 1678108 h 4230729"/>
                  <a:gd name="connsiteX78" fmla="*/ 1531290 w 1925199"/>
                  <a:gd name="connsiteY78" fmla="*/ 1678108 h 4230729"/>
                  <a:gd name="connsiteX79" fmla="*/ 1653643 w 1925199"/>
                  <a:gd name="connsiteY79" fmla="*/ 1252459 h 4230729"/>
                  <a:gd name="connsiteX80" fmla="*/ 1653643 w 1925199"/>
                  <a:gd name="connsiteY80" fmla="*/ 1252459 h 4230729"/>
                  <a:gd name="connsiteX81" fmla="*/ 1653643 w 1925199"/>
                  <a:gd name="connsiteY81" fmla="*/ 1252459 h 4230729"/>
                  <a:gd name="connsiteX82" fmla="*/ 1382865 w 1925199"/>
                  <a:gd name="connsiteY82" fmla="*/ 1420650 h 4230729"/>
                  <a:gd name="connsiteX83" fmla="*/ 710738 w 1925199"/>
                  <a:gd name="connsiteY83" fmla="*/ 1809884 h 4230729"/>
                  <a:gd name="connsiteX84" fmla="*/ 786757 w 1925199"/>
                  <a:gd name="connsiteY84" fmla="*/ 1550513 h 4230729"/>
                  <a:gd name="connsiteX85" fmla="*/ 786757 w 1925199"/>
                  <a:gd name="connsiteY85" fmla="*/ 1550513 h 4230729"/>
                  <a:gd name="connsiteX86" fmla="*/ 817080 w 1925199"/>
                  <a:gd name="connsiteY86" fmla="*/ 1433048 h 4230729"/>
                  <a:gd name="connsiteX87" fmla="*/ 1755166 w 1925199"/>
                  <a:gd name="connsiteY87" fmla="*/ 902333 h 4230729"/>
                  <a:gd name="connsiteX88" fmla="*/ 1653643 w 1925199"/>
                  <a:gd name="connsiteY88" fmla="*/ 1252459 h 4230729"/>
                  <a:gd name="connsiteX89" fmla="*/ 1653643 w 1925199"/>
                  <a:gd name="connsiteY89" fmla="*/ 1252459 h 4230729"/>
                  <a:gd name="connsiteX90" fmla="*/ 1763881 w 1925199"/>
                  <a:gd name="connsiteY90" fmla="*/ 856424 h 4230729"/>
                  <a:gd name="connsiteX91" fmla="*/ 1763881 w 1925199"/>
                  <a:gd name="connsiteY91" fmla="*/ 856424 h 4230729"/>
                  <a:gd name="connsiteX92" fmla="*/ 1763881 w 1925199"/>
                  <a:gd name="connsiteY92" fmla="*/ 856424 h 4230729"/>
                  <a:gd name="connsiteX93" fmla="*/ 824094 w 1925199"/>
                  <a:gd name="connsiteY93" fmla="*/ 1398758 h 4230729"/>
                  <a:gd name="connsiteX94" fmla="*/ 897704 w 1925199"/>
                  <a:gd name="connsiteY94" fmla="*/ 1157099 h 4230729"/>
                  <a:gd name="connsiteX95" fmla="*/ 897704 w 1925199"/>
                  <a:gd name="connsiteY95" fmla="*/ 1157099 h 4230729"/>
                  <a:gd name="connsiteX96" fmla="*/ 911519 w 1925199"/>
                  <a:gd name="connsiteY96" fmla="*/ 1095958 h 4230729"/>
                  <a:gd name="connsiteX97" fmla="*/ 934615 w 1925199"/>
                  <a:gd name="connsiteY97" fmla="*/ 1018097 h 4230729"/>
                  <a:gd name="connsiteX98" fmla="*/ 1872206 w 1925199"/>
                  <a:gd name="connsiteY98" fmla="*/ 477958 h 4230729"/>
                  <a:gd name="connsiteX99" fmla="*/ 1763881 w 1925199"/>
                  <a:gd name="connsiteY99" fmla="*/ 856424 h 4230729"/>
                  <a:gd name="connsiteX100" fmla="*/ 1763881 w 1925199"/>
                  <a:gd name="connsiteY100" fmla="*/ 856424 h 4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083" cap="flat">
                <a:noFill/>
                <a:prstDash val="solid"/>
                <a:miter/>
              </a:ln>
            </p:spPr>
            <p:txBody>
              <a:bodyPr rtlCol="0" anchor="ctr"/>
              <a:lstStyle/>
              <a:p>
                <a:endParaRPr lang="en-US"/>
              </a:p>
            </p:txBody>
          </p:sp>
          <p:sp>
            <p:nvSpPr>
              <p:cNvPr id="26" name="Graphic 116">
                <a:extLst>
                  <a:ext uri="{FF2B5EF4-FFF2-40B4-BE49-F238E27FC236}">
                    <a16:creationId xmlns:a16="http://schemas.microsoft.com/office/drawing/2014/main" id="{2E91DA24-E51D-4988-9306-A8877A38CF1A}"/>
                  </a:ext>
                </a:extLst>
              </p:cNvPr>
              <p:cNvSpPr/>
              <p:nvPr/>
            </p:nvSpPr>
            <p:spPr>
              <a:xfrm>
                <a:off x="1286394" y="5367018"/>
                <a:ext cx="1524" cy="3104"/>
              </a:xfrm>
              <a:custGeom>
                <a:avLst/>
                <a:gdLst>
                  <a:gd name="connsiteX0" fmla="*/ 3826 w 3825"/>
                  <a:gd name="connsiteY0" fmla="*/ 4038 h 7793"/>
                  <a:gd name="connsiteX1" fmla="*/ 1346 w 3825"/>
                  <a:gd name="connsiteY1" fmla="*/ 0 h 7793"/>
                  <a:gd name="connsiteX2" fmla="*/ 0 w 3825"/>
                  <a:gd name="connsiteY2" fmla="*/ 7793 h 7793"/>
                  <a:gd name="connsiteX3" fmla="*/ 3826 w 3825"/>
                  <a:gd name="connsiteY3" fmla="*/ 4038 h 7793"/>
                  <a:gd name="connsiteX4" fmla="*/ 3826 w 3825"/>
                  <a:gd name="connsiteY4" fmla="*/ 4038 h 7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083" cap="flat">
                <a:noFill/>
                <a:prstDash val="solid"/>
                <a:miter/>
              </a:ln>
            </p:spPr>
            <p:txBody>
              <a:bodyPr rtlCol="0" anchor="ctr"/>
              <a:lstStyle/>
              <a:p>
                <a:endParaRPr lang="en-US"/>
              </a:p>
            </p:txBody>
          </p:sp>
          <p:sp>
            <p:nvSpPr>
              <p:cNvPr id="9" name="Graphic 116">
                <a:extLst>
                  <a:ext uri="{FF2B5EF4-FFF2-40B4-BE49-F238E27FC236}">
                    <a16:creationId xmlns:a16="http://schemas.microsoft.com/office/drawing/2014/main" id="{FC0A4739-01E1-46F2-948A-92358616152F}"/>
                  </a:ext>
                </a:extLst>
              </p:cNvPr>
              <p:cNvSpPr/>
              <p:nvPr/>
            </p:nvSpPr>
            <p:spPr>
              <a:xfrm>
                <a:off x="1929542" y="4229106"/>
                <a:ext cx="876028" cy="2524757"/>
              </a:xfrm>
              <a:custGeom>
                <a:avLst/>
                <a:gdLst>
                  <a:gd name="connsiteX0" fmla="*/ 2192081 w 2199245"/>
                  <a:gd name="connsiteY0" fmla="*/ 5714103 h 6338336"/>
                  <a:gd name="connsiteX1" fmla="*/ 1069508 w 2199245"/>
                  <a:gd name="connsiteY1" fmla="*/ 172867 h 6338336"/>
                  <a:gd name="connsiteX2" fmla="*/ 1038690 w 2199245"/>
                  <a:gd name="connsiteY2" fmla="*/ 0 h 6338336"/>
                  <a:gd name="connsiteX3" fmla="*/ 0 w 2199245"/>
                  <a:gd name="connsiteY3" fmla="*/ 582930 h 6338336"/>
                  <a:gd name="connsiteX4" fmla="*/ 1138159 w 2199245"/>
                  <a:gd name="connsiteY4" fmla="*/ 6166887 h 6338336"/>
                  <a:gd name="connsiteX5" fmla="*/ 1180596 w 2199245"/>
                  <a:gd name="connsiteY5" fmla="*/ 6338337 h 6338336"/>
                  <a:gd name="connsiteX6" fmla="*/ 1239825 w 2199245"/>
                  <a:gd name="connsiteY6" fmla="*/ 6317224 h 6338336"/>
                  <a:gd name="connsiteX7" fmla="*/ 1158067 w 2199245"/>
                  <a:gd name="connsiteY7" fmla="*/ 5931675 h 6338336"/>
                  <a:gd name="connsiteX8" fmla="*/ 1195404 w 2199245"/>
                  <a:gd name="connsiteY8" fmla="*/ 5881940 h 6338336"/>
                  <a:gd name="connsiteX9" fmla="*/ 2071499 w 2199245"/>
                  <a:gd name="connsiteY9" fmla="*/ 5381476 h 6338336"/>
                  <a:gd name="connsiteX10" fmla="*/ 2158358 w 2199245"/>
                  <a:gd name="connsiteY10" fmla="*/ 5782329 h 6338336"/>
                  <a:gd name="connsiteX11" fmla="*/ 2192081 w 2199245"/>
                  <a:gd name="connsiteY11" fmla="*/ 5714103 h 6338336"/>
                  <a:gd name="connsiteX12" fmla="*/ 2192081 w 2199245"/>
                  <a:gd name="connsiteY12" fmla="*/ 5714103 h 6338336"/>
                  <a:gd name="connsiteX13" fmla="*/ 91251 w 2199245"/>
                  <a:gd name="connsiteY13" fmla="*/ 688351 h 6338336"/>
                  <a:gd name="connsiteX14" fmla="*/ 747083 w 2199245"/>
                  <a:gd name="connsiteY14" fmla="*/ 315199 h 6338336"/>
                  <a:gd name="connsiteX15" fmla="*/ 897491 w 2199245"/>
                  <a:gd name="connsiteY15" fmla="*/ 232520 h 6338336"/>
                  <a:gd name="connsiteX16" fmla="*/ 965930 w 2199245"/>
                  <a:gd name="connsiteY16" fmla="*/ 189587 h 6338336"/>
                  <a:gd name="connsiteX17" fmla="*/ 1013751 w 2199245"/>
                  <a:gd name="connsiteY17" fmla="*/ 220618 h 6338336"/>
                  <a:gd name="connsiteX18" fmla="*/ 1054772 w 2199245"/>
                  <a:gd name="connsiteY18" fmla="*/ 413605 h 6338336"/>
                  <a:gd name="connsiteX19" fmla="*/ 1007942 w 2199245"/>
                  <a:gd name="connsiteY19" fmla="*/ 455051 h 6338336"/>
                  <a:gd name="connsiteX20" fmla="*/ 232804 w 2199245"/>
                  <a:gd name="connsiteY20" fmla="*/ 905072 h 6338336"/>
                  <a:gd name="connsiteX21" fmla="*/ 129721 w 2199245"/>
                  <a:gd name="connsiteY21" fmla="*/ 838405 h 6338336"/>
                  <a:gd name="connsiteX22" fmla="*/ 91251 w 2199245"/>
                  <a:gd name="connsiteY22" fmla="*/ 688351 h 6338336"/>
                  <a:gd name="connsiteX23" fmla="*/ 91251 w 2199245"/>
                  <a:gd name="connsiteY23" fmla="*/ 688351 h 6338336"/>
                  <a:gd name="connsiteX24" fmla="*/ 250161 w 2199245"/>
                  <a:gd name="connsiteY24" fmla="*/ 1448044 h 6338336"/>
                  <a:gd name="connsiteX25" fmla="*/ 170600 w 2199245"/>
                  <a:gd name="connsiteY25" fmla="*/ 1063699 h 6338336"/>
                  <a:gd name="connsiteX26" fmla="*/ 192704 w 2199245"/>
                  <a:gd name="connsiteY26" fmla="*/ 989734 h 6338336"/>
                  <a:gd name="connsiteX27" fmla="*/ 960333 w 2199245"/>
                  <a:gd name="connsiteY27" fmla="*/ 549632 h 6338336"/>
                  <a:gd name="connsiteX28" fmla="*/ 960333 w 2199245"/>
                  <a:gd name="connsiteY28" fmla="*/ 549632 h 6338336"/>
                  <a:gd name="connsiteX29" fmla="*/ 971243 w 2199245"/>
                  <a:gd name="connsiteY29" fmla="*/ 538721 h 6338336"/>
                  <a:gd name="connsiteX30" fmla="*/ 1108049 w 2199245"/>
                  <a:gd name="connsiteY30" fmla="*/ 592565 h 6338336"/>
                  <a:gd name="connsiteX31" fmla="*/ 1177904 w 2199245"/>
                  <a:gd name="connsiteY31" fmla="*/ 926468 h 6338336"/>
                  <a:gd name="connsiteX32" fmla="*/ 1165293 w 2199245"/>
                  <a:gd name="connsiteY32" fmla="*/ 975706 h 6338336"/>
                  <a:gd name="connsiteX33" fmla="*/ 329439 w 2199245"/>
                  <a:gd name="connsiteY33" fmla="*/ 1456546 h 6338336"/>
                  <a:gd name="connsiteX34" fmla="*/ 250161 w 2199245"/>
                  <a:gd name="connsiteY34" fmla="*/ 1448044 h 6338336"/>
                  <a:gd name="connsiteX35" fmla="*/ 250161 w 2199245"/>
                  <a:gd name="connsiteY35" fmla="*/ 1448044 h 6338336"/>
                  <a:gd name="connsiteX36" fmla="*/ 369751 w 2199245"/>
                  <a:gd name="connsiteY36" fmla="*/ 1998951 h 6338336"/>
                  <a:gd name="connsiteX37" fmla="*/ 281405 w 2199245"/>
                  <a:gd name="connsiteY37" fmla="*/ 1614393 h 6338336"/>
                  <a:gd name="connsiteX38" fmla="*/ 308114 w 2199245"/>
                  <a:gd name="connsiteY38" fmla="*/ 1531219 h 6338336"/>
                  <a:gd name="connsiteX39" fmla="*/ 1054630 w 2199245"/>
                  <a:gd name="connsiteY39" fmla="*/ 1101318 h 6338336"/>
                  <a:gd name="connsiteX40" fmla="*/ 1054630 w 2199245"/>
                  <a:gd name="connsiteY40" fmla="*/ 1101318 h 6338336"/>
                  <a:gd name="connsiteX41" fmla="*/ 1088141 w 2199245"/>
                  <a:gd name="connsiteY41" fmla="*/ 1082898 h 6338336"/>
                  <a:gd name="connsiteX42" fmla="*/ 1223034 w 2199245"/>
                  <a:gd name="connsiteY42" fmla="*/ 1143047 h 6338336"/>
                  <a:gd name="connsiteX43" fmla="*/ 1290268 w 2199245"/>
                  <a:gd name="connsiteY43" fmla="*/ 1496362 h 6338336"/>
                  <a:gd name="connsiteX44" fmla="*/ 427279 w 2199245"/>
                  <a:gd name="connsiteY44" fmla="*/ 2005115 h 6338336"/>
                  <a:gd name="connsiteX45" fmla="*/ 369751 w 2199245"/>
                  <a:gd name="connsiteY45" fmla="*/ 1998951 h 6338336"/>
                  <a:gd name="connsiteX46" fmla="*/ 369751 w 2199245"/>
                  <a:gd name="connsiteY46" fmla="*/ 1998951 h 6338336"/>
                  <a:gd name="connsiteX47" fmla="*/ 470708 w 2199245"/>
                  <a:gd name="connsiteY47" fmla="*/ 2543128 h 6338336"/>
                  <a:gd name="connsiteX48" fmla="*/ 387250 w 2199245"/>
                  <a:gd name="connsiteY48" fmla="*/ 2150281 h 6338336"/>
                  <a:gd name="connsiteX49" fmla="*/ 406875 w 2199245"/>
                  <a:gd name="connsiteY49" fmla="*/ 2084322 h 6338336"/>
                  <a:gd name="connsiteX50" fmla="*/ 1249956 w 2199245"/>
                  <a:gd name="connsiteY50" fmla="*/ 1594981 h 6338336"/>
                  <a:gd name="connsiteX51" fmla="*/ 1320803 w 2199245"/>
                  <a:gd name="connsiteY51" fmla="*/ 1627004 h 6338336"/>
                  <a:gd name="connsiteX52" fmla="*/ 1400152 w 2199245"/>
                  <a:gd name="connsiteY52" fmla="*/ 2048190 h 6338336"/>
                  <a:gd name="connsiteX53" fmla="*/ 550765 w 2199245"/>
                  <a:gd name="connsiteY53" fmla="*/ 2544545 h 6338336"/>
                  <a:gd name="connsiteX54" fmla="*/ 470708 w 2199245"/>
                  <a:gd name="connsiteY54" fmla="*/ 2543128 h 6338336"/>
                  <a:gd name="connsiteX55" fmla="*/ 470708 w 2199245"/>
                  <a:gd name="connsiteY55" fmla="*/ 2543128 h 6338336"/>
                  <a:gd name="connsiteX56" fmla="*/ 585197 w 2199245"/>
                  <a:gd name="connsiteY56" fmla="*/ 3095735 h 6338336"/>
                  <a:gd name="connsiteX57" fmla="*/ 503227 w 2199245"/>
                  <a:gd name="connsiteY57" fmla="*/ 2702676 h 6338336"/>
                  <a:gd name="connsiteX58" fmla="*/ 523631 w 2199245"/>
                  <a:gd name="connsiteY58" fmla="*/ 2624815 h 6338336"/>
                  <a:gd name="connsiteX59" fmla="*/ 1194978 w 2199245"/>
                  <a:gd name="connsiteY59" fmla="*/ 2237068 h 6338336"/>
                  <a:gd name="connsiteX60" fmla="*/ 1275744 w 2199245"/>
                  <a:gd name="connsiteY60" fmla="*/ 2189034 h 6338336"/>
                  <a:gd name="connsiteX61" fmla="*/ 1275744 w 2199245"/>
                  <a:gd name="connsiteY61" fmla="*/ 2189034 h 6338336"/>
                  <a:gd name="connsiteX62" fmla="*/ 1450453 w 2199245"/>
                  <a:gd name="connsiteY62" fmla="*/ 2277026 h 6338336"/>
                  <a:gd name="connsiteX63" fmla="*/ 1510886 w 2199245"/>
                  <a:gd name="connsiteY63" fmla="*/ 2583794 h 6338336"/>
                  <a:gd name="connsiteX64" fmla="*/ 679211 w 2199245"/>
                  <a:gd name="connsiteY64" fmla="*/ 3078945 h 6338336"/>
                  <a:gd name="connsiteX65" fmla="*/ 585197 w 2199245"/>
                  <a:gd name="connsiteY65" fmla="*/ 3095735 h 6338336"/>
                  <a:gd name="connsiteX66" fmla="*/ 585197 w 2199245"/>
                  <a:gd name="connsiteY66" fmla="*/ 3095735 h 6338336"/>
                  <a:gd name="connsiteX67" fmla="*/ 697065 w 2199245"/>
                  <a:gd name="connsiteY67" fmla="*/ 3641542 h 6338336"/>
                  <a:gd name="connsiteX68" fmla="*/ 617999 w 2199245"/>
                  <a:gd name="connsiteY68" fmla="*/ 3271720 h 6338336"/>
                  <a:gd name="connsiteX69" fmla="*/ 660224 w 2199245"/>
                  <a:gd name="connsiteY69" fmla="*/ 3150004 h 6338336"/>
                  <a:gd name="connsiteX70" fmla="*/ 1486089 w 2199245"/>
                  <a:gd name="connsiteY70" fmla="*/ 2675966 h 6338336"/>
                  <a:gd name="connsiteX71" fmla="*/ 1541917 w 2199245"/>
                  <a:gd name="connsiteY71" fmla="*/ 2702888 h 6338336"/>
                  <a:gd name="connsiteX72" fmla="*/ 1622116 w 2199245"/>
                  <a:gd name="connsiteY72" fmla="*/ 3115289 h 6338336"/>
                  <a:gd name="connsiteX73" fmla="*/ 1605041 w 2199245"/>
                  <a:gd name="connsiteY73" fmla="*/ 3154113 h 6338336"/>
                  <a:gd name="connsiteX74" fmla="*/ 749775 w 2199245"/>
                  <a:gd name="connsiteY74" fmla="*/ 3644729 h 6338336"/>
                  <a:gd name="connsiteX75" fmla="*/ 697065 w 2199245"/>
                  <a:gd name="connsiteY75" fmla="*/ 3641542 h 6338336"/>
                  <a:gd name="connsiteX76" fmla="*/ 697065 w 2199245"/>
                  <a:gd name="connsiteY76" fmla="*/ 3641542 h 6338336"/>
                  <a:gd name="connsiteX77" fmla="*/ 815167 w 2199245"/>
                  <a:gd name="connsiteY77" fmla="*/ 4195141 h 6338336"/>
                  <a:gd name="connsiteX78" fmla="*/ 727813 w 2199245"/>
                  <a:gd name="connsiteY78" fmla="*/ 3775868 h 6338336"/>
                  <a:gd name="connsiteX79" fmla="*/ 756931 w 2199245"/>
                  <a:gd name="connsiteY79" fmla="*/ 3707500 h 6338336"/>
                  <a:gd name="connsiteX80" fmla="*/ 1642378 w 2199245"/>
                  <a:gd name="connsiteY80" fmla="*/ 3194638 h 6338336"/>
                  <a:gd name="connsiteX81" fmla="*/ 1731079 w 2199245"/>
                  <a:gd name="connsiteY81" fmla="*/ 3670872 h 6338336"/>
                  <a:gd name="connsiteX82" fmla="*/ 871490 w 2199245"/>
                  <a:gd name="connsiteY82" fmla="*/ 4182246 h 6338336"/>
                  <a:gd name="connsiteX83" fmla="*/ 815167 w 2199245"/>
                  <a:gd name="connsiteY83" fmla="*/ 4195141 h 6338336"/>
                  <a:gd name="connsiteX84" fmla="*/ 815167 w 2199245"/>
                  <a:gd name="connsiteY84" fmla="*/ 4195141 h 6338336"/>
                  <a:gd name="connsiteX85" fmla="*/ 922713 w 2199245"/>
                  <a:gd name="connsiteY85" fmla="*/ 4734217 h 6338336"/>
                  <a:gd name="connsiteX86" fmla="*/ 837342 w 2199245"/>
                  <a:gd name="connsiteY86" fmla="*/ 4310338 h 6338336"/>
                  <a:gd name="connsiteX87" fmla="*/ 852858 w 2199245"/>
                  <a:gd name="connsiteY87" fmla="*/ 4256495 h 6338336"/>
                  <a:gd name="connsiteX88" fmla="*/ 1740147 w 2199245"/>
                  <a:gd name="connsiteY88" fmla="*/ 3734634 h 6338336"/>
                  <a:gd name="connsiteX89" fmla="*/ 1841529 w 2199245"/>
                  <a:gd name="connsiteY89" fmla="*/ 4222771 h 6338336"/>
                  <a:gd name="connsiteX90" fmla="*/ 979745 w 2199245"/>
                  <a:gd name="connsiteY90" fmla="*/ 4729824 h 6338336"/>
                  <a:gd name="connsiteX91" fmla="*/ 922713 w 2199245"/>
                  <a:gd name="connsiteY91" fmla="*/ 4734217 h 6338336"/>
                  <a:gd name="connsiteX92" fmla="*/ 922713 w 2199245"/>
                  <a:gd name="connsiteY92" fmla="*/ 4734217 h 6338336"/>
                  <a:gd name="connsiteX93" fmla="*/ 1036919 w 2199245"/>
                  <a:gd name="connsiteY93" fmla="*/ 5280731 h 6338336"/>
                  <a:gd name="connsiteX94" fmla="*/ 948855 w 2199245"/>
                  <a:gd name="connsiteY94" fmla="*/ 4859545 h 6338336"/>
                  <a:gd name="connsiteX95" fmla="*/ 968055 w 2199245"/>
                  <a:gd name="connsiteY95" fmla="*/ 4798687 h 6338336"/>
                  <a:gd name="connsiteX96" fmla="*/ 1848756 w 2199245"/>
                  <a:gd name="connsiteY96" fmla="*/ 4291918 h 6338336"/>
                  <a:gd name="connsiteX97" fmla="*/ 1945320 w 2199245"/>
                  <a:gd name="connsiteY97" fmla="*/ 4755542 h 6338336"/>
                  <a:gd name="connsiteX98" fmla="*/ 1936393 w 2199245"/>
                  <a:gd name="connsiteY98" fmla="*/ 4788273 h 6338336"/>
                  <a:gd name="connsiteX99" fmla="*/ 1102735 w 2199245"/>
                  <a:gd name="connsiteY99" fmla="*/ 5267412 h 6338336"/>
                  <a:gd name="connsiteX100" fmla="*/ 1036919 w 2199245"/>
                  <a:gd name="connsiteY100" fmla="*/ 5280731 h 6338336"/>
                  <a:gd name="connsiteX101" fmla="*/ 1036919 w 2199245"/>
                  <a:gd name="connsiteY101" fmla="*/ 5280731 h 6338336"/>
                  <a:gd name="connsiteX102" fmla="*/ 2052441 w 2199245"/>
                  <a:gd name="connsiteY102" fmla="*/ 5326640 h 6338336"/>
                  <a:gd name="connsiteX103" fmla="*/ 1220838 w 2199245"/>
                  <a:gd name="connsiteY103" fmla="*/ 5805283 h 6338336"/>
                  <a:gd name="connsiteX104" fmla="*/ 1143898 w 2199245"/>
                  <a:gd name="connsiteY104" fmla="*/ 5815202 h 6338336"/>
                  <a:gd name="connsiteX105" fmla="*/ 1055126 w 2199245"/>
                  <a:gd name="connsiteY105" fmla="*/ 5399613 h 6338336"/>
                  <a:gd name="connsiteX106" fmla="*/ 1070925 w 2199245"/>
                  <a:gd name="connsiteY106" fmla="*/ 5346052 h 6338336"/>
                  <a:gd name="connsiteX107" fmla="*/ 1966503 w 2199245"/>
                  <a:gd name="connsiteY107" fmla="*/ 4841975 h 6338336"/>
                  <a:gd name="connsiteX108" fmla="*/ 2060872 w 2199245"/>
                  <a:gd name="connsiteY108" fmla="*/ 5310416 h 6338336"/>
                  <a:gd name="connsiteX109" fmla="*/ 2052441 w 2199245"/>
                  <a:gd name="connsiteY109" fmla="*/ 5326640 h 63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083" cap="flat">
                <a:noFill/>
                <a:prstDash val="solid"/>
                <a:miter/>
              </a:ln>
            </p:spPr>
            <p:txBody>
              <a:bodyPr rtlCol="0" anchor="ctr"/>
              <a:lstStyle/>
              <a:p>
                <a:endParaRPr lang="en-US"/>
              </a:p>
            </p:txBody>
          </p:sp>
          <p:sp>
            <p:nvSpPr>
              <p:cNvPr id="6" name="Graphic 116">
                <a:extLst>
                  <a:ext uri="{FF2B5EF4-FFF2-40B4-BE49-F238E27FC236}">
                    <a16:creationId xmlns:a16="http://schemas.microsoft.com/office/drawing/2014/main" id="{63D4A0F4-C336-4706-8916-B9D3DA9306B6}"/>
                  </a:ext>
                </a:extLst>
              </p:cNvPr>
              <p:cNvSpPr/>
              <p:nvPr/>
            </p:nvSpPr>
            <p:spPr>
              <a:xfrm>
                <a:off x="1516207" y="4026539"/>
                <a:ext cx="822546" cy="435990"/>
              </a:xfrm>
              <a:custGeom>
                <a:avLst/>
                <a:gdLst>
                  <a:gd name="connsiteX0" fmla="*/ 1025300 w 2064980"/>
                  <a:gd name="connsiteY0" fmla="*/ 0 h 1094541"/>
                  <a:gd name="connsiteX1" fmla="*/ 0 w 2064980"/>
                  <a:gd name="connsiteY1" fmla="*/ 506557 h 1094541"/>
                  <a:gd name="connsiteX2" fmla="*/ 64613 w 2064980"/>
                  <a:gd name="connsiteY2" fmla="*/ 532770 h 1094541"/>
                  <a:gd name="connsiteX3" fmla="*/ 1025583 w 2064980"/>
                  <a:gd name="connsiteY3" fmla="*/ 1090550 h 1094541"/>
                  <a:gd name="connsiteX4" fmla="*/ 1063699 w 2064980"/>
                  <a:gd name="connsiteY4" fmla="*/ 1090762 h 1094541"/>
                  <a:gd name="connsiteX5" fmla="*/ 2064981 w 2064980"/>
                  <a:gd name="connsiteY5" fmla="*/ 506769 h 1094541"/>
                  <a:gd name="connsiteX6" fmla="*/ 1025300 w 2064980"/>
                  <a:gd name="connsiteY6" fmla="*/ 0 h 1094541"/>
                  <a:gd name="connsiteX7" fmla="*/ 1025300 w 2064980"/>
                  <a:gd name="connsiteY7" fmla="*/ 0 h 109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083"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C6F0631F-8D1A-4F1F-91C2-EA34BC5077F4}"/>
                </a:ext>
              </a:extLst>
            </p:cNvPr>
            <p:cNvGrpSpPr/>
            <p:nvPr/>
          </p:nvGrpSpPr>
          <p:grpSpPr>
            <a:xfrm>
              <a:off x="1865230" y="2548476"/>
              <a:ext cx="617376" cy="1846375"/>
              <a:chOff x="1642152" y="2024611"/>
              <a:chExt cx="908132" cy="2384550"/>
            </a:xfrm>
          </p:grpSpPr>
          <p:sp>
            <p:nvSpPr>
              <p:cNvPr id="32" name="Graphic 2">
                <a:extLst>
                  <a:ext uri="{FF2B5EF4-FFF2-40B4-BE49-F238E27FC236}">
                    <a16:creationId xmlns:a16="http://schemas.microsoft.com/office/drawing/2014/main" id="{CED07D1A-FF1D-497C-9725-68ED7C18EDA5}"/>
                  </a:ext>
                </a:extLst>
              </p:cNvPr>
              <p:cNvSpPr/>
              <p:nvPr/>
            </p:nvSpPr>
            <p:spPr>
              <a:xfrm>
                <a:off x="1642152" y="2550487"/>
                <a:ext cx="536425" cy="743574"/>
              </a:xfrm>
              <a:custGeom>
                <a:avLst/>
                <a:gdLst>
                  <a:gd name="connsiteX0" fmla="*/ 5799 w 536425"/>
                  <a:gd name="connsiteY0" fmla="*/ 257080 h 743574"/>
                  <a:gd name="connsiteX1" fmla="*/ 43042 w 536425"/>
                  <a:gd name="connsiteY1" fmla="*/ 34766 h 743574"/>
                  <a:gd name="connsiteX2" fmla="*/ 54377 w 536425"/>
                  <a:gd name="connsiteY2" fmla="*/ 0 h 743574"/>
                  <a:gd name="connsiteX3" fmla="*/ 62282 w 536425"/>
                  <a:gd name="connsiteY3" fmla="*/ 49244 h 743574"/>
                  <a:gd name="connsiteX4" fmla="*/ 125528 w 536425"/>
                  <a:gd name="connsiteY4" fmla="*/ 119063 h 743574"/>
                  <a:gd name="connsiteX5" fmla="*/ 160390 w 536425"/>
                  <a:gd name="connsiteY5" fmla="*/ 136303 h 743574"/>
                  <a:gd name="connsiteX6" fmla="*/ 160104 w 536425"/>
                  <a:gd name="connsiteY6" fmla="*/ 193072 h 743574"/>
                  <a:gd name="connsiteX7" fmla="*/ 237066 w 536425"/>
                  <a:gd name="connsiteY7" fmla="*/ 210217 h 743574"/>
                  <a:gd name="connsiteX8" fmla="*/ 261736 w 536425"/>
                  <a:gd name="connsiteY8" fmla="*/ 189928 h 743574"/>
                  <a:gd name="connsiteX9" fmla="*/ 321458 w 536425"/>
                  <a:gd name="connsiteY9" fmla="*/ 202025 h 743574"/>
                  <a:gd name="connsiteX10" fmla="*/ 441187 w 536425"/>
                  <a:gd name="connsiteY10" fmla="*/ 184404 h 743574"/>
                  <a:gd name="connsiteX11" fmla="*/ 493860 w 536425"/>
                  <a:gd name="connsiteY11" fmla="*/ 181642 h 743574"/>
                  <a:gd name="connsiteX12" fmla="*/ 536151 w 536425"/>
                  <a:gd name="connsiteY12" fmla="*/ 285941 h 743574"/>
                  <a:gd name="connsiteX13" fmla="*/ 517958 w 536425"/>
                  <a:gd name="connsiteY13" fmla="*/ 310706 h 743574"/>
                  <a:gd name="connsiteX14" fmla="*/ 430805 w 536425"/>
                  <a:gd name="connsiteY14" fmla="*/ 348615 h 743574"/>
                  <a:gd name="connsiteX15" fmla="*/ 393086 w 536425"/>
                  <a:gd name="connsiteY15" fmla="*/ 403003 h 743574"/>
                  <a:gd name="connsiteX16" fmla="*/ 410993 w 536425"/>
                  <a:gd name="connsiteY16" fmla="*/ 625126 h 743574"/>
                  <a:gd name="connsiteX17" fmla="*/ 413564 w 536425"/>
                  <a:gd name="connsiteY17" fmla="*/ 701231 h 743574"/>
                  <a:gd name="connsiteX18" fmla="*/ 55710 w 536425"/>
                  <a:gd name="connsiteY18" fmla="*/ 665702 h 743574"/>
                  <a:gd name="connsiteX19" fmla="*/ 38470 w 536425"/>
                  <a:gd name="connsiteY19" fmla="*/ 644938 h 743574"/>
                  <a:gd name="connsiteX20" fmla="*/ 35327 w 536425"/>
                  <a:gd name="connsiteY20" fmla="*/ 636842 h 743574"/>
                  <a:gd name="connsiteX21" fmla="*/ 5799 w 536425"/>
                  <a:gd name="connsiteY21" fmla="*/ 257080 h 7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525"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A98BE01D-73F3-4DB0-A247-B25F3F219405}"/>
                  </a:ext>
                </a:extLst>
              </p:cNvPr>
              <p:cNvSpPr/>
              <p:nvPr/>
            </p:nvSpPr>
            <p:spPr>
              <a:xfrm>
                <a:off x="1674359" y="3288103"/>
                <a:ext cx="207019" cy="817587"/>
              </a:xfrm>
              <a:custGeom>
                <a:avLst/>
                <a:gdLst>
                  <a:gd name="connsiteX0" fmla="*/ 9216 w 207019"/>
                  <a:gd name="connsiteY0" fmla="*/ 795528 h 817587"/>
                  <a:gd name="connsiteX1" fmla="*/ 2644 w 207019"/>
                  <a:gd name="connsiteY1" fmla="*/ 767906 h 817587"/>
                  <a:gd name="connsiteX2" fmla="*/ 15788 w 207019"/>
                  <a:gd name="connsiteY2" fmla="*/ 631889 h 817587"/>
                  <a:gd name="connsiteX3" fmla="*/ 23027 w 207019"/>
                  <a:gd name="connsiteY3" fmla="*/ 498348 h 817587"/>
                  <a:gd name="connsiteX4" fmla="*/ 38172 w 207019"/>
                  <a:gd name="connsiteY4" fmla="*/ 384239 h 817587"/>
                  <a:gd name="connsiteX5" fmla="*/ 33505 w 207019"/>
                  <a:gd name="connsiteY5" fmla="*/ 173546 h 817587"/>
                  <a:gd name="connsiteX6" fmla="*/ 21408 w 207019"/>
                  <a:gd name="connsiteY6" fmla="*/ 54197 h 817587"/>
                  <a:gd name="connsiteX7" fmla="*/ 18455 w 207019"/>
                  <a:gd name="connsiteY7" fmla="*/ 0 h 817587"/>
                  <a:gd name="connsiteX8" fmla="*/ 45221 w 207019"/>
                  <a:gd name="connsiteY8" fmla="*/ 53626 h 817587"/>
                  <a:gd name="connsiteX9" fmla="*/ 148948 w 207019"/>
                  <a:gd name="connsiteY9" fmla="*/ 118682 h 817587"/>
                  <a:gd name="connsiteX10" fmla="*/ 191620 w 207019"/>
                  <a:gd name="connsiteY10" fmla="*/ 185547 h 817587"/>
                  <a:gd name="connsiteX11" fmla="*/ 206955 w 207019"/>
                  <a:gd name="connsiteY11" fmla="*/ 378428 h 817587"/>
                  <a:gd name="connsiteX12" fmla="*/ 114182 w 207019"/>
                  <a:gd name="connsiteY12" fmla="*/ 787908 h 817587"/>
                  <a:gd name="connsiteX13" fmla="*/ 72557 w 207019"/>
                  <a:gd name="connsiteY13" fmla="*/ 817531 h 817587"/>
                  <a:gd name="connsiteX14" fmla="*/ 9216 w 207019"/>
                  <a:gd name="connsiteY14" fmla="*/ 795528 h 8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5BC120-F2AB-468A-9529-C8A9C64DACD3}"/>
                  </a:ext>
                </a:extLst>
              </p:cNvPr>
              <p:cNvSpPr/>
              <p:nvPr/>
            </p:nvSpPr>
            <p:spPr>
              <a:xfrm>
                <a:off x="1763585" y="2024611"/>
                <a:ext cx="786699" cy="811911"/>
              </a:xfrm>
              <a:custGeom>
                <a:avLst/>
                <a:gdLst>
                  <a:gd name="connsiteX0" fmla="*/ 136779 w 786699"/>
                  <a:gd name="connsiteY0" fmla="*/ 434626 h 811911"/>
                  <a:gd name="connsiteX1" fmla="*/ 210026 w 786699"/>
                  <a:gd name="connsiteY1" fmla="*/ 583026 h 811911"/>
                  <a:gd name="connsiteX2" fmla="*/ 166878 w 786699"/>
                  <a:gd name="connsiteY2" fmla="*/ 657606 h 811911"/>
                  <a:gd name="connsiteX3" fmla="*/ 136684 w 786699"/>
                  <a:gd name="connsiteY3" fmla="*/ 719043 h 811911"/>
                  <a:gd name="connsiteX4" fmla="*/ 71819 w 786699"/>
                  <a:gd name="connsiteY4" fmla="*/ 736092 h 811911"/>
                  <a:gd name="connsiteX5" fmla="*/ 20574 w 786699"/>
                  <a:gd name="connsiteY5" fmla="*/ 697326 h 811911"/>
                  <a:gd name="connsiteX6" fmla="*/ 37052 w 786699"/>
                  <a:gd name="connsiteY6" fmla="*/ 663702 h 811911"/>
                  <a:gd name="connsiteX7" fmla="*/ 91726 w 786699"/>
                  <a:gd name="connsiteY7" fmla="*/ 619697 h 811911"/>
                  <a:gd name="connsiteX8" fmla="*/ 83153 w 786699"/>
                  <a:gd name="connsiteY8" fmla="*/ 596742 h 811911"/>
                  <a:gd name="connsiteX9" fmla="*/ 71247 w 786699"/>
                  <a:gd name="connsiteY9" fmla="*/ 565118 h 811911"/>
                  <a:gd name="connsiteX10" fmla="*/ 111824 w 786699"/>
                  <a:gd name="connsiteY10" fmla="*/ 559022 h 811911"/>
                  <a:gd name="connsiteX11" fmla="*/ 121730 w 786699"/>
                  <a:gd name="connsiteY11" fmla="*/ 566357 h 811911"/>
                  <a:gd name="connsiteX12" fmla="*/ 139351 w 786699"/>
                  <a:gd name="connsiteY12" fmla="*/ 570929 h 811911"/>
                  <a:gd name="connsiteX13" fmla="*/ 136398 w 786699"/>
                  <a:gd name="connsiteY13" fmla="*/ 553022 h 811911"/>
                  <a:gd name="connsiteX14" fmla="*/ 136779 w 786699"/>
                  <a:gd name="connsiteY14" fmla="*/ 434626 h 811911"/>
                  <a:gd name="connsiteX15" fmla="*/ 778288 w 786699"/>
                  <a:gd name="connsiteY15" fmla="*/ 313754 h 811911"/>
                  <a:gd name="connsiteX16" fmla="*/ 786575 w 786699"/>
                  <a:gd name="connsiteY16" fmla="*/ 341376 h 811911"/>
                  <a:gd name="connsiteX17" fmla="*/ 785527 w 786699"/>
                  <a:gd name="connsiteY17" fmla="*/ 371761 h 811911"/>
                  <a:gd name="connsiteX18" fmla="*/ 708660 w 786699"/>
                  <a:gd name="connsiteY18" fmla="*/ 435959 h 811911"/>
                  <a:gd name="connsiteX19" fmla="*/ 674466 w 786699"/>
                  <a:gd name="connsiteY19" fmla="*/ 473012 h 811911"/>
                  <a:gd name="connsiteX20" fmla="*/ 579406 w 786699"/>
                  <a:gd name="connsiteY20" fmla="*/ 693992 h 811911"/>
                  <a:gd name="connsiteX21" fmla="*/ 532257 w 786699"/>
                  <a:gd name="connsiteY21" fmla="*/ 744760 h 811911"/>
                  <a:gd name="connsiteX22" fmla="*/ 414719 w 786699"/>
                  <a:gd name="connsiteY22" fmla="*/ 811911 h 811911"/>
                  <a:gd name="connsiteX23" fmla="*/ 370999 w 786699"/>
                  <a:gd name="connsiteY23" fmla="*/ 712851 h 811911"/>
                  <a:gd name="connsiteX24" fmla="*/ 425863 w 786699"/>
                  <a:gd name="connsiteY24" fmla="*/ 681609 h 811911"/>
                  <a:gd name="connsiteX25" fmla="*/ 517208 w 786699"/>
                  <a:gd name="connsiteY25" fmla="*/ 596646 h 811911"/>
                  <a:gd name="connsiteX26" fmla="*/ 616268 w 786699"/>
                  <a:gd name="connsiteY26" fmla="*/ 404908 h 811911"/>
                  <a:gd name="connsiteX27" fmla="*/ 724281 w 786699"/>
                  <a:gd name="connsiteY27" fmla="*/ 341948 h 811911"/>
                  <a:gd name="connsiteX28" fmla="*/ 751808 w 786699"/>
                  <a:gd name="connsiteY28" fmla="*/ 323945 h 811911"/>
                  <a:gd name="connsiteX29" fmla="*/ 778288 w 786699"/>
                  <a:gd name="connsiteY29" fmla="*/ 313754 h 811911"/>
                  <a:gd name="connsiteX30" fmla="*/ 136208 w 786699"/>
                  <a:gd name="connsiteY30" fmla="*/ 0 h 811911"/>
                  <a:gd name="connsiteX31" fmla="*/ 210598 w 786699"/>
                  <a:gd name="connsiteY31" fmla="*/ 44482 h 811911"/>
                  <a:gd name="connsiteX32" fmla="*/ 190214 w 786699"/>
                  <a:gd name="connsiteY32" fmla="*/ 109633 h 811911"/>
                  <a:gd name="connsiteX33" fmla="*/ 158591 w 786699"/>
                  <a:gd name="connsiteY33" fmla="*/ 194215 h 811911"/>
                  <a:gd name="connsiteX34" fmla="*/ 144304 w 786699"/>
                  <a:gd name="connsiteY34" fmla="*/ 312134 h 811911"/>
                  <a:gd name="connsiteX35" fmla="*/ 131445 w 786699"/>
                  <a:gd name="connsiteY35" fmla="*/ 378619 h 811911"/>
                  <a:gd name="connsiteX36" fmla="*/ 35719 w 786699"/>
                  <a:gd name="connsiteY36" fmla="*/ 400336 h 811911"/>
                  <a:gd name="connsiteX37" fmla="*/ 0 w 786699"/>
                  <a:gd name="connsiteY37" fmla="*/ 417386 h 811911"/>
                  <a:gd name="connsiteX38" fmla="*/ 14192 w 786699"/>
                  <a:gd name="connsiteY38" fmla="*/ 386906 h 811911"/>
                  <a:gd name="connsiteX39" fmla="*/ 61532 w 786699"/>
                  <a:gd name="connsiteY39" fmla="*/ 204883 h 811911"/>
                  <a:gd name="connsiteX40" fmla="*/ 86487 w 786699"/>
                  <a:gd name="connsiteY40" fmla="*/ 72295 h 811911"/>
                  <a:gd name="connsiteX41" fmla="*/ 136208 w 786699"/>
                  <a:gd name="connsiteY41" fmla="*/ 0 h 81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525" cap="flat">
                <a:noFill/>
                <a:prstDash val="solid"/>
                <a:miter/>
              </a:ln>
            </p:spPr>
            <p:txBody>
              <a:bodyPr wrap="square" rtlCol="0" anchor="ctr">
                <a:noAutofit/>
              </a:bodyPr>
              <a:lstStyle/>
              <a:p>
                <a:endParaRPr lang="en-US"/>
              </a:p>
            </p:txBody>
          </p:sp>
          <p:sp>
            <p:nvSpPr>
              <p:cNvPr id="35" name="Graphic 2">
                <a:extLst>
                  <a:ext uri="{FF2B5EF4-FFF2-40B4-BE49-F238E27FC236}">
                    <a16:creationId xmlns:a16="http://schemas.microsoft.com/office/drawing/2014/main" id="{4B6A0A6E-E4A7-44A5-B5FC-E7C6AFF08A3D}"/>
                  </a:ext>
                </a:extLst>
              </p:cNvPr>
              <p:cNvSpPr/>
              <p:nvPr/>
            </p:nvSpPr>
            <p:spPr>
              <a:xfrm>
                <a:off x="1696435" y="2399058"/>
                <a:ext cx="211447" cy="289479"/>
              </a:xfrm>
              <a:custGeom>
                <a:avLst/>
                <a:gdLst>
                  <a:gd name="connsiteX0" fmla="*/ 104297 w 211447"/>
                  <a:gd name="connsiteY0" fmla="*/ 289350 h 289479"/>
                  <a:gd name="connsiteX1" fmla="*/ 53910 w 211447"/>
                  <a:gd name="connsiteY1" fmla="*/ 259537 h 289479"/>
                  <a:gd name="connsiteX2" fmla="*/ 5142 w 211447"/>
                  <a:gd name="connsiteY2" fmla="*/ 172098 h 289479"/>
                  <a:gd name="connsiteX3" fmla="*/ 94 w 211447"/>
                  <a:gd name="connsiteY3" fmla="*/ 151428 h 289479"/>
                  <a:gd name="connsiteX4" fmla="*/ 67150 w 211447"/>
                  <a:gd name="connsiteY4" fmla="*/ 42939 h 289479"/>
                  <a:gd name="connsiteX5" fmla="*/ 192975 w 211447"/>
                  <a:gd name="connsiteY5" fmla="*/ 1219 h 289479"/>
                  <a:gd name="connsiteX6" fmla="*/ 206501 w 211447"/>
                  <a:gd name="connsiteY6" fmla="*/ 13602 h 289479"/>
                  <a:gd name="connsiteX7" fmla="*/ 209834 w 211447"/>
                  <a:gd name="connsiteY7" fmla="*/ 49130 h 289479"/>
                  <a:gd name="connsiteX8" fmla="*/ 208787 w 211447"/>
                  <a:gd name="connsiteY8" fmla="*/ 65037 h 289479"/>
                  <a:gd name="connsiteX9" fmla="*/ 186974 w 211447"/>
                  <a:gd name="connsiteY9" fmla="*/ 89325 h 289479"/>
                  <a:gd name="connsiteX10" fmla="*/ 198595 w 211447"/>
                  <a:gd name="connsiteY10" fmla="*/ 169526 h 289479"/>
                  <a:gd name="connsiteX11" fmla="*/ 210882 w 211447"/>
                  <a:gd name="connsiteY11" fmla="*/ 187147 h 289479"/>
                  <a:gd name="connsiteX12" fmla="*/ 194213 w 211447"/>
                  <a:gd name="connsiteY12" fmla="*/ 198577 h 289479"/>
                  <a:gd name="connsiteX13" fmla="*/ 179735 w 211447"/>
                  <a:gd name="connsiteY13" fmla="*/ 186671 h 289479"/>
                  <a:gd name="connsiteX14" fmla="*/ 142778 w 211447"/>
                  <a:gd name="connsiteY14" fmla="*/ 187814 h 289479"/>
                  <a:gd name="connsiteX15" fmla="*/ 158590 w 211447"/>
                  <a:gd name="connsiteY15" fmla="*/ 227152 h 289479"/>
                  <a:gd name="connsiteX16" fmla="*/ 148684 w 211447"/>
                  <a:gd name="connsiteY16" fmla="*/ 270205 h 289479"/>
                  <a:gd name="connsiteX17" fmla="*/ 104297 w 211447"/>
                  <a:gd name="connsiteY17" fmla="*/ 289350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525" cap="flat">
                <a:noFill/>
                <a:prstDash val="solid"/>
                <a:miter/>
              </a:ln>
            </p:spPr>
            <p:txBody>
              <a:bodyPr rtlCol="0" anchor="ctr"/>
              <a:lstStyle/>
              <a:p>
                <a:endParaRPr lang="en-US"/>
              </a:p>
            </p:txBody>
          </p:sp>
          <p:sp>
            <p:nvSpPr>
              <p:cNvPr id="37" name="Graphic 2">
                <a:extLst>
                  <a:ext uri="{FF2B5EF4-FFF2-40B4-BE49-F238E27FC236}">
                    <a16:creationId xmlns:a16="http://schemas.microsoft.com/office/drawing/2014/main" id="{8C7CEDA5-35A6-4BA7-9158-D64E743B7479}"/>
                  </a:ext>
                </a:extLst>
              </p:cNvPr>
              <p:cNvSpPr/>
              <p:nvPr/>
            </p:nvSpPr>
            <p:spPr>
              <a:xfrm>
                <a:off x="1664330" y="4067702"/>
                <a:ext cx="187073" cy="169823"/>
              </a:xfrm>
              <a:custGeom>
                <a:avLst/>
                <a:gdLst>
                  <a:gd name="connsiteX0" fmla="*/ 186790 w 187073"/>
                  <a:gd name="connsiteY0" fmla="*/ 25073 h 169823"/>
                  <a:gd name="connsiteX1" fmla="*/ 144594 w 187073"/>
                  <a:gd name="connsiteY1" fmla="*/ 96130 h 169823"/>
                  <a:gd name="connsiteX2" fmla="*/ 100874 w 187073"/>
                  <a:gd name="connsiteY2" fmla="*/ 134135 h 169823"/>
                  <a:gd name="connsiteX3" fmla="*/ 28770 w 187073"/>
                  <a:gd name="connsiteY3" fmla="*/ 166710 h 169823"/>
                  <a:gd name="connsiteX4" fmla="*/ 5 w 187073"/>
                  <a:gd name="connsiteY4" fmla="*/ 102797 h 169823"/>
                  <a:gd name="connsiteX5" fmla="*/ 19340 w 187073"/>
                  <a:gd name="connsiteY5" fmla="*/ 16024 h 169823"/>
                  <a:gd name="connsiteX6" fmla="*/ 90016 w 187073"/>
                  <a:gd name="connsiteY6" fmla="*/ 36408 h 169823"/>
                  <a:gd name="connsiteX7" fmla="*/ 124115 w 187073"/>
                  <a:gd name="connsiteY7" fmla="*/ 8214 h 169823"/>
                  <a:gd name="connsiteX8" fmla="*/ 169169 w 187073"/>
                  <a:gd name="connsiteY8" fmla="*/ 1642 h 169823"/>
                  <a:gd name="connsiteX9" fmla="*/ 186790 w 187073"/>
                  <a:gd name="connsiteY9" fmla="*/ 25073 h 1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B8196FC3-7A48-47CD-BC55-DA7F10F34828}"/>
                  </a:ext>
                </a:extLst>
              </p:cNvPr>
              <p:cNvSpPr/>
              <p:nvPr/>
            </p:nvSpPr>
            <p:spPr>
              <a:xfrm>
                <a:off x="1880747" y="4236793"/>
                <a:ext cx="286146" cy="172368"/>
              </a:xfrm>
              <a:custGeom>
                <a:avLst/>
                <a:gdLst>
                  <a:gd name="connsiteX0" fmla="*/ 111248 w 286146"/>
                  <a:gd name="connsiteY0" fmla="*/ 9335 h 172368"/>
                  <a:gd name="connsiteX1" fmla="*/ 122773 w 286146"/>
                  <a:gd name="connsiteY1" fmla="*/ 6953 h 172368"/>
                  <a:gd name="connsiteX2" fmla="*/ 181352 w 286146"/>
                  <a:gd name="connsiteY2" fmla="*/ 47720 h 172368"/>
                  <a:gd name="connsiteX3" fmla="*/ 239264 w 286146"/>
                  <a:gd name="connsiteY3" fmla="*/ 53340 h 172368"/>
                  <a:gd name="connsiteX4" fmla="*/ 283841 w 286146"/>
                  <a:gd name="connsiteY4" fmla="*/ 79248 h 172368"/>
                  <a:gd name="connsiteX5" fmla="*/ 267648 w 286146"/>
                  <a:gd name="connsiteY5" fmla="*/ 131921 h 172368"/>
                  <a:gd name="connsiteX6" fmla="*/ 259266 w 286146"/>
                  <a:gd name="connsiteY6" fmla="*/ 140779 h 172368"/>
                  <a:gd name="connsiteX7" fmla="*/ 236216 w 286146"/>
                  <a:gd name="connsiteY7" fmla="*/ 151352 h 172368"/>
                  <a:gd name="connsiteX8" fmla="*/ 80768 w 286146"/>
                  <a:gd name="connsiteY8" fmla="*/ 170402 h 172368"/>
                  <a:gd name="connsiteX9" fmla="*/ 37905 w 286146"/>
                  <a:gd name="connsiteY9" fmla="*/ 168974 h 172368"/>
                  <a:gd name="connsiteX10" fmla="*/ 948 w 286146"/>
                  <a:gd name="connsiteY10" fmla="*/ 118015 h 172368"/>
                  <a:gd name="connsiteX11" fmla="*/ 24189 w 286146"/>
                  <a:gd name="connsiteY11" fmla="*/ 0 h 172368"/>
                  <a:gd name="connsiteX12" fmla="*/ 111248 w 286146"/>
                  <a:gd name="connsiteY12" fmla="*/ 9335 h 17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3A7D4ED6-1998-45D8-8F9F-FC93B6D180CA}"/>
                  </a:ext>
                </a:extLst>
              </p:cNvPr>
              <p:cNvSpPr/>
              <p:nvPr/>
            </p:nvSpPr>
            <p:spPr>
              <a:xfrm>
                <a:off x="1682710" y="3190662"/>
                <a:ext cx="377936" cy="1058091"/>
              </a:xfrm>
              <a:custGeom>
                <a:avLst/>
                <a:gdLst>
                  <a:gd name="connsiteX0" fmla="*/ 377102 w 377936"/>
                  <a:gd name="connsiteY0" fmla="*/ 320421 h 1058091"/>
                  <a:gd name="connsiteX1" fmla="*/ 377102 w 377936"/>
                  <a:gd name="connsiteY1" fmla="*/ 172403 h 1058091"/>
                  <a:gd name="connsiteX2" fmla="*/ 371387 w 377936"/>
                  <a:gd name="connsiteY2" fmla="*/ 61531 h 1058091"/>
                  <a:gd name="connsiteX3" fmla="*/ 349385 w 377936"/>
                  <a:gd name="connsiteY3" fmla="*/ 61246 h 1058091"/>
                  <a:gd name="connsiteX4" fmla="*/ 261659 w 377936"/>
                  <a:gd name="connsiteY4" fmla="*/ 92678 h 1058091"/>
                  <a:gd name="connsiteX5" fmla="*/ 15629 w 377936"/>
                  <a:gd name="connsiteY5" fmla="*/ 16478 h 1058091"/>
                  <a:gd name="connsiteX6" fmla="*/ 1246 w 377936"/>
                  <a:gd name="connsiteY6" fmla="*/ 0 h 1058091"/>
                  <a:gd name="connsiteX7" fmla="*/ 1436 w 377936"/>
                  <a:gd name="connsiteY7" fmla="*/ 10287 h 1058091"/>
                  <a:gd name="connsiteX8" fmla="*/ 103 w 377936"/>
                  <a:gd name="connsiteY8" fmla="*/ 56197 h 1058091"/>
                  <a:gd name="connsiteX9" fmla="*/ 6485 w 377936"/>
                  <a:gd name="connsiteY9" fmla="*/ 97536 h 1058091"/>
                  <a:gd name="connsiteX10" fmla="*/ 22296 w 377936"/>
                  <a:gd name="connsiteY10" fmla="*/ 134493 h 1058091"/>
                  <a:gd name="connsiteX11" fmla="*/ 64873 w 377936"/>
                  <a:gd name="connsiteY11" fmla="*/ 187738 h 1058091"/>
                  <a:gd name="connsiteX12" fmla="*/ 99449 w 377936"/>
                  <a:gd name="connsiteY12" fmla="*/ 204216 h 1058091"/>
                  <a:gd name="connsiteX13" fmla="*/ 147931 w 377936"/>
                  <a:gd name="connsiteY13" fmla="*/ 223456 h 1058091"/>
                  <a:gd name="connsiteX14" fmla="*/ 179363 w 377936"/>
                  <a:gd name="connsiteY14" fmla="*/ 263366 h 1058091"/>
                  <a:gd name="connsiteX15" fmla="*/ 186317 w 377936"/>
                  <a:gd name="connsiteY15" fmla="*/ 351949 h 1058091"/>
                  <a:gd name="connsiteX16" fmla="*/ 198413 w 377936"/>
                  <a:gd name="connsiteY16" fmla="*/ 475774 h 1058091"/>
                  <a:gd name="connsiteX17" fmla="*/ 204033 w 377936"/>
                  <a:gd name="connsiteY17" fmla="*/ 871538 h 1058091"/>
                  <a:gd name="connsiteX18" fmla="*/ 210891 w 377936"/>
                  <a:gd name="connsiteY18" fmla="*/ 1038225 h 1058091"/>
                  <a:gd name="connsiteX19" fmla="*/ 218321 w 377936"/>
                  <a:gd name="connsiteY19" fmla="*/ 1043464 h 1058091"/>
                  <a:gd name="connsiteX20" fmla="*/ 289568 w 377936"/>
                  <a:gd name="connsiteY20" fmla="*/ 1057561 h 1058091"/>
                  <a:gd name="connsiteX21" fmla="*/ 320905 w 377936"/>
                  <a:gd name="connsiteY21" fmla="*/ 1053179 h 1058091"/>
                  <a:gd name="connsiteX22" fmla="*/ 334621 w 377936"/>
                  <a:gd name="connsiteY22" fmla="*/ 1038606 h 1058091"/>
                  <a:gd name="connsiteX23" fmla="*/ 361767 w 377936"/>
                  <a:gd name="connsiteY23" fmla="*/ 707803 h 1058091"/>
                  <a:gd name="connsiteX24" fmla="*/ 371006 w 377936"/>
                  <a:gd name="connsiteY24" fmla="*/ 541591 h 1058091"/>
                  <a:gd name="connsiteX25" fmla="*/ 377102 w 377936"/>
                  <a:gd name="connsiteY25" fmla="*/ 320421 h 1058091"/>
                  <a:gd name="connsiteX26" fmla="*/ 373007 w 377936"/>
                  <a:gd name="connsiteY26" fmla="*/ 421767 h 1058091"/>
                  <a:gd name="connsiteX27" fmla="*/ 373007 w 377936"/>
                  <a:gd name="connsiteY27" fmla="*/ 420814 h 1058091"/>
                  <a:gd name="connsiteX28" fmla="*/ 373673 w 377936"/>
                  <a:gd name="connsiteY28" fmla="*/ 420910 h 1058091"/>
                  <a:gd name="connsiteX29" fmla="*/ 373007 w 377936"/>
                  <a:gd name="connsiteY29" fmla="*/ 421767 h 1058091"/>
                  <a:gd name="connsiteX30" fmla="*/ 373007 w 377936"/>
                  <a:gd name="connsiteY30" fmla="*/ 421767 h 1058091"/>
                  <a:gd name="connsiteX31" fmla="*/ 373007 w 377936"/>
                  <a:gd name="connsiteY31" fmla="*/ 421767 h 1058091"/>
                  <a:gd name="connsiteX32" fmla="*/ 359291 w 377936"/>
                  <a:gd name="connsiteY32" fmla="*/ 599408 h 1058091"/>
                  <a:gd name="connsiteX33" fmla="*/ 359386 w 377936"/>
                  <a:gd name="connsiteY33" fmla="*/ 599218 h 1058091"/>
                  <a:gd name="connsiteX34" fmla="*/ 359386 w 377936"/>
                  <a:gd name="connsiteY34" fmla="*/ 599218 h 1058091"/>
                  <a:gd name="connsiteX35" fmla="*/ 359386 w 377936"/>
                  <a:gd name="connsiteY35" fmla="*/ 599218 h 1058091"/>
                  <a:gd name="connsiteX36" fmla="*/ 359386 w 377936"/>
                  <a:gd name="connsiteY36" fmla="*/ 599504 h 1058091"/>
                  <a:gd name="connsiteX37" fmla="*/ 359291 w 377936"/>
                  <a:gd name="connsiteY37" fmla="*/ 599408 h 105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525" cap="flat">
                <a:noFill/>
                <a:prstDash val="solid"/>
                <a:miter/>
              </a:ln>
            </p:spPr>
            <p:txBody>
              <a:bodyPr rtlCol="0" anchor="ctr"/>
              <a:lstStyle/>
              <a:p>
                <a:endParaRPr lang="en-US"/>
              </a:p>
            </p:txBody>
          </p:sp>
        </p:grpSp>
      </p:grpSp>
      <p:grpSp>
        <p:nvGrpSpPr>
          <p:cNvPr id="66" name="Group 65">
            <a:extLst>
              <a:ext uri="{FF2B5EF4-FFF2-40B4-BE49-F238E27FC236}">
                <a16:creationId xmlns:a16="http://schemas.microsoft.com/office/drawing/2014/main" id="{05DFFF4E-6936-4985-A76D-05D839690634}"/>
              </a:ext>
            </a:extLst>
          </p:cNvPr>
          <p:cNvGrpSpPr/>
          <p:nvPr/>
        </p:nvGrpSpPr>
        <p:grpSpPr>
          <a:xfrm>
            <a:off x="1682351" y="1099775"/>
            <a:ext cx="4226735" cy="5468728"/>
            <a:chOff x="-475012" y="595305"/>
            <a:chExt cx="10396081" cy="6099716"/>
          </a:xfrm>
          <a:solidFill>
            <a:schemeClr val="accent1">
              <a:lumMod val="40000"/>
              <a:lumOff val="60000"/>
            </a:schemeClr>
          </a:solidFill>
        </p:grpSpPr>
        <p:sp>
          <p:nvSpPr>
            <p:cNvPr id="67" name="TextBox 66">
              <a:extLst>
                <a:ext uri="{FF2B5EF4-FFF2-40B4-BE49-F238E27FC236}">
                  <a16:creationId xmlns:a16="http://schemas.microsoft.com/office/drawing/2014/main" id="{3E042EAF-6AD0-471A-B209-08D3E52E4F96}"/>
                </a:ext>
              </a:extLst>
            </p:cNvPr>
            <p:cNvSpPr txBox="1"/>
            <p:nvPr/>
          </p:nvSpPr>
          <p:spPr>
            <a:xfrm>
              <a:off x="-475012" y="595305"/>
              <a:ext cx="10382042" cy="1201509"/>
            </a:xfrm>
            <a:prstGeom prst="rect">
              <a:avLst/>
            </a:prstGeom>
            <a:grpFill/>
          </p:spPr>
          <p:txBody>
            <a:bodyPr wrap="square" rtlCol="0" anchor="ctr">
              <a:spAutoFit/>
            </a:bodyPr>
            <a:lstStyle/>
            <a:p>
              <a:r>
                <a:rPr lang="en-US" altLang="ko-KR" sz="1400" b="1" dirty="0">
                  <a:solidFill>
                    <a:schemeClr val="tx1">
                      <a:lumMod val="85000"/>
                      <a:lumOff val="15000"/>
                    </a:schemeClr>
                  </a:solidFill>
                  <a:cs typeface="Arial" pitchFamily="34" charset="0"/>
                </a:rPr>
                <a:t>STEP 6:</a:t>
              </a:r>
            </a:p>
            <a:p>
              <a:r>
                <a:rPr lang="en-US" sz="1800" b="1" i="0" u="none" strike="noStrike" baseline="0" dirty="0">
                  <a:solidFill>
                    <a:srgbClr val="000000"/>
                  </a:solidFill>
                </a:rPr>
                <a:t>Setup the table relationships:</a:t>
              </a:r>
            </a:p>
            <a:p>
              <a:r>
                <a:rPr lang="en-US" sz="1800" b="0" i="0" u="none" strike="noStrike" baseline="0" dirty="0">
                  <a:solidFill>
                    <a:srgbClr val="000000"/>
                  </a:solidFill>
                </a:rPr>
                <a:t>	</a:t>
              </a:r>
            </a:p>
            <a:p>
              <a:endParaRPr lang="ko-KR" altLang="en-US" sz="1400" b="1" dirty="0">
                <a:solidFill>
                  <a:schemeClr val="tx1">
                    <a:lumMod val="85000"/>
                    <a:lumOff val="15000"/>
                  </a:schemeClr>
                </a:solidFill>
                <a:cs typeface="Arial" pitchFamily="34" charset="0"/>
              </a:endParaRPr>
            </a:p>
          </p:txBody>
        </p:sp>
        <p:sp>
          <p:nvSpPr>
            <p:cNvPr id="68" name="TextBox 67">
              <a:extLst>
                <a:ext uri="{FF2B5EF4-FFF2-40B4-BE49-F238E27FC236}">
                  <a16:creationId xmlns:a16="http://schemas.microsoft.com/office/drawing/2014/main" id="{09275B6A-7EFD-4000-98AF-61370AE655F7}"/>
                </a:ext>
              </a:extLst>
            </p:cNvPr>
            <p:cNvSpPr txBox="1"/>
            <p:nvPr/>
          </p:nvSpPr>
          <p:spPr>
            <a:xfrm>
              <a:off x="-460973" y="1339726"/>
              <a:ext cx="10382042" cy="5355295"/>
            </a:xfrm>
            <a:prstGeom prst="rect">
              <a:avLst/>
            </a:prstGeom>
            <a:grpFill/>
          </p:spPr>
          <p:txBody>
            <a:bodyPr wrap="square" rtlCol="0">
              <a:spAutoFit/>
            </a:bodyPr>
            <a:lstStyle/>
            <a:p>
              <a:pPr marL="342900" marR="0" lvl="0" indent="-342900" rtl="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StudentSkills</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many </a:t>
              </a: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Skills------</a:t>
              </a:r>
              <a:r>
                <a:rPr lang="en-US" sz="1800" dirty="0" err="1">
                  <a:effectLst/>
                  <a:latin typeface="Arial" panose="020B0604020202020204" pitchFamily="34" charset="0"/>
                  <a:ea typeface="Arial" panose="020B0604020202020204" pitchFamily="34" charset="0"/>
                  <a:cs typeface="Arial" panose="020B0604020202020204" pitchFamily="34" charset="0"/>
                </a:rPr>
                <a:t>StudentSkills</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many</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----Photography</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GraphicDesigning</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VideoEditing</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a:t>
              </a:r>
              <a:r>
                <a:rPr lang="en-US" sz="1800" dirty="0" err="1">
                  <a:effectLst/>
                  <a:latin typeface="Arial" panose="020B0604020202020204" pitchFamily="34" charset="0"/>
                  <a:ea typeface="Arial" panose="020B0604020202020204" pitchFamily="34" charset="0"/>
                  <a:cs typeface="Arial" panose="020B0604020202020204" pitchFamily="34" charset="0"/>
                </a:rPr>
                <a:t>ContentWriting</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----Singing</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----Poetry</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grpSp>
      <p:sp>
        <p:nvSpPr>
          <p:cNvPr id="31" name="TextBox 30">
            <a:extLst>
              <a:ext uri="{FF2B5EF4-FFF2-40B4-BE49-F238E27FC236}">
                <a16:creationId xmlns:a16="http://schemas.microsoft.com/office/drawing/2014/main" id="{AC64065F-EA56-49C1-B979-BDD3BA85BBC5}"/>
              </a:ext>
            </a:extLst>
          </p:cNvPr>
          <p:cNvSpPr txBox="1"/>
          <p:nvPr/>
        </p:nvSpPr>
        <p:spPr>
          <a:xfrm>
            <a:off x="5941298" y="1091173"/>
            <a:ext cx="4221027" cy="2585323"/>
          </a:xfrm>
          <a:prstGeom prst="rect">
            <a:avLst/>
          </a:prstGeom>
          <a:solidFill>
            <a:schemeClr val="accent1">
              <a:lumMod val="40000"/>
              <a:lumOff val="60000"/>
            </a:schemeClr>
          </a:solidFill>
        </p:spPr>
        <p:txBody>
          <a:bodyPr wrap="square" rtlCol="0">
            <a:spAutoFit/>
          </a:bodyPr>
          <a:lstStyle/>
          <a:p>
            <a:pPr marL="342900" marR="0" lvl="0" indent="-342900" rtl="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----Art</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----Debating</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----Vlogging</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r>
              <a:rPr lang="en-US" sz="1800" dirty="0" err="1">
                <a:effectLst/>
                <a:latin typeface="Arial" panose="020B0604020202020204" pitchFamily="34" charset="0"/>
                <a:ea typeface="Arial" panose="020B0604020202020204" pitchFamily="34" charset="0"/>
                <a:cs typeface="Arial" panose="020B0604020202020204" pitchFamily="34" charset="0"/>
              </a:rPr>
              <a:t>StudentInfo</a:t>
            </a:r>
            <a:r>
              <a:rPr lang="en-US" sz="1800" dirty="0">
                <a:effectLst/>
                <a:latin typeface="Arial" panose="020B0604020202020204" pitchFamily="34" charset="0"/>
                <a:ea typeface="Arial" panose="020B0604020202020204" pitchFamily="34" charset="0"/>
                <a:cs typeface="Arial" panose="020B0604020202020204" pitchFamily="34" charset="0"/>
              </a:rPr>
              <a:t>----Coding</a:t>
            </a:r>
          </a:p>
          <a:p>
            <a:pPr marL="914400" marR="0">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one to one</a:t>
            </a:r>
          </a:p>
          <a:p>
            <a:pPr marL="342900" marR="0" lvl="0" indent="-342900">
              <a:spcBef>
                <a:spcPts val="0"/>
              </a:spcBef>
              <a:spcAft>
                <a:spcPts val="0"/>
              </a:spcAft>
              <a:buFont typeface="Symbol" panose="05050102010706020507" pitchFamily="18" charset="2"/>
              <a:buChar char=""/>
            </a:pP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01C134FC-5AE0-4001-8EA2-6F15CD63398C}"/>
              </a:ext>
            </a:extLst>
          </p:cNvPr>
          <p:cNvGrpSpPr/>
          <p:nvPr/>
        </p:nvGrpSpPr>
        <p:grpSpPr>
          <a:xfrm>
            <a:off x="6096000" y="4117961"/>
            <a:ext cx="3400582" cy="1280020"/>
            <a:chOff x="-460973" y="293894"/>
            <a:chExt cx="3860363" cy="2112528"/>
          </a:xfrm>
          <a:solidFill>
            <a:schemeClr val="accent2">
              <a:lumMod val="40000"/>
              <a:lumOff val="60000"/>
            </a:schemeClr>
          </a:solidFill>
        </p:grpSpPr>
        <p:sp>
          <p:nvSpPr>
            <p:cNvPr id="36" name="TextBox 35">
              <a:extLst>
                <a:ext uri="{FF2B5EF4-FFF2-40B4-BE49-F238E27FC236}">
                  <a16:creationId xmlns:a16="http://schemas.microsoft.com/office/drawing/2014/main" id="{434BF020-D069-45B6-8AC1-B96710E71BB4}"/>
                </a:ext>
              </a:extLst>
            </p:cNvPr>
            <p:cNvSpPr txBox="1"/>
            <p:nvPr/>
          </p:nvSpPr>
          <p:spPr>
            <a:xfrm>
              <a:off x="-459966" y="293894"/>
              <a:ext cx="3859356" cy="1777827"/>
            </a:xfrm>
            <a:prstGeom prst="rect">
              <a:avLst/>
            </a:prstGeom>
            <a:grpFill/>
          </p:spPr>
          <p:txBody>
            <a:bodyPr wrap="square" rtlCol="0" anchor="ctr">
              <a:spAutoFit/>
            </a:bodyPr>
            <a:lstStyle/>
            <a:p>
              <a:r>
                <a:rPr lang="en-US" altLang="ko-KR" sz="1400" b="1" dirty="0">
                  <a:cs typeface="Arial" pitchFamily="34" charset="0"/>
                </a:rPr>
                <a:t>STEP 7:</a:t>
              </a:r>
            </a:p>
            <a:p>
              <a:r>
                <a:rPr lang="en-US" sz="1800" b="0" i="0" u="none" strike="noStrike" baseline="0" dirty="0"/>
                <a:t> </a:t>
              </a:r>
            </a:p>
            <a:p>
              <a:r>
                <a:rPr lang="en-US" sz="1800" b="0" i="0" u="none" strike="noStrike" baseline="0" dirty="0"/>
                <a:t>	</a:t>
              </a:r>
            </a:p>
            <a:p>
              <a:endParaRPr lang="ko-KR" altLang="en-US" sz="1400" b="1" dirty="0">
                <a:cs typeface="Arial" pitchFamily="34" charset="0"/>
              </a:endParaRPr>
            </a:p>
          </p:txBody>
        </p:sp>
        <p:sp>
          <p:nvSpPr>
            <p:cNvPr id="38" name="TextBox 37">
              <a:extLst>
                <a:ext uri="{FF2B5EF4-FFF2-40B4-BE49-F238E27FC236}">
                  <a16:creationId xmlns:a16="http://schemas.microsoft.com/office/drawing/2014/main" id="{653C3682-B3D7-4B5F-9E68-3687F1FA5181}"/>
                </a:ext>
              </a:extLst>
            </p:cNvPr>
            <p:cNvSpPr txBox="1"/>
            <p:nvPr/>
          </p:nvSpPr>
          <p:spPr>
            <a:xfrm>
              <a:off x="-460973" y="1339726"/>
              <a:ext cx="3845319" cy="1066696"/>
            </a:xfrm>
            <a:prstGeom prst="rect">
              <a:avLst/>
            </a:prstGeom>
            <a:grpFill/>
          </p:spPr>
          <p:txBody>
            <a:bodyPr wrap="square" rtlCol="0">
              <a:spAutoFit/>
            </a:bodyPr>
            <a:lstStyle/>
            <a:p>
              <a:r>
                <a:rPr lang="en-US" sz="1800" b="1" dirty="0">
                  <a:effectLst/>
                  <a:latin typeface="Arial" panose="020B0604020202020204" pitchFamily="34" charset="0"/>
                  <a:ea typeface="Arial" panose="020B0604020202020204" pitchFamily="34" charset="0"/>
                  <a:cs typeface="Arial" panose="020B0604020202020204" pitchFamily="34" charset="0"/>
                </a:rPr>
                <a:t>Entity Relationship Diagram</a:t>
              </a:r>
              <a:endParaRPr lang="en-US" sz="1800" dirty="0">
                <a:effectLst/>
                <a:latin typeface="Arial" panose="020B0604020202020204" pitchFamily="34" charset="0"/>
                <a:ea typeface="Arial" panose="020B0604020202020204" pitchFamily="34" charset="0"/>
                <a:cs typeface="Arial" panose="020B0604020202020204" pitchFamily="34" charset="0"/>
              </a:endParaRPr>
            </a:p>
            <a:p>
              <a:r>
                <a:rPr lang="en-US" sz="1800" b="0" i="0" u="none" strike="noStrike" baseline="0" dirty="0">
                  <a:latin typeface="Arial" panose="020B0604020202020204" pitchFamily="34" charset="0"/>
                </a:rPr>
                <a:t>	</a:t>
              </a:r>
            </a:p>
          </p:txBody>
        </p:sp>
      </p:grpSp>
    </p:spTree>
    <p:extLst>
      <p:ext uri="{BB962C8B-B14F-4D97-AF65-F5344CB8AC3E}">
        <p14:creationId xmlns:p14="http://schemas.microsoft.com/office/powerpoint/2010/main" val="307588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E525B-4646-4BDC-83E4-EE2DBA398D1A}"/>
              </a:ext>
            </a:extLst>
          </p:cNvPr>
          <p:cNvSpPr txBox="1"/>
          <p:nvPr/>
        </p:nvSpPr>
        <p:spPr>
          <a:xfrm>
            <a:off x="7553703" y="2207861"/>
            <a:ext cx="3697393" cy="1754326"/>
          </a:xfrm>
          <a:prstGeom prst="rect">
            <a:avLst/>
          </a:prstGeom>
          <a:noFill/>
        </p:spPr>
        <p:txBody>
          <a:bodyPr wrap="square" rtlCol="0" anchor="ctr">
            <a:spAutoFit/>
          </a:bodyPr>
          <a:lstStyle/>
          <a:p>
            <a:r>
              <a:rPr lang="en-GB" altLang="ko-KR" sz="5400" b="1" dirty="0">
                <a:solidFill>
                  <a:schemeClr val="accent3"/>
                </a:solidFill>
                <a:cs typeface="Arial" pitchFamily="34" charset="0"/>
              </a:rPr>
              <a:t>ER DIAGRAM</a:t>
            </a:r>
          </a:p>
        </p:txBody>
      </p:sp>
      <p:pic>
        <p:nvPicPr>
          <p:cNvPr id="12" name="Picture 11">
            <a:extLst>
              <a:ext uri="{FF2B5EF4-FFF2-40B4-BE49-F238E27FC236}">
                <a16:creationId xmlns:a16="http://schemas.microsoft.com/office/drawing/2014/main" id="{AE5C65B2-2BA1-413D-9ECD-88BDD2807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8" y="23191"/>
            <a:ext cx="6978068" cy="6858000"/>
          </a:xfrm>
          <a:prstGeom prst="rect">
            <a:avLst/>
          </a:prstGeom>
        </p:spPr>
      </p:pic>
    </p:spTree>
    <p:extLst>
      <p:ext uri="{BB962C8B-B14F-4D97-AF65-F5344CB8AC3E}">
        <p14:creationId xmlns:p14="http://schemas.microsoft.com/office/powerpoint/2010/main" val="234562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6351878" cy="923330"/>
          </a:xfrm>
          <a:prstGeom prst="rect">
            <a:avLst/>
          </a:prstGeom>
          <a:noFill/>
        </p:spPr>
        <p:txBody>
          <a:bodyPr wrap="square" rtlCol="0" anchor="ctr">
            <a:spAutoFit/>
          </a:bodyPr>
          <a:lstStyle/>
          <a:p>
            <a:r>
              <a:rPr lang="en-US" altLang="ko-KR" sz="5400" dirty="0">
                <a:solidFill>
                  <a:schemeClr val="bg1"/>
                </a:solidFill>
                <a:cs typeface="Arial" pitchFamily="34" charset="0"/>
              </a:rPr>
              <a:t>INTRODUCTION</a:t>
            </a:r>
            <a:endParaRPr lang="ko-KR" altLang="en-US" sz="5400" dirty="0">
              <a:solidFill>
                <a:schemeClr val="bg1"/>
              </a:solidFill>
              <a:cs typeface="Arial" pitchFamily="34" charset="0"/>
            </a:endParaRPr>
          </a:p>
        </p:txBody>
      </p:sp>
      <p:sp>
        <p:nvSpPr>
          <p:cNvPr id="25" name="TextBox 24">
            <a:extLst>
              <a:ext uri="{FF2B5EF4-FFF2-40B4-BE49-F238E27FC236}">
                <a16:creationId xmlns:a16="http://schemas.microsoft.com/office/drawing/2014/main" id="{521EC22A-19F0-4346-B4B8-E63094FE1839}"/>
              </a:ext>
            </a:extLst>
          </p:cNvPr>
          <p:cNvSpPr txBox="1"/>
          <p:nvPr/>
        </p:nvSpPr>
        <p:spPr>
          <a:xfrm>
            <a:off x="5356087" y="2218764"/>
            <a:ext cx="6007062" cy="3539430"/>
          </a:xfrm>
          <a:prstGeom prst="rect">
            <a:avLst/>
          </a:prstGeom>
          <a:noFill/>
        </p:spPr>
        <p:txBody>
          <a:bodyPr wrap="square" lIns="0" rtlCol="0">
            <a:spAutoFit/>
          </a:bodyPr>
          <a:lstStyle/>
          <a:p>
            <a:r>
              <a:rPr lang="en-US" sz="2800" dirty="0">
                <a:solidFill>
                  <a:schemeClr val="bg1"/>
                </a:solidFill>
                <a:effectLst/>
                <a:latin typeface="Arial" panose="020B0604020202020204" pitchFamily="34" charset="0"/>
                <a:ea typeface="Arial" panose="020B0604020202020204" pitchFamily="34" charset="0"/>
              </a:rPr>
              <a:t>Our project, Skills and Talents Management System is a database that includes data about the students at university of every department. This database will help us to keep a track of all the students and the skills related to them in an organized manner</a:t>
            </a:r>
            <a:endParaRPr lang="en-US" altLang="ko-KR"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INTRODUCTION</a:t>
            </a:r>
          </a:p>
        </p:txBody>
      </p:sp>
      <p:grpSp>
        <p:nvGrpSpPr>
          <p:cNvPr id="3" name="Group 2">
            <a:extLst>
              <a:ext uri="{FF2B5EF4-FFF2-40B4-BE49-F238E27FC236}">
                <a16:creationId xmlns:a16="http://schemas.microsoft.com/office/drawing/2014/main" id="{DFEC4CB8-E798-4171-A382-ED769D649CC7}"/>
              </a:ext>
            </a:extLst>
          </p:cNvPr>
          <p:cNvGrpSpPr/>
          <p:nvPr/>
        </p:nvGrpSpPr>
        <p:grpSpPr>
          <a:xfrm>
            <a:off x="1734655" y="1854461"/>
            <a:ext cx="3359797" cy="1580803"/>
            <a:chOff x="3171825" y="2124943"/>
            <a:chExt cx="5619576" cy="1580803"/>
          </a:xfrm>
        </p:grpSpPr>
        <p:sp>
          <p:nvSpPr>
            <p:cNvPr id="4" name="Arrow: Pentagon 3">
              <a:extLst>
                <a:ext uri="{FF2B5EF4-FFF2-40B4-BE49-F238E27FC236}">
                  <a16:creationId xmlns:a16="http://schemas.microsoft.com/office/drawing/2014/main" id="{B08B8E84-6C65-45C7-A726-75449B7C6AD7}"/>
                </a:ext>
              </a:extLst>
            </p:cNvPr>
            <p:cNvSpPr/>
            <p:nvPr/>
          </p:nvSpPr>
          <p:spPr>
            <a:xfrm>
              <a:off x="3962226" y="2310593"/>
              <a:ext cx="4829175" cy="12095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D33399F-47DB-4AF0-AC4E-D6D3B08DF852}"/>
                </a:ext>
              </a:extLst>
            </p:cNvPr>
            <p:cNvGrpSpPr/>
            <p:nvPr/>
          </p:nvGrpSpPr>
          <p:grpSpPr>
            <a:xfrm>
              <a:off x="3171825" y="2124943"/>
              <a:ext cx="1580803" cy="1580803"/>
              <a:chOff x="2828925" y="2048222"/>
              <a:chExt cx="1828800" cy="1828800"/>
            </a:xfrm>
          </p:grpSpPr>
          <p:sp>
            <p:nvSpPr>
              <p:cNvPr id="6" name="Oval 5">
                <a:extLst>
                  <a:ext uri="{FF2B5EF4-FFF2-40B4-BE49-F238E27FC236}">
                    <a16:creationId xmlns:a16="http://schemas.microsoft.com/office/drawing/2014/main" id="{1B35224F-E8E1-49D9-8C3A-0CCF3A329A76}"/>
                  </a:ext>
                </a:extLst>
              </p:cNvPr>
              <p:cNvSpPr/>
              <p:nvPr/>
            </p:nvSpPr>
            <p:spPr>
              <a:xfrm>
                <a:off x="2828925" y="2048222"/>
                <a:ext cx="1828800" cy="182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B4307240-1925-45BE-BB6D-87A80F438F80}"/>
                  </a:ext>
                </a:extLst>
              </p:cNvPr>
              <p:cNvSpPr/>
              <p:nvPr/>
            </p:nvSpPr>
            <p:spPr>
              <a:xfrm>
                <a:off x="2919586" y="2138883"/>
                <a:ext cx="1647478" cy="1647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8" name="Group 7">
            <a:extLst>
              <a:ext uri="{FF2B5EF4-FFF2-40B4-BE49-F238E27FC236}">
                <a16:creationId xmlns:a16="http://schemas.microsoft.com/office/drawing/2014/main" id="{FAAFE134-48EE-406B-9B7B-6D9EA2EF74D3}"/>
              </a:ext>
            </a:extLst>
          </p:cNvPr>
          <p:cNvGrpSpPr/>
          <p:nvPr/>
        </p:nvGrpSpPr>
        <p:grpSpPr>
          <a:xfrm flipH="1">
            <a:off x="7078741" y="4312732"/>
            <a:ext cx="3359797" cy="1580803"/>
            <a:chOff x="3171825" y="2124943"/>
            <a:chExt cx="5619576" cy="1580803"/>
          </a:xfrm>
        </p:grpSpPr>
        <p:sp>
          <p:nvSpPr>
            <p:cNvPr id="9" name="Arrow: Pentagon 8">
              <a:extLst>
                <a:ext uri="{FF2B5EF4-FFF2-40B4-BE49-F238E27FC236}">
                  <a16:creationId xmlns:a16="http://schemas.microsoft.com/office/drawing/2014/main" id="{DA8515E3-6938-4477-AAE8-8B63880BBAD8}"/>
                </a:ext>
              </a:extLst>
            </p:cNvPr>
            <p:cNvSpPr/>
            <p:nvPr/>
          </p:nvSpPr>
          <p:spPr>
            <a:xfrm>
              <a:off x="3962226" y="2310593"/>
              <a:ext cx="4829175" cy="120950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B8D9C37-E83C-4BC1-9764-A924A7E3B80C}"/>
                </a:ext>
              </a:extLst>
            </p:cNvPr>
            <p:cNvGrpSpPr/>
            <p:nvPr/>
          </p:nvGrpSpPr>
          <p:grpSpPr>
            <a:xfrm>
              <a:off x="3171825" y="2124943"/>
              <a:ext cx="1580803" cy="1580803"/>
              <a:chOff x="2828925" y="2048222"/>
              <a:chExt cx="1828800" cy="1828800"/>
            </a:xfrm>
          </p:grpSpPr>
          <p:sp>
            <p:nvSpPr>
              <p:cNvPr id="11" name="Oval 10">
                <a:extLst>
                  <a:ext uri="{FF2B5EF4-FFF2-40B4-BE49-F238E27FC236}">
                    <a16:creationId xmlns:a16="http://schemas.microsoft.com/office/drawing/2014/main" id="{A2E59E50-EB32-4A44-A104-58DC2D347188}"/>
                  </a:ext>
                </a:extLst>
              </p:cNvPr>
              <p:cNvSpPr/>
              <p:nvPr/>
            </p:nvSpPr>
            <p:spPr>
              <a:xfrm>
                <a:off x="2828925" y="2048222"/>
                <a:ext cx="1828800" cy="1828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DCDFF7C8-6AE3-49AC-92D1-52FDECCE6595}"/>
                  </a:ext>
                </a:extLst>
              </p:cNvPr>
              <p:cNvSpPr/>
              <p:nvPr/>
            </p:nvSpPr>
            <p:spPr>
              <a:xfrm>
                <a:off x="2919586" y="2138883"/>
                <a:ext cx="1647478" cy="1647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3" name="Block Arc 14">
            <a:extLst>
              <a:ext uri="{FF2B5EF4-FFF2-40B4-BE49-F238E27FC236}">
                <a16:creationId xmlns:a16="http://schemas.microsoft.com/office/drawing/2014/main" id="{6A0D0EA1-0909-402C-8B4D-282E53FC10D1}"/>
              </a:ext>
            </a:extLst>
          </p:cNvPr>
          <p:cNvSpPr/>
          <p:nvPr/>
        </p:nvSpPr>
        <p:spPr>
          <a:xfrm rot="16200000">
            <a:off x="1885381" y="2365167"/>
            <a:ext cx="643664" cy="6440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5" name="TextBox 14">
            <a:extLst>
              <a:ext uri="{FF2B5EF4-FFF2-40B4-BE49-F238E27FC236}">
                <a16:creationId xmlns:a16="http://schemas.microsoft.com/office/drawing/2014/main" id="{D4AE3074-6CE7-49B2-A4F3-EAF53A4E700E}"/>
              </a:ext>
            </a:extLst>
          </p:cNvPr>
          <p:cNvSpPr txBox="1"/>
          <p:nvPr/>
        </p:nvSpPr>
        <p:spPr>
          <a:xfrm>
            <a:off x="2632922" y="2319793"/>
            <a:ext cx="1871902" cy="707886"/>
          </a:xfrm>
          <a:prstGeom prst="rect">
            <a:avLst/>
          </a:prstGeom>
          <a:noFill/>
        </p:spPr>
        <p:txBody>
          <a:bodyPr wrap="square" rtlCol="0">
            <a:spAutoFit/>
          </a:bodyPr>
          <a:lstStyle/>
          <a:p>
            <a:pPr algn="ctr"/>
            <a:r>
              <a:rPr lang="en-US" altLang="ko-KR" sz="2000" b="1" dirty="0">
                <a:solidFill>
                  <a:schemeClr val="bg1"/>
                </a:solidFill>
                <a:cs typeface="Arial" pitchFamily="34" charset="0"/>
              </a:rPr>
              <a:t>PROBLEM STATEMENT</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0C17CE61-7433-4C43-A272-C136407261A1}"/>
              </a:ext>
            </a:extLst>
          </p:cNvPr>
          <p:cNvSpPr txBox="1"/>
          <p:nvPr/>
        </p:nvSpPr>
        <p:spPr>
          <a:xfrm>
            <a:off x="7568740" y="4789063"/>
            <a:ext cx="1876379" cy="707886"/>
          </a:xfrm>
          <a:prstGeom prst="rect">
            <a:avLst/>
          </a:prstGeom>
          <a:noFill/>
        </p:spPr>
        <p:txBody>
          <a:bodyPr wrap="square" rtlCol="0">
            <a:spAutoFit/>
          </a:bodyPr>
          <a:lstStyle/>
          <a:p>
            <a:pPr algn="ctr"/>
            <a:r>
              <a:rPr lang="en-US" altLang="ko-KR" sz="2000" b="1" dirty="0">
                <a:solidFill>
                  <a:schemeClr val="bg1"/>
                </a:solidFill>
                <a:cs typeface="Arial" pitchFamily="34" charset="0"/>
              </a:rPr>
              <a:t>PROPOSED SOLUTION</a:t>
            </a:r>
            <a:endParaRPr lang="ko-KR" altLang="en-US" sz="2000" b="1" dirty="0">
              <a:solidFill>
                <a:schemeClr val="bg1"/>
              </a:solidFill>
              <a:cs typeface="Arial" pitchFamily="34" charset="0"/>
            </a:endParaRPr>
          </a:p>
        </p:txBody>
      </p:sp>
      <p:sp>
        <p:nvSpPr>
          <p:cNvPr id="20" name="TextBox 19">
            <a:extLst>
              <a:ext uri="{FF2B5EF4-FFF2-40B4-BE49-F238E27FC236}">
                <a16:creationId xmlns:a16="http://schemas.microsoft.com/office/drawing/2014/main" id="{DAE14BF4-2DF0-47B0-BAAC-FACEB51B247D}"/>
              </a:ext>
            </a:extLst>
          </p:cNvPr>
          <p:cNvSpPr txBox="1"/>
          <p:nvPr/>
        </p:nvSpPr>
        <p:spPr>
          <a:xfrm>
            <a:off x="5983941" y="1811081"/>
            <a:ext cx="5629594" cy="2246769"/>
          </a:xfrm>
          <a:prstGeom prst="rect">
            <a:avLst/>
          </a:prstGeom>
          <a:noFill/>
        </p:spPr>
        <p:txBody>
          <a:bodyPr wrap="square" rtlCol="0">
            <a:spAutoFit/>
          </a:bodyPr>
          <a:lstStyle/>
          <a:p>
            <a:r>
              <a:rPr lang="en-US" sz="2000" dirty="0">
                <a:effectLst/>
                <a:latin typeface="Arial" panose="020B0604020202020204" pitchFamily="34" charset="0"/>
                <a:ea typeface="Arial" panose="020B0604020202020204" pitchFamily="34" charset="0"/>
              </a:rPr>
              <a:t>Data about students such as name, contact, depart etc. is managed by every educational sector. But when it comes to skills of an individual universities are usually not familiar with the different type of talents that a student can’t have. This leads to ignorance of the hidden talents of the students</a:t>
            </a:r>
            <a:endParaRPr lang="en-US" altLang="ko-KR" sz="1400" dirty="0">
              <a:solidFill>
                <a:schemeClr val="tx1">
                  <a:lumMod val="75000"/>
                  <a:lumOff val="25000"/>
                </a:schemeClr>
              </a:solidFill>
            </a:endParaRPr>
          </a:p>
        </p:txBody>
      </p:sp>
      <p:sp>
        <p:nvSpPr>
          <p:cNvPr id="26" name="TextBox 25">
            <a:extLst>
              <a:ext uri="{FF2B5EF4-FFF2-40B4-BE49-F238E27FC236}">
                <a16:creationId xmlns:a16="http://schemas.microsoft.com/office/drawing/2014/main" id="{233313A3-98C2-4FAD-B35B-E3BF5FC44B5B}"/>
              </a:ext>
            </a:extLst>
          </p:cNvPr>
          <p:cNvSpPr txBox="1"/>
          <p:nvPr/>
        </p:nvSpPr>
        <p:spPr>
          <a:xfrm flipH="1">
            <a:off x="1210312" y="4225970"/>
            <a:ext cx="5082911" cy="2246769"/>
          </a:xfrm>
          <a:prstGeom prst="rect">
            <a:avLst/>
          </a:prstGeom>
          <a:noFill/>
        </p:spPr>
        <p:txBody>
          <a:bodyPr wrap="square" rtlCol="0">
            <a:spAutoFit/>
          </a:bodyPr>
          <a:lstStyle/>
          <a:p>
            <a:pPr marL="0" marR="0">
              <a:spcBef>
                <a:spcPts val="0"/>
              </a:spcBef>
              <a:spcAft>
                <a:spcPts val="0"/>
              </a:spcAft>
            </a:pPr>
            <a:r>
              <a:rPr lang="en-US" sz="2000" dirty="0">
                <a:effectLst/>
                <a:latin typeface="Arial" panose="020B0604020202020204" pitchFamily="34" charset="0"/>
                <a:ea typeface="Arial" panose="020B0604020202020204" pitchFamily="34" charset="0"/>
                <a:cs typeface="Arial" panose="020B0604020202020204" pitchFamily="34" charset="0"/>
              </a:rPr>
              <a:t>To overcome this problem, we have gathered the data of skills of students of different departments. With their basic information such as SHUID, name, contact, address </a:t>
            </a:r>
            <a:r>
              <a:rPr lang="en-US" sz="2000" dirty="0" err="1">
                <a:effectLst/>
                <a:latin typeface="Arial" panose="020B0604020202020204" pitchFamily="34" charset="0"/>
                <a:ea typeface="Arial" panose="020B0604020202020204" pitchFamily="34" charset="0"/>
                <a:cs typeface="Arial" panose="020B0604020202020204" pitchFamily="34" charset="0"/>
              </a:rPr>
              <a:t>etc</a:t>
            </a:r>
            <a:r>
              <a:rPr lang="en-US" sz="2000" dirty="0">
                <a:effectLst/>
                <a:latin typeface="Arial" panose="020B0604020202020204" pitchFamily="34" charset="0"/>
                <a:ea typeface="Arial" panose="020B0604020202020204" pitchFamily="34" charset="0"/>
                <a:cs typeface="Arial" panose="020B0604020202020204" pitchFamily="34" charset="0"/>
              </a:rPr>
              <a:t> we have introduced a skill ID as well that uniquely identifies the skill of each student. </a:t>
            </a:r>
          </a:p>
        </p:txBody>
      </p:sp>
      <p:sp>
        <p:nvSpPr>
          <p:cNvPr id="31" name="Rounded Rectangle 51">
            <a:extLst>
              <a:ext uri="{FF2B5EF4-FFF2-40B4-BE49-F238E27FC236}">
                <a16:creationId xmlns:a16="http://schemas.microsoft.com/office/drawing/2014/main" id="{E3A98AE2-5942-49D3-8336-0958F6D04C29}"/>
              </a:ext>
            </a:extLst>
          </p:cNvPr>
          <p:cNvSpPr/>
          <p:nvPr/>
        </p:nvSpPr>
        <p:spPr>
          <a:xfrm rot="16200000" flipH="1">
            <a:off x="9602076" y="4805840"/>
            <a:ext cx="699933" cy="594585"/>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56035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413459" y="4243686"/>
            <a:ext cx="6700035" cy="1771628"/>
            <a:chOff x="6665542" y="2749692"/>
            <a:chExt cx="4797245" cy="1449202"/>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92"/>
              <a:ext cx="4777152" cy="830819"/>
            </a:xfrm>
            <a:prstGeom prst="rect">
              <a:avLst/>
            </a:prstGeom>
            <a:noFill/>
          </p:spPr>
          <p:txBody>
            <a:bodyPr wrap="square" rtlCol="0" anchor="ctr">
              <a:spAutoFit/>
            </a:bodyPr>
            <a:lstStyle/>
            <a:p>
              <a:pPr algn="r"/>
              <a:r>
                <a:rPr lang="en-US" altLang="ko-KR" sz="6000" b="1" dirty="0">
                  <a:solidFill>
                    <a:schemeClr val="bg1"/>
                  </a:solidFill>
                  <a:latin typeface="+mj-lt"/>
                  <a:cs typeface="Arial" pitchFamily="34" charset="0"/>
                </a:rPr>
                <a:t>NORMALISATION</a:t>
              </a:r>
              <a:endParaRPr lang="ko-KR" altLang="en-US" sz="6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8618705" y="3670191"/>
              <a:ext cx="2844082" cy="528703"/>
            </a:xfrm>
            <a:prstGeom prst="rect">
              <a:avLst/>
            </a:prstGeom>
            <a:noFill/>
          </p:spPr>
          <p:txBody>
            <a:bodyPr wrap="square" rtlCol="0" anchor="ctr">
              <a:spAutoFit/>
            </a:bodyPr>
            <a:lstStyle/>
            <a:p>
              <a:pPr algn="r"/>
              <a:r>
                <a:rPr lang="en-US" altLang="ko-KR" sz="3600" dirty="0">
                  <a:solidFill>
                    <a:schemeClr val="bg1"/>
                  </a:solidFill>
                  <a:cs typeface="Arial" pitchFamily="34" charset="0"/>
                </a:rPr>
                <a:t>First Normal Form</a:t>
              </a:r>
              <a:endParaRPr lang="ko-KR" altLang="en-US" sz="3600"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9444BA-BD15-4B70-92A5-93827F0CA9B3}"/>
              </a:ext>
            </a:extLst>
          </p:cNvPr>
          <p:cNvPicPr>
            <a:picLocks noChangeAspect="1"/>
          </p:cNvPicPr>
          <p:nvPr/>
        </p:nvPicPr>
        <p:blipFill>
          <a:blip r:embed="rId2"/>
          <a:stretch>
            <a:fillRect/>
          </a:stretch>
        </p:blipFill>
        <p:spPr>
          <a:xfrm>
            <a:off x="228600" y="581586"/>
            <a:ext cx="11734800" cy="1304927"/>
          </a:xfrm>
          <a:prstGeom prst="rect">
            <a:avLst/>
          </a:prstGeom>
        </p:spPr>
      </p:pic>
      <p:pic>
        <p:nvPicPr>
          <p:cNvPr id="9" name="Picture 8">
            <a:extLst>
              <a:ext uri="{FF2B5EF4-FFF2-40B4-BE49-F238E27FC236}">
                <a16:creationId xmlns:a16="http://schemas.microsoft.com/office/drawing/2014/main" id="{81F203D5-5348-4084-BA31-562B65C1C1F6}"/>
              </a:ext>
            </a:extLst>
          </p:cNvPr>
          <p:cNvPicPr>
            <a:picLocks noChangeAspect="1"/>
          </p:cNvPicPr>
          <p:nvPr/>
        </p:nvPicPr>
        <p:blipFill>
          <a:blip r:embed="rId3"/>
          <a:stretch>
            <a:fillRect/>
          </a:stretch>
        </p:blipFill>
        <p:spPr>
          <a:xfrm>
            <a:off x="228600" y="2125979"/>
            <a:ext cx="11734800" cy="1304927"/>
          </a:xfrm>
          <a:prstGeom prst="rect">
            <a:avLst/>
          </a:prstGeom>
        </p:spPr>
      </p:pic>
      <p:pic>
        <p:nvPicPr>
          <p:cNvPr id="10" name="Picture 9">
            <a:extLst>
              <a:ext uri="{FF2B5EF4-FFF2-40B4-BE49-F238E27FC236}">
                <a16:creationId xmlns:a16="http://schemas.microsoft.com/office/drawing/2014/main" id="{C5035DBE-2A49-45F6-92EE-4BA81DDBF917}"/>
              </a:ext>
            </a:extLst>
          </p:cNvPr>
          <p:cNvPicPr>
            <a:picLocks noChangeAspect="1"/>
          </p:cNvPicPr>
          <p:nvPr/>
        </p:nvPicPr>
        <p:blipFill>
          <a:blip r:embed="rId4"/>
          <a:stretch>
            <a:fillRect/>
          </a:stretch>
        </p:blipFill>
        <p:spPr>
          <a:xfrm>
            <a:off x="228600" y="3670372"/>
            <a:ext cx="11734800" cy="1304927"/>
          </a:xfrm>
          <a:prstGeom prst="rect">
            <a:avLst/>
          </a:prstGeom>
        </p:spPr>
      </p:pic>
      <p:pic>
        <p:nvPicPr>
          <p:cNvPr id="11" name="Picture 10">
            <a:extLst>
              <a:ext uri="{FF2B5EF4-FFF2-40B4-BE49-F238E27FC236}">
                <a16:creationId xmlns:a16="http://schemas.microsoft.com/office/drawing/2014/main" id="{AC55F58D-067C-471C-95CE-0F1CBDEF48E4}"/>
              </a:ext>
            </a:extLst>
          </p:cNvPr>
          <p:cNvPicPr>
            <a:picLocks noChangeAspect="1"/>
          </p:cNvPicPr>
          <p:nvPr/>
        </p:nvPicPr>
        <p:blipFill>
          <a:blip r:embed="rId5"/>
          <a:stretch>
            <a:fillRect/>
          </a:stretch>
        </p:blipFill>
        <p:spPr>
          <a:xfrm>
            <a:off x="4760035" y="5214765"/>
            <a:ext cx="2671929" cy="1304927"/>
          </a:xfrm>
          <a:prstGeom prst="rect">
            <a:avLst/>
          </a:prstGeom>
        </p:spPr>
      </p:pic>
    </p:spTree>
    <p:extLst>
      <p:ext uri="{BB962C8B-B14F-4D97-AF65-F5344CB8AC3E}">
        <p14:creationId xmlns:p14="http://schemas.microsoft.com/office/powerpoint/2010/main" val="68981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285750" y="4243686"/>
            <a:ext cx="7113494" cy="2215992"/>
            <a:chOff x="6369504" y="2749692"/>
            <a:chExt cx="5093283" cy="1812695"/>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92"/>
              <a:ext cx="4777152" cy="830819"/>
            </a:xfrm>
            <a:prstGeom prst="rect">
              <a:avLst/>
            </a:prstGeom>
            <a:noFill/>
          </p:spPr>
          <p:txBody>
            <a:bodyPr wrap="square" rtlCol="0" anchor="ctr">
              <a:spAutoFit/>
            </a:bodyPr>
            <a:lstStyle/>
            <a:p>
              <a:pPr algn="r"/>
              <a:r>
                <a:rPr lang="en-US" altLang="ko-KR" sz="6000" b="1" dirty="0">
                  <a:solidFill>
                    <a:schemeClr val="bg1"/>
                  </a:solidFill>
                  <a:latin typeface="+mj-lt"/>
                  <a:cs typeface="Arial" pitchFamily="34" charset="0"/>
                </a:rPr>
                <a:t>NORMALISATION</a:t>
              </a:r>
              <a:endParaRPr lang="ko-KR" altLang="en-US" sz="6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369504" y="3580511"/>
              <a:ext cx="5093283" cy="981876"/>
            </a:xfrm>
            <a:prstGeom prst="rect">
              <a:avLst/>
            </a:prstGeom>
            <a:noFill/>
          </p:spPr>
          <p:txBody>
            <a:bodyPr wrap="square" rtlCol="0" anchor="ctr">
              <a:spAutoFit/>
            </a:bodyPr>
            <a:lstStyle/>
            <a:p>
              <a:pPr algn="r"/>
              <a:r>
                <a:rPr lang="en-US" altLang="ko-KR" sz="3600" dirty="0">
                  <a:solidFill>
                    <a:schemeClr val="bg1"/>
                  </a:solidFill>
                  <a:cs typeface="Arial" pitchFamily="34" charset="0"/>
                </a:rPr>
                <a:t>Second Normal Form</a:t>
              </a:r>
            </a:p>
            <a:p>
              <a:pPr algn="r"/>
              <a:r>
                <a:rPr lang="en-US" altLang="ko-KR" sz="3600" dirty="0">
                  <a:solidFill>
                    <a:schemeClr val="bg1"/>
                  </a:solidFill>
                  <a:cs typeface="Arial" pitchFamily="34" charset="0"/>
                </a:rPr>
                <a:t>Composite key: SHU ID + Skill ID</a:t>
              </a:r>
              <a:endParaRPr lang="ko-KR" altLang="en-US" sz="3600" dirty="0">
                <a:solidFill>
                  <a:schemeClr val="bg1"/>
                </a:solidFill>
                <a:cs typeface="Arial" pitchFamily="34" charset="0"/>
              </a:endParaRPr>
            </a:p>
          </p:txBody>
        </p:sp>
      </p:grpSp>
    </p:spTree>
    <p:extLst>
      <p:ext uri="{BB962C8B-B14F-4D97-AF65-F5344CB8AC3E}">
        <p14:creationId xmlns:p14="http://schemas.microsoft.com/office/powerpoint/2010/main" val="122845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0" y="798549"/>
            <a:ext cx="9353550" cy="1270635"/>
            <a:chOff x="6210998" y="1433695"/>
            <a:chExt cx="2229890" cy="903959"/>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9" y="1433695"/>
              <a:ext cx="2229889" cy="328439"/>
            </a:xfrm>
            <a:prstGeom prst="rect">
              <a:avLst/>
            </a:prstGeom>
            <a:grpFill/>
          </p:spPr>
          <p:txBody>
            <a:bodyPr wrap="square" rtlCol="0">
              <a:spAutoFit/>
            </a:bodyPr>
            <a:lstStyle/>
            <a:p>
              <a:r>
                <a:rPr lang="en-US" altLang="ko-KR" sz="2400" b="1" dirty="0">
                  <a:solidFill>
                    <a:schemeClr val="bg1"/>
                  </a:solidFill>
                  <a:cs typeface="Arial" pitchFamily="34" charset="0"/>
                </a:rPr>
                <a:t>1.	Students Information Table:</a:t>
              </a:r>
              <a:endParaRPr lang="ko-KR" altLang="en-US" sz="2400" b="1" dirty="0">
                <a:solidFill>
                  <a:schemeClr val="bg1"/>
                </a:solidFill>
                <a:cs typeface="Arial" pitchFamily="34" charset="0"/>
              </a:endParaRP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503606"/>
            </a:xfrm>
            <a:prstGeom prst="rect">
              <a:avLst/>
            </a:prstGeom>
            <a:grpFill/>
          </p:spPr>
          <p:txBody>
            <a:bodyPr wrap="square" rtlCol="0">
              <a:spAutoFit/>
            </a:bodyPr>
            <a:lstStyle/>
            <a:p>
              <a:r>
                <a:rPr lang="en-US" altLang="ko-KR" sz="2000" dirty="0">
                  <a:solidFill>
                    <a:schemeClr val="bg1"/>
                  </a:solidFill>
                  <a:cs typeface="Arial" pitchFamily="34" charset="0"/>
                </a:rPr>
                <a:t>Dependency: SHU ID -&gt; First Name, Last Name, Department, Age, Gender, Email Address, Residential District, Contact Number</a:t>
              </a:r>
              <a:endParaRPr lang="ko-KR" altLang="en-US" sz="2000" dirty="0">
                <a:solidFill>
                  <a:schemeClr val="bg1"/>
                </a:solidFill>
                <a:cs typeface="Arial" pitchFamily="34" charset="0"/>
              </a:endParaRPr>
            </a:p>
          </p:txBody>
        </p:sp>
      </p:grpSp>
      <p:pic>
        <p:nvPicPr>
          <p:cNvPr id="13" name="Picture 12">
            <a:extLst>
              <a:ext uri="{FF2B5EF4-FFF2-40B4-BE49-F238E27FC236}">
                <a16:creationId xmlns:a16="http://schemas.microsoft.com/office/drawing/2014/main" id="{B7C9AAB8-A644-46FB-95C9-C4E3F79F5D9B}"/>
              </a:ext>
            </a:extLst>
          </p:cNvPr>
          <p:cNvPicPr>
            <a:picLocks noChangeAspect="1"/>
          </p:cNvPicPr>
          <p:nvPr/>
        </p:nvPicPr>
        <p:blipFill>
          <a:blip r:embed="rId2"/>
          <a:stretch>
            <a:fillRect/>
          </a:stretch>
        </p:blipFill>
        <p:spPr>
          <a:xfrm>
            <a:off x="295275" y="2900362"/>
            <a:ext cx="11601450" cy="2890838"/>
          </a:xfrm>
          <a:prstGeom prst="rect">
            <a:avLst/>
          </a:prstGeom>
        </p:spPr>
      </p:pic>
    </p:spTree>
    <p:extLst>
      <p:ext uri="{BB962C8B-B14F-4D97-AF65-F5344CB8AC3E}">
        <p14:creationId xmlns:p14="http://schemas.microsoft.com/office/powerpoint/2010/main" val="115603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1E2A"/>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166DA1-D384-41BC-9413-FF9173A80F6F}"/>
              </a:ext>
            </a:extLst>
          </p:cNvPr>
          <p:cNvGrpSpPr/>
          <p:nvPr/>
        </p:nvGrpSpPr>
        <p:grpSpPr>
          <a:xfrm>
            <a:off x="781051" y="376324"/>
            <a:ext cx="9353546" cy="1385085"/>
            <a:chOff x="6210998" y="1133314"/>
            <a:chExt cx="2229889" cy="985381"/>
          </a:xfrm>
          <a:noFill/>
        </p:grpSpPr>
        <p:sp>
          <p:nvSpPr>
            <p:cNvPr id="7" name="TextBox 6">
              <a:extLst>
                <a:ext uri="{FF2B5EF4-FFF2-40B4-BE49-F238E27FC236}">
                  <a16:creationId xmlns:a16="http://schemas.microsoft.com/office/drawing/2014/main" id="{8DA8E2AC-AEB5-4226-BA3B-58B67A82DB6C}"/>
                </a:ext>
              </a:extLst>
            </p:cNvPr>
            <p:cNvSpPr txBox="1"/>
            <p:nvPr/>
          </p:nvSpPr>
          <p:spPr>
            <a:xfrm>
              <a:off x="6210998" y="1133314"/>
              <a:ext cx="2229889" cy="591190"/>
            </a:xfrm>
            <a:prstGeom prst="rect">
              <a:avLst/>
            </a:prstGeom>
            <a:grpFill/>
          </p:spPr>
          <p:txBody>
            <a:bodyPr wrap="square" rtlCol="0">
              <a:spAutoFit/>
            </a:bodyPr>
            <a:lstStyle/>
            <a:p>
              <a:endParaRPr lang="en-US" altLang="ko-KR" sz="2400" b="1" dirty="0">
                <a:solidFill>
                  <a:schemeClr val="bg1"/>
                </a:solidFill>
                <a:cs typeface="Arial" pitchFamily="34" charset="0"/>
              </a:endParaRPr>
            </a:p>
            <a:p>
              <a:r>
                <a:rPr lang="en-US" altLang="ko-KR" sz="2400" b="1" dirty="0">
                  <a:solidFill>
                    <a:schemeClr val="bg1"/>
                  </a:solidFill>
                  <a:cs typeface="Arial" pitchFamily="34" charset="0"/>
                </a:rPr>
                <a:t>2.	Students Skills Table</a:t>
              </a:r>
            </a:p>
          </p:txBody>
        </p:sp>
        <p:sp>
          <p:nvSpPr>
            <p:cNvPr id="12" name="TextBox 11">
              <a:extLst>
                <a:ext uri="{FF2B5EF4-FFF2-40B4-BE49-F238E27FC236}">
                  <a16:creationId xmlns:a16="http://schemas.microsoft.com/office/drawing/2014/main" id="{D10B0D30-8F12-4F6E-8DEF-514E2555C067}"/>
                </a:ext>
              </a:extLst>
            </p:cNvPr>
            <p:cNvSpPr txBox="1"/>
            <p:nvPr/>
          </p:nvSpPr>
          <p:spPr>
            <a:xfrm>
              <a:off x="6210998" y="1834048"/>
              <a:ext cx="2229889" cy="284647"/>
            </a:xfrm>
            <a:prstGeom prst="rect">
              <a:avLst/>
            </a:prstGeom>
            <a:grpFill/>
          </p:spPr>
          <p:txBody>
            <a:bodyPr wrap="square" rtlCol="0">
              <a:spAutoFit/>
            </a:bodyPr>
            <a:lstStyle/>
            <a:p>
              <a:r>
                <a:rPr lang="en-US" altLang="ko-KR" sz="2000" dirty="0">
                  <a:solidFill>
                    <a:schemeClr val="bg1"/>
                  </a:solidFill>
                  <a:cs typeface="Arial" pitchFamily="34" charset="0"/>
                </a:rPr>
                <a:t>SHU ID, Skill ID (Composite key)</a:t>
              </a:r>
              <a:endParaRPr lang="ko-KR" altLang="en-US" sz="2000" dirty="0">
                <a:solidFill>
                  <a:schemeClr val="bg1"/>
                </a:solidFill>
                <a:cs typeface="Arial" pitchFamily="34" charset="0"/>
              </a:endParaRPr>
            </a:p>
          </p:txBody>
        </p:sp>
      </p:grpSp>
      <p:pic>
        <p:nvPicPr>
          <p:cNvPr id="8" name="Picture 7">
            <a:extLst>
              <a:ext uri="{FF2B5EF4-FFF2-40B4-BE49-F238E27FC236}">
                <a16:creationId xmlns:a16="http://schemas.microsoft.com/office/drawing/2014/main" id="{20F59B59-F6DC-4C73-8DBB-1538F5D00DD9}"/>
              </a:ext>
            </a:extLst>
          </p:cNvPr>
          <p:cNvPicPr>
            <a:picLocks noChangeAspect="1"/>
          </p:cNvPicPr>
          <p:nvPr/>
        </p:nvPicPr>
        <p:blipFill>
          <a:blip r:embed="rId2"/>
          <a:stretch>
            <a:fillRect/>
          </a:stretch>
        </p:blipFill>
        <p:spPr>
          <a:xfrm>
            <a:off x="3586162" y="2290703"/>
            <a:ext cx="5019675" cy="3704998"/>
          </a:xfrm>
          <a:prstGeom prst="rect">
            <a:avLst/>
          </a:prstGeom>
        </p:spPr>
      </p:pic>
    </p:spTree>
    <p:extLst>
      <p:ext uri="{BB962C8B-B14F-4D97-AF65-F5344CB8AC3E}">
        <p14:creationId xmlns:p14="http://schemas.microsoft.com/office/powerpoint/2010/main" val="1860508508"/>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B5070E3765D142B92FFA76DA050079" ma:contentTypeVersion="10" ma:contentTypeDescription="Create a new document." ma:contentTypeScope="" ma:versionID="51e42420f54bf2091d0d405f91db44d0">
  <xsd:schema xmlns:xsd="http://www.w3.org/2001/XMLSchema" xmlns:xs="http://www.w3.org/2001/XMLSchema" xmlns:p="http://schemas.microsoft.com/office/2006/metadata/properties" xmlns:ns2="b765b51f-2fdc-47ac-a78a-13e618d84550" targetNamespace="http://schemas.microsoft.com/office/2006/metadata/properties" ma:root="true" ma:fieldsID="c66d54ca99789b31bfb5b1b8b90470d7" ns2:_="">
    <xsd:import namespace="b765b51f-2fdc-47ac-a78a-13e618d8455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5b51f-2fdc-47ac-a78a-13e618d8455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b765b51f-2fdc-47ac-a78a-13e618d84550" xsi:nil="true"/>
  </documentManagement>
</p:properties>
</file>

<file path=customXml/itemProps1.xml><?xml version="1.0" encoding="utf-8"?>
<ds:datastoreItem xmlns:ds="http://schemas.openxmlformats.org/officeDocument/2006/customXml" ds:itemID="{594A7BDB-0BEE-4D74-B10C-7FE58D545DD9}"/>
</file>

<file path=customXml/itemProps2.xml><?xml version="1.0" encoding="utf-8"?>
<ds:datastoreItem xmlns:ds="http://schemas.openxmlformats.org/officeDocument/2006/customXml" ds:itemID="{6172AACF-9ED4-492F-9CAC-138A03A9B61E}"/>
</file>

<file path=customXml/itemProps3.xml><?xml version="1.0" encoding="utf-8"?>
<ds:datastoreItem xmlns:ds="http://schemas.openxmlformats.org/officeDocument/2006/customXml" ds:itemID="{FF8DABD9-1D51-4946-BF08-39D591CA460D}"/>
</file>

<file path=docProps/app.xml><?xml version="1.0" encoding="utf-8"?>
<Properties xmlns="http://schemas.openxmlformats.org/officeDocument/2006/extended-properties" xmlns:vt="http://schemas.openxmlformats.org/officeDocument/2006/docPropsVTypes">
  <TotalTime>2762</TotalTime>
  <Words>944</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Calibri Light</vt:lpstr>
      <vt:lpstr>Symbol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Tooba Bibi  CSC Student</cp:lastModifiedBy>
  <cp:revision>88</cp:revision>
  <dcterms:created xsi:type="dcterms:W3CDTF">2020-01-20T05:08:25Z</dcterms:created>
  <dcterms:modified xsi:type="dcterms:W3CDTF">2022-03-01T05:40:40Z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0x0101002CB5070E3765D142B92FFA76DA050079</vt:lpwstr>
  </property>
</Properties>
</file>