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4-06T00:48:24.5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1657 223 0,'-37'0'109,"0"0"-78,0 0-15,0 0-1,1 0-15,-38 0 16,37 0-16,0 0 16,-36 0-16,36 0 15,0-36 1,0 36-16,-36 0 16,36-37 15,0 37-16,0 0 1,0 0-16,1 0 16,-1 0-1,0 0-15,0 0 16,0 0 0,37-37-16,-73 37 15,36 0 1,0 0-16,0 0 15,-36-37-15,36 37 16,0 0-16,0-37 16,-36 37-1,36 0-15,37-36 16,-37 36-16,0 0 16,0 0-1,1 0 32,-1 0-31,0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4-06T00:48:26.8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fitToCurve" value="1"/>
    </inkml:brush>
  </inkml:definitions>
  <inkml:trace contextRef="#ctx0" brushRef="#br0">1436 77 0,'-37'0'78,"0"0"-31,1 0-16,-1 0-15,0 0 0,0 0-16,-36 0 15,36 0 1,0 0-16,0 0 16,-36 0-16,-1 0 15,37 0-15,0 0 16,0-37-16,-36 37 15,36 0 1,37-37 0,-37 37-16,0 0 15,1 0-15,-1 0 16,0 0 0,0 0-1,0 0 1,-36 0-1,36 0 1,0 0 0,0 0-1,1 0 17,-1 0-1,0 0-16,0 0 32,0 0 0,0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057E-DC73-CF49-FF6C-49C0B59BC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AC881-2C56-2DC1-9555-A6E20EC29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EDC8-952D-7543-4B4B-6B6CA2F2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FD8C-D9FB-40BB-9942-6F86881A789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65C06-5AED-0D72-337F-8C698AB2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CD60-1EF3-AE52-2911-2C6CF4F5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DD9-7DB3-48E0-A7C4-F4C62DC6C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45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850F-A16F-3542-A4F8-825818C3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F6386-3432-ABD2-A7C6-89889F13F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A357-39E8-919B-1F33-AC998090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FD8C-D9FB-40BB-9942-6F86881A789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B546-A7A6-689F-7577-253EC476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A746-43E5-C5E5-DAE8-F4622337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DD9-7DB3-48E0-A7C4-F4C62DC6C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82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ACCB5-4299-AA2C-16B3-1DB5A73F5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4F205-C127-88A6-0DCD-C97F57165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6801-0747-C6A2-7B95-D14BA7C3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FD8C-D9FB-40BB-9942-6F86881A789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F1D6-44DA-27B6-BED9-8290B8D0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C864-D398-A6BB-A23E-B6518A9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DD9-7DB3-48E0-A7C4-F4C62DC6C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26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1525-C615-57DE-EDC8-69802879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5670-7977-675F-9855-01F93108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2D86-E82C-B31F-06AD-2CE8831C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FD8C-D9FB-40BB-9942-6F86881A789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F2CA-7EF8-B545-97CE-3AFDECF9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2867-35CB-B8A0-3C64-C6A1998D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DD9-7DB3-48E0-A7C4-F4C62DC6C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5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C466-7FEA-BF39-79D0-F04775E7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EC0C4-76EC-0773-4B16-93684A1F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1D86-9EFA-B686-8642-A8C4BEDE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FD8C-D9FB-40BB-9942-6F86881A789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524A-70F2-4E05-604B-D9016F00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ACF5F-5A43-C692-7AC6-8BCB4677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DD9-7DB3-48E0-A7C4-F4C62DC6C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0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E2D0-EC6B-5D43-6F7D-70A6C032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2FCC-C1E3-2A2C-4D69-5CCB241FD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A034B-0704-FB8E-1E1D-EE32589AE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6D81-68BE-429E-675C-E91B7F7A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FD8C-D9FB-40BB-9942-6F86881A789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C7B30-29DA-0E8C-8C33-257DBE9A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BE4C4-5BC5-89CF-5B7E-C1DC68E8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DD9-7DB3-48E0-A7C4-F4C62DC6C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92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F173-00F0-3014-9635-6AC7570B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51D9-EECE-E3C1-0A42-B6C04E9E9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E2F36-0589-C728-1BE0-BF284FEC1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6F805-C842-1C09-3000-4001E0376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E0A07-F696-D150-D5CE-14AD885CC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190A7-FFE7-9B12-A396-694918D3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FD8C-D9FB-40BB-9942-6F86881A789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97A9E-E80C-C513-C3E9-BF21D6FE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7967D-FC82-36F1-1EBF-FA46C978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DD9-7DB3-48E0-A7C4-F4C62DC6C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65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C4FF-0AA7-DD08-908B-C16F1D53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A5B6B-30CA-7BC3-7591-EF5C4BE6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FD8C-D9FB-40BB-9942-6F86881A789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5ECD3-422A-FD7E-0327-7182EA8D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F9077-8677-458A-A89E-3DD6083E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DD9-7DB3-48E0-A7C4-F4C62DC6C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73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6655A-7814-2F8A-9C7C-9F6657E5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FD8C-D9FB-40BB-9942-6F86881A789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866F6-A8BE-135C-B74B-DC7090FE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706E4-FB80-73FF-3B2B-68427939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DD9-7DB3-48E0-A7C4-F4C62DC6C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854C-9E94-E0DA-2BAB-7F833447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7A78-0FD2-FDCB-3920-FE758C41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D26A4-DF62-E690-09C4-91BFB8B4A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83001-4624-93FB-C208-E6B4AB5E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FD8C-D9FB-40BB-9942-6F86881A789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BA118-DB0C-398B-993C-51BDF016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3FE36-9906-EA44-B44B-401A4CC2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DD9-7DB3-48E0-A7C4-F4C62DC6C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5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115A-E554-4724-9A8B-26C9506F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AA885-B858-FDD3-54EE-586EC074A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3DCED-2E45-F75A-77DB-3BCD42D21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A0BAB-2B33-6AFB-DACE-B8AA3295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FD8C-D9FB-40BB-9942-6F86881A789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B9DC8-7901-C77F-D241-DCEE4C65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EB832-2BCF-62D7-5564-74CED7D7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3DD9-7DB3-48E0-A7C4-F4C62DC6C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1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91300-30CE-3AC8-FEC9-61BDAD79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52E37-2F2B-ED4D-7559-9B68B59CA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279E2-DC32-07AB-C995-D62B1A64D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FD8C-D9FB-40BB-9942-6F86881A789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4B07-9C74-5FDC-0E9D-3EA243366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B12A5-D89C-BFA4-39BB-E1A54EA42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43DD9-7DB3-48E0-A7C4-F4C62DC6C4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6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inuous_truss_bridg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ridge over water&#10;&#10;Description automatically generated with low confidence">
            <a:extLst>
              <a:ext uri="{FF2B5EF4-FFF2-40B4-BE49-F238E27FC236}">
                <a16:creationId xmlns:a16="http://schemas.microsoft.com/office/drawing/2014/main" id="{CCFD1CA0-EB6C-A724-BC97-DFC2B8767E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867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54128-871B-B141-75D2-394D719C1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Truss Tool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D1C9F-575F-DEE8-4208-ACFDAAAC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By: Maryam Valian</a:t>
            </a:r>
            <a:endParaRPr lang="en-GB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B172E-87A4-9995-28E9-C776182E2B39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en.wikipedia.org/wiki/Continuous_truss_brid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52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85C5-A19D-9C46-A639-6874969C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case: </a:t>
            </a:r>
            <a:r>
              <a:rPr lang="en-US" dirty="0" err="1"/>
              <a:t>valid_crane</a:t>
            </a:r>
            <a:endParaRPr lang="en-GB" dirty="0"/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FE5CA68E-5F44-EEFD-DEF2-52C1624E6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77" y="1690688"/>
            <a:ext cx="9758246" cy="4518552"/>
          </a:xfrm>
        </p:spPr>
      </p:pic>
    </p:spTree>
    <p:extLst>
      <p:ext uri="{BB962C8B-B14F-4D97-AF65-F5344CB8AC3E}">
        <p14:creationId xmlns:p14="http://schemas.microsoft.com/office/powerpoint/2010/main" val="366755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DA69-7283-2F24-B58E-2FE45C73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A8A574-7D4E-3147-7BB4-FFF1A709C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6" t="6266" r="8316" b="30791"/>
          <a:stretch/>
        </p:blipFill>
        <p:spPr>
          <a:xfrm>
            <a:off x="715617" y="1530005"/>
            <a:ext cx="8812965" cy="4446725"/>
          </a:xfrm>
        </p:spPr>
      </p:pic>
    </p:spTree>
    <p:extLst>
      <p:ext uri="{BB962C8B-B14F-4D97-AF65-F5344CB8AC3E}">
        <p14:creationId xmlns:p14="http://schemas.microsoft.com/office/powerpoint/2010/main" val="157683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05E1-6E4B-576F-ABE5-7058EEFE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DDB8-7740-E78E-07D3-1A82C0606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diagram</a:t>
            </a:r>
          </a:p>
          <a:p>
            <a:r>
              <a:rPr lang="en-US" dirty="0"/>
              <a:t>Input tests</a:t>
            </a:r>
          </a:p>
          <a:p>
            <a:r>
              <a:rPr lang="en-US" dirty="0"/>
              <a:t>Output tests</a:t>
            </a:r>
          </a:p>
        </p:txBody>
      </p:sp>
    </p:spTree>
    <p:extLst>
      <p:ext uri="{BB962C8B-B14F-4D97-AF65-F5344CB8AC3E}">
        <p14:creationId xmlns:p14="http://schemas.microsoft.com/office/powerpoint/2010/main" val="130695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AA97-27A6-77E3-5B1E-798D9D5B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diagram</a:t>
            </a:r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8B33D40-9E36-23E9-1C06-3CEF03EC2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56" y="1468829"/>
            <a:ext cx="9431944" cy="5389171"/>
          </a:xfrm>
        </p:spPr>
      </p:pic>
    </p:spTree>
    <p:extLst>
      <p:ext uri="{BB962C8B-B14F-4D97-AF65-F5344CB8AC3E}">
        <p14:creationId xmlns:p14="http://schemas.microsoft.com/office/powerpoint/2010/main" val="32392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CD3D-6303-E22C-298E-AFFF7687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71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Invalid input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29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D37B-1224-3EE8-D360-ACAFBB07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verification module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0E94-FE6D-AAA2-90F5-4D49CB35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Invalid joint counts : n=2</a:t>
            </a:r>
          </a:p>
          <a:p>
            <a:r>
              <a:rPr lang="en-US" dirty="0"/>
              <a:t>Invalid joint count n=21</a:t>
            </a:r>
          </a:p>
          <a:p>
            <a:r>
              <a:rPr lang="en-US" dirty="0"/>
              <a:t>Invalid member count: m=31</a:t>
            </a:r>
          </a:p>
          <a:p>
            <a:r>
              <a:rPr lang="en-US" dirty="0"/>
              <a:t>Invalid member count ( m&lt;n  : n=7,m=6)</a:t>
            </a:r>
          </a:p>
          <a:p>
            <a:r>
              <a:rPr lang="en-US" dirty="0"/>
              <a:t>Invalid forces : f[</a:t>
            </a:r>
            <a:r>
              <a:rPr lang="en-US" dirty="0" err="1"/>
              <a:t>i</a:t>
            </a:r>
            <a:r>
              <a:rPr lang="en-US" dirty="0"/>
              <a:t>][j]&gt;100,000</a:t>
            </a:r>
          </a:p>
          <a:p>
            <a:r>
              <a:rPr lang="en-US" dirty="0"/>
              <a:t>Invalid forces : f[</a:t>
            </a:r>
            <a:r>
              <a:rPr lang="en-US" dirty="0" err="1"/>
              <a:t>i</a:t>
            </a:r>
            <a:r>
              <a:rPr lang="en-US" dirty="0"/>
              <a:t>][j]&lt;-100,000</a:t>
            </a:r>
          </a:p>
          <a:p>
            <a:r>
              <a:rPr lang="en-US" dirty="0"/>
              <a:t>Invalid member connection</a:t>
            </a:r>
          </a:p>
          <a:p>
            <a:r>
              <a:rPr lang="en-US" dirty="0"/>
              <a:t>More invalid testcases!  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2F2455-BF6D-36B9-F5CF-0E9249ABE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3" t="26260" r="36134" b="35914"/>
          <a:stretch/>
        </p:blipFill>
        <p:spPr>
          <a:xfrm>
            <a:off x="6973906" y="477818"/>
            <a:ext cx="4515730" cy="2695614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7ED9B01-9E44-3DB2-0C61-940260E5A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4" t="23515" r="42800" b="53894"/>
          <a:stretch/>
        </p:blipFill>
        <p:spPr>
          <a:xfrm>
            <a:off x="7762305" y="4107766"/>
            <a:ext cx="4126067" cy="1837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19A994-A1C0-EE60-7CD7-0CCA2DAAFC37}"/>
              </a:ext>
            </a:extLst>
          </p:cNvPr>
          <p:cNvCxnSpPr/>
          <p:nvPr/>
        </p:nvCxnSpPr>
        <p:spPr>
          <a:xfrm>
            <a:off x="5218095" y="5148775"/>
            <a:ext cx="2434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E1ABEC83-10F5-EBC0-E044-A1501835E089}"/>
              </a:ext>
            </a:extLst>
          </p:cNvPr>
          <p:cNvSpPr/>
          <p:nvPr/>
        </p:nvSpPr>
        <p:spPr>
          <a:xfrm>
            <a:off x="5218095" y="4993654"/>
            <a:ext cx="2554201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9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7505-7D7A-197C-A546-EDC3DDC5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testcase: member connection</a:t>
            </a:r>
            <a:endParaRPr lang="en-GB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9DEA81C-5CBA-62C8-966C-D5568DFA9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1" y="1676371"/>
            <a:ext cx="3434218" cy="473219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E374AE-D532-6F59-6BB9-72F4F2AB3BA1}"/>
                  </a:ext>
                </a:extLst>
              </p14:cNvPr>
              <p14:cNvContentPartPr/>
              <p14:nvPr/>
            </p14:nvContentPartPr>
            <p14:xfrm>
              <a:off x="993861" y="3961466"/>
              <a:ext cx="596880" cy="81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E374AE-D532-6F59-6BB9-72F4F2AB3B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9861" y="3853466"/>
                <a:ext cx="7045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891B921-3B7E-3C58-F5A8-B166A7C04409}"/>
                  </a:ext>
                </a:extLst>
              </p14:cNvPr>
              <p14:cNvContentPartPr/>
              <p14:nvPr/>
            </p14:nvContentPartPr>
            <p14:xfrm>
              <a:off x="1113021" y="4133546"/>
              <a:ext cx="517320" cy="28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891B921-3B7E-3C58-F5A8-B166A7C044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9021" y="4025546"/>
                <a:ext cx="624960" cy="24372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8FB26F-9A9E-2ED2-D70F-BA15777BFA7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0" t="6440" r="8043" b="47881"/>
          <a:stretch/>
        </p:blipFill>
        <p:spPr>
          <a:xfrm>
            <a:off x="4547239" y="2345634"/>
            <a:ext cx="7447723" cy="29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6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3A43-5557-8806-B6F0-B720B277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82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Correct Output Tests:</a:t>
            </a:r>
            <a:br>
              <a:rPr lang="en-US" dirty="0"/>
            </a:br>
            <a:r>
              <a:rPr lang="en-US" dirty="0"/>
              <a:t> </a:t>
            </a:r>
            <a:r>
              <a:rPr lang="en-US" sz="3200" dirty="0"/>
              <a:t>Valid Testcases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36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CFE7-3F96-56E7-BC18-D21CAC66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cases: simple truss</a:t>
            </a:r>
            <a:endParaRPr lang="en-GB" dirty="0"/>
          </a:p>
        </p:txBody>
      </p:sp>
      <p:pic>
        <p:nvPicPr>
          <p:cNvPr id="5" name="Content Placeholder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9D64412A-3A76-E1AC-2C9F-68DC5106E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71" y="1690688"/>
            <a:ext cx="3473363" cy="4786130"/>
          </a:xfr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901E147-EF60-0EBF-D076-9E5027BD03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" t="15761" r="37808" b="16083"/>
          <a:stretch/>
        </p:blipFill>
        <p:spPr>
          <a:xfrm>
            <a:off x="5488703" y="2000178"/>
            <a:ext cx="4218005" cy="2671964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12E4FFD-B08D-4325-9D34-217009DA54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31" t="20261" r="18077" b="30871"/>
          <a:stretch/>
        </p:blipFill>
        <p:spPr>
          <a:xfrm>
            <a:off x="9706708" y="2000177"/>
            <a:ext cx="1647092" cy="276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1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9ACA-F9E4-9C84-EE31-E95D5BC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case: valid_n5m7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2B07FF2-4418-D432-B5B2-F087A9AD3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61" y="1839693"/>
            <a:ext cx="8926886" cy="4351338"/>
          </a:xfrm>
        </p:spPr>
      </p:pic>
    </p:spTree>
    <p:extLst>
      <p:ext uri="{BB962C8B-B14F-4D97-AF65-F5344CB8AC3E}">
        <p14:creationId xmlns:p14="http://schemas.microsoft.com/office/powerpoint/2010/main" val="311783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124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Truss Tool</vt:lpstr>
      <vt:lpstr>Implementation </vt:lpstr>
      <vt:lpstr>Module diagram</vt:lpstr>
      <vt:lpstr>Invalid input tests</vt:lpstr>
      <vt:lpstr>Input verification module</vt:lpstr>
      <vt:lpstr>Invalid testcase: member connection</vt:lpstr>
      <vt:lpstr>Correct Output Tests:  Valid Testcases</vt:lpstr>
      <vt:lpstr>Test cases: simple truss</vt:lpstr>
      <vt:lpstr>Test case: valid_n5m7</vt:lpstr>
      <vt:lpstr>Test case: valid_crane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Truss Tool</dc:title>
  <dc:creator>Maryam Valian</dc:creator>
  <cp:lastModifiedBy>Maryam Valian</cp:lastModifiedBy>
  <cp:revision>3</cp:revision>
  <dcterms:created xsi:type="dcterms:W3CDTF">2023-04-06T00:25:04Z</dcterms:created>
  <dcterms:modified xsi:type="dcterms:W3CDTF">2023-04-06T17:38:12Z</dcterms:modified>
</cp:coreProperties>
</file>