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84" r:id="rId3"/>
    <p:sldId id="258" r:id="rId4"/>
    <p:sldId id="278" r:id="rId5"/>
    <p:sldId id="260" r:id="rId6"/>
    <p:sldId id="288" r:id="rId7"/>
    <p:sldId id="291" r:id="rId8"/>
    <p:sldId id="290" r:id="rId9"/>
    <p:sldId id="259" r:id="rId10"/>
    <p:sldId id="292" r:id="rId11"/>
  </p:sldIdLst>
  <p:sldSz cx="9144000" cy="5143500" type="screen16x9"/>
  <p:notesSz cx="6858000" cy="9144000"/>
  <p:embeddedFontLst>
    <p:embeddedFont>
      <p:font typeface="Raleway" charset="0"/>
      <p:regular r:id="rId13"/>
      <p:bold r:id="rId14"/>
      <p:italic r:id="rId15"/>
      <p:boldItalic r:id="rId16"/>
    </p:embeddedFont>
    <p:embeddedFont>
      <p:font typeface="Karla" charset="0"/>
      <p:regular r:id="rId17"/>
      <p:bold r:id="rId18"/>
      <p:italic r:id="rId19"/>
      <p:boldItalic r:id="rId20"/>
    </p:embeddedFont>
  </p:embeddedFontLst>
  <p:defaultTextStyle>
    <a:defPPr>
      <a:defRPr lang="uk-UA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52"/>
    <a:srgbClr val="5E922E"/>
    <a:srgbClr val="0033CC"/>
  </p:clrMru>
</p:presentationPr>
</file>

<file path=ppt/tableStyles.xml><?xml version="1.0" encoding="utf-8"?>
<a:tblStyleLst xmlns:a="http://schemas.openxmlformats.org/drawingml/2006/main" def="{C6DA1F6B-F0FB-4E7D-B9AE-236307C01A34}">
  <a:tblStyle styleId="{C6DA1F6B-F0FB-4E7D-B9AE-236307C01A34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6" autoAdjust="0"/>
    <p:restoredTop sz="94660"/>
  </p:normalViewPr>
  <p:slideViewPr>
    <p:cSldViewPr>
      <p:cViewPr varScale="1">
        <p:scale>
          <a:sx n="100" d="100"/>
          <a:sy n="100" d="100"/>
        </p:scale>
        <p:origin x="-462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hape 3"/>
          <p:cNvSpPr>
            <a:spLocks noGrp="1" noRo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309676821 w 120000"/>
              <a:gd name="T3" fmla="*/ 0 h 120000"/>
              <a:gd name="T4" fmla="*/ 309676821 w 120000"/>
              <a:gd name="T5" fmla="*/ 97983678 h 120000"/>
              <a:gd name="T6" fmla="*/ 0 w 120000"/>
              <a:gd name="T7" fmla="*/ 97983678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hape 84"/>
          <p:cNvSpPr>
            <a:spLocks noGrp="1" noRo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7170" name="Shape 8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hape 111"/>
          <p:cNvSpPr>
            <a:spLocks noGrp="1" noRo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25602" name="Shape 112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hape 98"/>
          <p:cNvSpPr>
            <a:spLocks noGrp="1" noRo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9218" name="Shape 99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hape 98"/>
          <p:cNvSpPr>
            <a:spLocks noGrp="1" noRo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11266" name="Shape 99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hape 264"/>
          <p:cNvSpPr>
            <a:spLocks noGrp="1" noRo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13314" name="Shape 26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117"/>
          <p:cNvSpPr>
            <a:spLocks noGrp="1" noRo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15362" name="Shape 118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117"/>
          <p:cNvSpPr>
            <a:spLocks noGrp="1" noRo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17410" name="Shape 118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hape 117"/>
          <p:cNvSpPr>
            <a:spLocks noGrp="1" noRo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19458" name="Shape 118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hape 117"/>
          <p:cNvSpPr>
            <a:spLocks noGrp="1" noRo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21506" name="Shape 118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hape 111"/>
          <p:cNvSpPr>
            <a:spLocks noGrp="1" noRo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23554" name="Shape 112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"/>
          <p:cNvSpPr>
            <a:spLocks/>
          </p:cNvSpPr>
          <p:nvPr/>
        </p:nvSpPr>
        <p:spPr bwMode="auto">
          <a:xfrm flipH="1">
            <a:off x="6350" y="301625"/>
            <a:ext cx="9150350" cy="4497388"/>
          </a:xfrm>
          <a:custGeom>
            <a:avLst/>
            <a:gdLst>
              <a:gd name="T0" fmla="*/ 0 w 366002"/>
              <a:gd name="T1" fmla="*/ 0 h 149344"/>
              <a:gd name="T2" fmla="*/ 366002 w 366002"/>
              <a:gd name="T3" fmla="*/ 149344 h 149344"/>
            </a:gdLst>
            <a:ahLst/>
            <a:cxnLst>
              <a:cxn ang="0">
                <a:pos x="0" y="55491"/>
              </a:cxn>
              <a:cxn ang="0">
                <a:pos x="0" y="107122"/>
              </a:cxn>
              <a:cxn ang="0">
                <a:pos x="96507" y="149344"/>
              </a:cxn>
              <a:cxn ang="0">
                <a:pos x="366002" y="116290"/>
              </a:cxn>
              <a:cxn ang="0">
                <a:pos x="366002" y="40050"/>
              </a:cxn>
              <a:cxn ang="0">
                <a:pos x="274079" y="0"/>
              </a:cxn>
            </a:cxnLst>
            <a:rect l="T0" t="T1" r="T2" b="T3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528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Shape 10"/>
          <p:cNvSpPr>
            <a:spLocks/>
          </p:cNvSpPr>
          <p:nvPr/>
        </p:nvSpPr>
        <p:spPr bwMode="auto">
          <a:xfrm>
            <a:off x="-6350" y="760413"/>
            <a:ext cx="9144000" cy="3768725"/>
          </a:xfrm>
          <a:custGeom>
            <a:avLst/>
            <a:gdLst>
              <a:gd name="T0" fmla="*/ 0 w 365766"/>
              <a:gd name="T1" fmla="*/ 0 h 150792"/>
              <a:gd name="T2" fmla="*/ 365766 w 365766"/>
              <a:gd name="T3" fmla="*/ 150792 h 150792"/>
            </a:gdLst>
            <a:ahLst/>
            <a:cxnLst>
              <a:cxn ang="0">
                <a:pos x="365766" y="12416"/>
              </a:cxn>
              <a:cxn ang="0">
                <a:pos x="289997" y="0"/>
              </a:cxn>
              <a:cxn ang="0">
                <a:pos x="0" y="55421"/>
              </a:cxn>
              <a:cxn ang="0">
                <a:pos x="0" y="127486"/>
              </a:cxn>
              <a:cxn ang="0">
                <a:pos x="70927" y="150792"/>
              </a:cxn>
              <a:cxn ang="0">
                <a:pos x="365766" y="122256"/>
              </a:cxn>
            </a:cxnLst>
            <a:rect l="T0" t="T1" r="T2" b="T3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666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Shape 11"/>
          <p:cNvSpPr>
            <a:spLocks/>
          </p:cNvSpPr>
          <p:nvPr/>
        </p:nvSpPr>
        <p:spPr bwMode="auto">
          <a:xfrm>
            <a:off x="0" y="1350963"/>
            <a:ext cx="9156700" cy="2889250"/>
          </a:xfrm>
          <a:custGeom>
            <a:avLst/>
            <a:gdLst>
              <a:gd name="T0" fmla="*/ 0 w 366243"/>
              <a:gd name="T1" fmla="*/ 0 h 106157"/>
              <a:gd name="T2" fmla="*/ 366243 w 366243"/>
              <a:gd name="T3" fmla="*/ 106157 h 106157"/>
            </a:gdLst>
            <a:ahLst/>
            <a:cxnLst>
              <a:cxn ang="0">
                <a:pos x="241" y="0"/>
              </a:cxn>
              <a:cxn ang="0">
                <a:pos x="0" y="77929"/>
              </a:cxn>
              <a:cxn ang="0">
                <a:pos x="366243" y="106157"/>
              </a:cxn>
              <a:cxn ang="0">
                <a:pos x="366243" y="4102"/>
              </a:cxn>
            </a:cxnLst>
            <a:rect l="T0" t="T1" r="T2" b="T3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75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5999" cy="1159799"/>
          </a:xfrm>
          <a:prstGeom prst="rect">
            <a:avLst/>
          </a:prstGeom>
        </p:spPr>
        <p:txBody>
          <a:bodyPr anchor="ctr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ABE33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"/>
          <p:cNvSpPr>
            <a:spLocks/>
          </p:cNvSpPr>
          <p:nvPr/>
        </p:nvSpPr>
        <p:spPr bwMode="auto">
          <a:xfrm flipH="1">
            <a:off x="6350" y="301625"/>
            <a:ext cx="9150350" cy="4497388"/>
          </a:xfrm>
          <a:custGeom>
            <a:avLst/>
            <a:gdLst>
              <a:gd name="T0" fmla="*/ 0 w 366002"/>
              <a:gd name="T1" fmla="*/ 0 h 149344"/>
              <a:gd name="T2" fmla="*/ 366002 w 366002"/>
              <a:gd name="T3" fmla="*/ 149344 h 149344"/>
            </a:gdLst>
            <a:ahLst/>
            <a:cxnLst>
              <a:cxn ang="0">
                <a:pos x="0" y="55491"/>
              </a:cxn>
              <a:cxn ang="0">
                <a:pos x="0" y="107122"/>
              </a:cxn>
              <a:cxn ang="0">
                <a:pos x="96507" y="149344"/>
              </a:cxn>
              <a:cxn ang="0">
                <a:pos x="366002" y="116290"/>
              </a:cxn>
              <a:cxn ang="0">
                <a:pos x="366002" y="40050"/>
              </a:cxn>
              <a:cxn ang="0">
                <a:pos x="274079" y="0"/>
              </a:cxn>
            </a:cxnLst>
            <a:rect l="T0" t="T1" r="T2" b="T3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Shape 15"/>
          <p:cNvSpPr>
            <a:spLocks/>
          </p:cNvSpPr>
          <p:nvPr/>
        </p:nvSpPr>
        <p:spPr bwMode="auto">
          <a:xfrm>
            <a:off x="-6350" y="754063"/>
            <a:ext cx="9144000" cy="3770312"/>
          </a:xfrm>
          <a:custGeom>
            <a:avLst/>
            <a:gdLst>
              <a:gd name="T0" fmla="*/ 0 w 365766"/>
              <a:gd name="T1" fmla="*/ 0 h 150792"/>
              <a:gd name="T2" fmla="*/ 365766 w 365766"/>
              <a:gd name="T3" fmla="*/ 150792 h 150792"/>
            </a:gdLst>
            <a:ahLst/>
            <a:cxnLst>
              <a:cxn ang="0">
                <a:pos x="365766" y="12416"/>
              </a:cxn>
              <a:cxn ang="0">
                <a:pos x="289997" y="0"/>
              </a:cxn>
              <a:cxn ang="0">
                <a:pos x="0" y="55421"/>
              </a:cxn>
              <a:cxn ang="0">
                <a:pos x="0" y="127486"/>
              </a:cxn>
              <a:cxn ang="0">
                <a:pos x="70927" y="150792"/>
              </a:cxn>
              <a:cxn ang="0">
                <a:pos x="365766" y="122256"/>
              </a:cxn>
            </a:cxnLst>
            <a:rect l="T0" t="T1" r="T2" b="T3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666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hape 16"/>
          <p:cNvSpPr>
            <a:spLocks/>
          </p:cNvSpPr>
          <p:nvPr/>
        </p:nvSpPr>
        <p:spPr bwMode="auto">
          <a:xfrm>
            <a:off x="0" y="1350963"/>
            <a:ext cx="9156700" cy="2889250"/>
          </a:xfrm>
          <a:custGeom>
            <a:avLst/>
            <a:gdLst>
              <a:gd name="T0" fmla="*/ 0 w 366243"/>
              <a:gd name="T1" fmla="*/ 0 h 106157"/>
              <a:gd name="T2" fmla="*/ 366243 w 366243"/>
              <a:gd name="T3" fmla="*/ 106157 h 106157"/>
            </a:gdLst>
            <a:ahLst/>
            <a:cxnLst>
              <a:cxn ang="0">
                <a:pos x="241" y="0"/>
              </a:cxn>
              <a:cxn ang="0">
                <a:pos x="0" y="77929"/>
              </a:cxn>
              <a:cxn ang="0">
                <a:pos x="366243" y="106157"/>
              </a:cxn>
              <a:cxn ang="0">
                <a:pos x="366243" y="4102"/>
              </a:cxn>
            </a:cxnLst>
            <a:rect l="T0" t="T1" r="T2" b="T3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528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799"/>
          </a:xfrm>
          <a:prstGeom prst="rect">
            <a:avLst/>
          </a:prstGeom>
        </p:spPr>
        <p:txBody>
          <a:bodyPr anchor="b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799"/>
          </a:xfrm>
          <a:prstGeom prst="rect">
            <a:avLst/>
          </a:prstGeom>
        </p:spPr>
        <p:txBody>
          <a:bodyPr/>
          <a:lstStyle>
            <a:lvl1pPr lvl="0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1pPr>
            <a:lvl2pPr lvl="1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2pPr>
            <a:lvl3pPr lvl="2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3pPr>
            <a:lvl4pPr lvl="3" algn="ctr" rtl="0">
              <a:spcBef>
                <a:spcPts val="0"/>
              </a:spcBef>
              <a:buSzPct val="100000"/>
              <a:buNone/>
              <a:defRPr sz="1800" b="1"/>
            </a:lvl4pPr>
            <a:lvl5pPr lvl="4" algn="ctr" rtl="0">
              <a:spcBef>
                <a:spcPts val="0"/>
              </a:spcBef>
              <a:buSzPct val="100000"/>
              <a:buNone/>
              <a:defRPr sz="1800" b="1"/>
            </a:lvl5pPr>
            <a:lvl6pPr lvl="5" algn="ctr" rtl="0">
              <a:spcBef>
                <a:spcPts val="0"/>
              </a:spcBef>
              <a:buSzPct val="100000"/>
              <a:buNone/>
              <a:defRPr sz="1800" b="1"/>
            </a:lvl6pPr>
            <a:lvl7pPr lvl="6" algn="ctr" rtl="0">
              <a:spcBef>
                <a:spcPts val="0"/>
              </a:spcBef>
              <a:buSzPct val="100000"/>
              <a:buNone/>
              <a:defRPr sz="1800" b="1"/>
            </a:lvl7pPr>
            <a:lvl8pPr lvl="7" algn="ctr" rtl="0">
              <a:spcBef>
                <a:spcPts val="0"/>
              </a:spcBef>
              <a:buSzPct val="100000"/>
              <a:buNone/>
              <a:defRPr sz="1800" b="1"/>
            </a:lvl8pPr>
            <a:lvl9pPr lvl="8" algn="ctr" rtl="0">
              <a:spcBef>
                <a:spcPts val="0"/>
              </a:spcBef>
              <a:buSzPct val="1000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9"/>
          <p:cNvSpPr>
            <a:spLocks/>
          </p:cNvSpPr>
          <p:nvPr/>
        </p:nvSpPr>
        <p:spPr bwMode="auto">
          <a:xfrm>
            <a:off x="-1588" y="0"/>
            <a:ext cx="5208588" cy="982663"/>
          </a:xfrm>
          <a:custGeom>
            <a:avLst/>
            <a:gdLst>
              <a:gd name="T0" fmla="*/ 0 w 342116"/>
              <a:gd name="T1" fmla="*/ 0 h 53320"/>
              <a:gd name="T2" fmla="*/ 342116 w 342116"/>
              <a:gd name="T3" fmla="*/ 53320 h 53320"/>
            </a:gdLst>
            <a:ahLst/>
            <a:cxnLst>
              <a:cxn ang="0">
                <a:pos x="0" y="0"/>
              </a:cxn>
              <a:cxn ang="0">
                <a:pos x="0" y="53320"/>
              </a:cxn>
              <a:cxn ang="0">
                <a:pos x="342116" y="0"/>
              </a:cxn>
            </a:cxnLst>
            <a:rect l="T0" t="T1" r="T2" b="T3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Shape 70"/>
          <p:cNvSpPr>
            <a:spLocks/>
          </p:cNvSpPr>
          <p:nvPr/>
        </p:nvSpPr>
        <p:spPr bwMode="auto">
          <a:xfrm>
            <a:off x="-6350" y="0"/>
            <a:ext cx="4445000" cy="1085850"/>
          </a:xfrm>
          <a:custGeom>
            <a:avLst/>
            <a:gdLst>
              <a:gd name="T0" fmla="*/ 0 w 291932"/>
              <a:gd name="T1" fmla="*/ 0 h 58628"/>
              <a:gd name="T2" fmla="*/ 291932 w 291932"/>
              <a:gd name="T3" fmla="*/ 58628 h 58628"/>
            </a:gdLst>
            <a:ahLst/>
            <a:cxnLst>
              <a:cxn ang="0">
                <a:pos x="0" y="18578"/>
              </a:cxn>
              <a:cxn ang="0">
                <a:pos x="241" y="34019"/>
              </a:cxn>
              <a:cxn ang="0">
                <a:pos x="221482" y="58628"/>
              </a:cxn>
              <a:cxn ang="0">
                <a:pos x="291932" y="0"/>
              </a:cxn>
            </a:cxnLst>
            <a:rect l="T0" t="T1" r="T2" b="T3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75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Shape 71"/>
          <p:cNvSpPr>
            <a:spLocks/>
          </p:cNvSpPr>
          <p:nvPr/>
        </p:nvSpPr>
        <p:spPr bwMode="auto">
          <a:xfrm>
            <a:off x="6375400" y="4745038"/>
            <a:ext cx="2549525" cy="401637"/>
          </a:xfrm>
          <a:custGeom>
            <a:avLst/>
            <a:gdLst>
              <a:gd name="T0" fmla="*/ 0 w 203628"/>
              <a:gd name="T1" fmla="*/ 0 h 19060"/>
              <a:gd name="T2" fmla="*/ 203628 w 203628"/>
              <a:gd name="T3" fmla="*/ 19060 h 19060"/>
            </a:gdLst>
            <a:ahLst/>
            <a:cxnLst>
              <a:cxn ang="0">
                <a:pos x="0" y="19060"/>
              </a:cxn>
              <a:cxn ang="0">
                <a:pos x="203628" y="19060"/>
              </a:cxn>
              <a:cxn ang="0">
                <a:pos x="157305" y="0"/>
              </a:cxn>
            </a:cxnLst>
            <a:rect l="T0" t="T1" r="T2" b="T3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hape 72"/>
          <p:cNvSpPr>
            <a:spLocks/>
          </p:cNvSpPr>
          <p:nvPr/>
        </p:nvSpPr>
        <p:spPr bwMode="auto">
          <a:xfrm>
            <a:off x="7340600" y="4767263"/>
            <a:ext cx="1822450" cy="395287"/>
          </a:xfrm>
          <a:custGeom>
            <a:avLst/>
            <a:gdLst>
              <a:gd name="T0" fmla="*/ 0 w 145484"/>
              <a:gd name="T1" fmla="*/ 0 h 18819"/>
              <a:gd name="T2" fmla="*/ 145484 w 145484"/>
              <a:gd name="T3" fmla="*/ 18819 h 18819"/>
            </a:gdLst>
            <a:ahLst/>
            <a:cxnLst>
              <a:cxn ang="0">
                <a:pos x="145484" y="0"/>
              </a:cxn>
              <a:cxn ang="0">
                <a:pos x="145484" y="18819"/>
              </a:cxn>
              <a:cxn ang="0">
                <a:pos x="0" y="18819"/>
              </a:cxn>
            </a:cxnLst>
            <a:rect l="T0" t="T1" r="T2" b="T3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528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hape 73"/>
          <p:cNvSpPr>
            <a:spLocks/>
          </p:cNvSpPr>
          <p:nvPr/>
        </p:nvSpPr>
        <p:spPr bwMode="auto">
          <a:xfrm>
            <a:off x="8340725" y="4203700"/>
            <a:ext cx="819150" cy="958850"/>
          </a:xfrm>
          <a:custGeom>
            <a:avLst/>
            <a:gdLst>
              <a:gd name="T0" fmla="*/ 0 w 65384"/>
              <a:gd name="T1" fmla="*/ 0 h 45599"/>
              <a:gd name="T2" fmla="*/ 65384 w 65384"/>
              <a:gd name="T3" fmla="*/ 45599 h 45599"/>
            </a:gdLst>
            <a:ahLst/>
            <a:cxnLst>
              <a:cxn ang="0">
                <a:pos x="65384" y="27022"/>
              </a:cxn>
              <a:cxn ang="0">
                <a:pos x="65384" y="0"/>
              </a:cxn>
              <a:cxn ang="0">
                <a:pos x="0" y="45599"/>
              </a:cxn>
            </a:cxnLst>
            <a:rect l="T0" t="T1" r="T2" b="T3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75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8" name="Shape 74"/>
          <p:cNvSpPr>
            <a:spLocks/>
          </p:cNvSpPr>
          <p:nvPr/>
        </p:nvSpPr>
        <p:spPr bwMode="auto">
          <a:xfrm>
            <a:off x="1558925" y="-6350"/>
            <a:ext cx="4116388" cy="944563"/>
          </a:xfrm>
          <a:custGeom>
            <a:avLst/>
            <a:gdLst>
              <a:gd name="T0" fmla="*/ 0 w 164671"/>
              <a:gd name="T1" fmla="*/ 0 h 37795"/>
              <a:gd name="T2" fmla="*/ 164671 w 164671"/>
              <a:gd name="T3" fmla="*/ 37795 h 37795"/>
            </a:gdLst>
            <a:ahLst/>
            <a:cxnLst>
              <a:cxn ang="0">
                <a:pos x="0" y="241"/>
              </a:cxn>
              <a:cxn ang="0">
                <a:pos x="132407" y="37795"/>
              </a:cxn>
              <a:cxn ang="0">
                <a:pos x="164671" y="0"/>
              </a:cxn>
              <a:cxn ang="0">
                <a:pos x="160329" y="241"/>
              </a:cxn>
            </a:cxnLst>
            <a:rect l="T0" t="T1" r="T2" b="T3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528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/>
          <a:lstStyle>
            <a:lvl1pPr lvl="0" algn="ctr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6"/>
          <p:cNvSpPr txBox="1">
            <a:spLocks noGrp="1"/>
          </p:cNvSpPr>
          <p:nvPr>
            <p:ph type="body" idx="1"/>
          </p:nvPr>
        </p:nvSpPr>
        <p:spPr bwMode="auto">
          <a:xfrm>
            <a:off x="887413" y="1598613"/>
            <a:ext cx="7369175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uk-UA" smtClean="0">
              <a:sym typeface="Arial" charset="0"/>
            </a:endParaRPr>
          </a:p>
        </p:txBody>
      </p:sp>
      <p:sp>
        <p:nvSpPr>
          <p:cNvPr id="1027" name="Shape 7"/>
          <p:cNvSpPr txBox="1">
            <a:spLocks noGrp="1"/>
          </p:cNvSpPr>
          <p:nvPr>
            <p:ph type="title"/>
          </p:nvPr>
        </p:nvSpPr>
        <p:spPr bwMode="auto">
          <a:xfrm>
            <a:off x="887413" y="398463"/>
            <a:ext cx="73691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uk-UA" smtClean="0">
              <a:sym typeface="Arial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hape 87"/>
          <p:cNvSpPr txBox="1">
            <a:spLocks noGrp="1"/>
          </p:cNvSpPr>
          <p:nvPr>
            <p:ph type="ctrTitle"/>
          </p:nvPr>
        </p:nvSpPr>
        <p:spPr>
          <a:xfrm>
            <a:off x="1258888" y="1992313"/>
            <a:ext cx="6985000" cy="115887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FFFFFF"/>
              </a:buClr>
              <a:buSzTx/>
              <a:buFont typeface="Raleway"/>
              <a:buNone/>
            </a:pPr>
            <a:r>
              <a:rPr lang="uk-UA" b="1" smtClean="0">
                <a:solidFill>
                  <a:srgbClr val="FFFFFF"/>
                </a:solidFill>
                <a:latin typeface="Raleway"/>
                <a:cs typeface="Arial" charset="0"/>
                <a:sym typeface="Raleway"/>
              </a:rPr>
              <a:t>Carpathian trails</a:t>
            </a:r>
            <a:br>
              <a:rPr lang="uk-UA" b="1" smtClean="0">
                <a:solidFill>
                  <a:srgbClr val="FFFFFF"/>
                </a:solidFill>
                <a:latin typeface="Raleway"/>
                <a:cs typeface="Arial" charset="0"/>
                <a:sym typeface="Raleway"/>
              </a:rPr>
            </a:br>
            <a:r>
              <a:rPr lang="uk-UA" sz="3200" b="1" smtClean="0">
                <a:solidFill>
                  <a:srgbClr val="FFFFFF"/>
                </a:solidFill>
                <a:latin typeface="Raleway"/>
                <a:cs typeface="Arial" charset="0"/>
                <a:sym typeface="Raleway"/>
              </a:rPr>
              <a:t>гірські маршрути з доставкою</a:t>
            </a:r>
            <a:endParaRPr lang="uk-UA" b="1" smtClean="0">
              <a:solidFill>
                <a:srgbClr val="FFFFFF"/>
              </a:solidFill>
              <a:latin typeface="Raleway"/>
              <a:cs typeface="Arial" charset="0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hape 114"/>
          <p:cNvSpPr txBox="1">
            <a:spLocks noGrp="1"/>
          </p:cNvSpPr>
          <p:nvPr>
            <p:ph type="ctrTitle" idx="4294967295"/>
          </p:nvPr>
        </p:nvSpPr>
        <p:spPr>
          <a:xfrm>
            <a:off x="1692275" y="1851025"/>
            <a:ext cx="5511800" cy="1160463"/>
          </a:xfrm>
        </p:spPr>
        <p:txBody>
          <a:bodyPr anchor="b"/>
          <a:lstStyle/>
          <a:p>
            <a:pPr algn="ctr" eaLnBrk="1" hangingPunct="1">
              <a:buClr>
                <a:srgbClr val="FFFFFF"/>
              </a:buClr>
              <a:buFont typeface="Raleway"/>
              <a:buNone/>
            </a:pPr>
            <a:r>
              <a:rPr lang="uk-UA" sz="3600" b="1" smtClean="0">
                <a:solidFill>
                  <a:srgbClr val="ABE33F"/>
                </a:solidFill>
                <a:latin typeface="Raleway"/>
                <a:cs typeface="Arial" charset="0"/>
                <a:sym typeface="Raleway"/>
              </a:rPr>
              <a:t>Дякую за увагу!</a:t>
            </a:r>
            <a:endParaRPr lang="uk-UA" sz="3600" b="1" smtClean="0">
              <a:solidFill>
                <a:srgbClr val="FFFFFF"/>
              </a:solidFill>
              <a:latin typeface="Raleway"/>
              <a:cs typeface="Arial" charset="0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hape 101"/>
          <p:cNvSpPr txBox="1">
            <a:spLocks noGrp="1"/>
          </p:cNvSpPr>
          <p:nvPr>
            <p:ph type="ctrTitle" idx="4294967295"/>
          </p:nvPr>
        </p:nvSpPr>
        <p:spPr>
          <a:xfrm>
            <a:off x="2771775" y="1708150"/>
            <a:ext cx="5353050" cy="1160463"/>
          </a:xfrm>
        </p:spPr>
        <p:txBody>
          <a:bodyPr/>
          <a:lstStyle/>
          <a:p>
            <a:pPr eaLnBrk="1" hangingPunct="1">
              <a:buClr>
                <a:srgbClr val="FFFFFF"/>
              </a:buClr>
              <a:buFont typeface="Raleway"/>
              <a:buNone/>
            </a:pPr>
            <a:r>
              <a:rPr lang="uk-UA" sz="6000" b="1" smtClean="0">
                <a:solidFill>
                  <a:srgbClr val="ABE33F"/>
                </a:solidFill>
                <a:latin typeface="Raleway"/>
                <a:cs typeface="Arial" charset="0"/>
                <a:sym typeface="Raleway"/>
              </a:rPr>
              <a:t>Для кого?</a:t>
            </a:r>
          </a:p>
        </p:txBody>
      </p:sp>
      <p:sp>
        <p:nvSpPr>
          <p:cNvPr id="8194" name="Shape 102"/>
          <p:cNvSpPr txBox="1">
            <a:spLocks noGrp="1"/>
          </p:cNvSpPr>
          <p:nvPr>
            <p:ph type="subTitle" idx="4294967295"/>
          </p:nvPr>
        </p:nvSpPr>
        <p:spPr>
          <a:xfrm>
            <a:off x="3132138" y="2787650"/>
            <a:ext cx="5353050" cy="2197100"/>
          </a:xfrm>
        </p:spPr>
        <p:txBody>
          <a:bodyPr/>
          <a:lstStyle/>
          <a:p>
            <a:pPr marL="0" indent="0" eaLnBrk="1" hangingPunct="1">
              <a:buClr>
                <a:srgbClr val="ABE33F"/>
              </a:buClr>
              <a:buFont typeface="Karla"/>
              <a:buNone/>
            </a:pPr>
            <a:r>
              <a:rPr lang="uk-UA" sz="2800" b="1" smtClean="0">
                <a:solidFill>
                  <a:srgbClr val="004C52"/>
                </a:solidFill>
                <a:latin typeface="Arial" charset="0"/>
                <a:cs typeface="Arial" charset="0"/>
                <a:sym typeface="Karla"/>
              </a:rPr>
              <a:t>Різноманітні маршрути на будь-який смак для тих, хто хоче відчути, що таке гори</a:t>
            </a:r>
            <a:endParaRPr lang="uk-UA" sz="2800" smtClean="0">
              <a:solidFill>
                <a:srgbClr val="004C52"/>
              </a:solidFill>
              <a:latin typeface="Arial" charset="0"/>
              <a:cs typeface="Arial" charset="0"/>
              <a:sym typeface="Karla"/>
            </a:endParaRPr>
          </a:p>
        </p:txBody>
      </p:sp>
      <p:grpSp>
        <p:nvGrpSpPr>
          <p:cNvPr id="8195" name="Shape 313"/>
          <p:cNvGrpSpPr>
            <a:grpSpLocks/>
          </p:cNvGrpSpPr>
          <p:nvPr/>
        </p:nvGrpSpPr>
        <p:grpSpPr bwMode="auto">
          <a:xfrm>
            <a:off x="1042988" y="1708150"/>
            <a:ext cx="1655762" cy="809625"/>
            <a:chOff x="3918650" y="293075"/>
            <a:chExt cx="488500" cy="412775"/>
          </a:xfrm>
        </p:grpSpPr>
        <p:sp>
          <p:nvSpPr>
            <p:cNvPr id="8202" name="Shape 314"/>
            <p:cNvSpPr>
              <a:spLocks/>
            </p:cNvSpPr>
            <p:nvPr/>
          </p:nvSpPr>
          <p:spPr bwMode="auto">
            <a:xfrm>
              <a:off x="4085350" y="293675"/>
              <a:ext cx="154500" cy="412175"/>
            </a:xfrm>
            <a:custGeom>
              <a:avLst/>
              <a:gdLst>
                <a:gd name="T0" fmla="*/ 656250 w 6180"/>
                <a:gd name="T1" fmla="*/ 3541875 h 16487"/>
                <a:gd name="T2" fmla="*/ 855000 w 6180"/>
                <a:gd name="T3" fmla="*/ 3740000 h 16487"/>
                <a:gd name="T4" fmla="*/ 763125 w 6180"/>
                <a:gd name="T5" fmla="*/ 3892500 h 16487"/>
                <a:gd name="T6" fmla="*/ 610625 w 6180"/>
                <a:gd name="T7" fmla="*/ 3877500 h 16487"/>
                <a:gd name="T8" fmla="*/ 320625 w 6180"/>
                <a:gd name="T9" fmla="*/ 3694375 h 16487"/>
                <a:gd name="T10" fmla="*/ 305625 w 6180"/>
                <a:gd name="T11" fmla="*/ 3526250 h 16487"/>
                <a:gd name="T12" fmla="*/ 443125 w 6180"/>
                <a:gd name="T13" fmla="*/ 3435000 h 16487"/>
                <a:gd name="T14" fmla="*/ 1160000 w 6180"/>
                <a:gd name="T15" fmla="*/ 4030000 h 16487"/>
                <a:gd name="T16" fmla="*/ 1343750 w 6180"/>
                <a:gd name="T17" fmla="*/ 4366249 h 16487"/>
                <a:gd name="T18" fmla="*/ 1266875 w 6180"/>
                <a:gd name="T19" fmla="*/ 4518749 h 16487"/>
                <a:gd name="T20" fmla="*/ 1114375 w 6180"/>
                <a:gd name="T21" fmla="*/ 4518749 h 16487"/>
                <a:gd name="T22" fmla="*/ 900625 w 6180"/>
                <a:gd name="T23" fmla="*/ 4213125 h 16487"/>
                <a:gd name="T24" fmla="*/ 900625 w 6180"/>
                <a:gd name="T25" fmla="*/ 4030000 h 16487"/>
                <a:gd name="T26" fmla="*/ 1404375 w 6180"/>
                <a:gd name="T27" fmla="*/ 4686249 h 16487"/>
                <a:gd name="T28" fmla="*/ 1541875 w 6180"/>
                <a:gd name="T29" fmla="*/ 4778124 h 16487"/>
                <a:gd name="T30" fmla="*/ 1648750 w 6180"/>
                <a:gd name="T31" fmla="*/ 5189999 h 16487"/>
                <a:gd name="T32" fmla="*/ 1511250 w 6180"/>
                <a:gd name="T33" fmla="*/ 5281874 h 16487"/>
                <a:gd name="T34" fmla="*/ 1389375 w 6180"/>
                <a:gd name="T35" fmla="*/ 5220624 h 16487"/>
                <a:gd name="T36" fmla="*/ 1251875 w 6180"/>
                <a:gd name="T37" fmla="*/ 4839374 h 16487"/>
                <a:gd name="T38" fmla="*/ 1343750 w 6180"/>
                <a:gd name="T39" fmla="*/ 4701874 h 16487"/>
                <a:gd name="T40" fmla="*/ 1740625 w 6180"/>
                <a:gd name="T41" fmla="*/ 5464999 h 16487"/>
                <a:gd name="T42" fmla="*/ 1923750 w 6180"/>
                <a:gd name="T43" fmla="*/ 5846874 h 16487"/>
                <a:gd name="T44" fmla="*/ 1877500 w 6180"/>
                <a:gd name="T45" fmla="*/ 5999374 h 16487"/>
                <a:gd name="T46" fmla="*/ 1740625 w 6180"/>
                <a:gd name="T47" fmla="*/ 6044999 h 16487"/>
                <a:gd name="T48" fmla="*/ 1633750 w 6180"/>
                <a:gd name="T49" fmla="*/ 5938124 h 16487"/>
                <a:gd name="T50" fmla="*/ 1541875 w 6180"/>
                <a:gd name="T51" fmla="*/ 5526249 h 16487"/>
                <a:gd name="T52" fmla="*/ 2015000 w 6180"/>
                <a:gd name="T53" fmla="*/ 6213124 h 16487"/>
                <a:gd name="T54" fmla="*/ 2213750 w 6180"/>
                <a:gd name="T55" fmla="*/ 6579375 h 16487"/>
                <a:gd name="T56" fmla="*/ 2198125 w 6180"/>
                <a:gd name="T57" fmla="*/ 6747500 h 16487"/>
                <a:gd name="T58" fmla="*/ 2045625 w 6180"/>
                <a:gd name="T59" fmla="*/ 6793125 h 16487"/>
                <a:gd name="T60" fmla="*/ 1938750 w 6180"/>
                <a:gd name="T61" fmla="*/ 6716875 h 16487"/>
                <a:gd name="T62" fmla="*/ 1816875 w 6180"/>
                <a:gd name="T63" fmla="*/ 6304374 h 16487"/>
                <a:gd name="T64" fmla="*/ 2350625 w 6180"/>
                <a:gd name="T65" fmla="*/ 6930625 h 16487"/>
                <a:gd name="T66" fmla="*/ 2610625 w 6180"/>
                <a:gd name="T67" fmla="*/ 7235625 h 16487"/>
                <a:gd name="T68" fmla="*/ 2625625 w 6180"/>
                <a:gd name="T69" fmla="*/ 7403750 h 16487"/>
                <a:gd name="T70" fmla="*/ 2427500 w 6180"/>
                <a:gd name="T71" fmla="*/ 7480000 h 16487"/>
                <a:gd name="T72" fmla="*/ 2183125 w 6180"/>
                <a:gd name="T73" fmla="*/ 7159375 h 16487"/>
                <a:gd name="T74" fmla="*/ 2198125 w 6180"/>
                <a:gd name="T75" fmla="*/ 6991250 h 16487"/>
                <a:gd name="T76" fmla="*/ 2885000 w 6180"/>
                <a:gd name="T77" fmla="*/ 7525625 h 16487"/>
                <a:gd name="T78" fmla="*/ 3190625 w 6180"/>
                <a:gd name="T79" fmla="*/ 7708749 h 16487"/>
                <a:gd name="T80" fmla="*/ 3266875 w 6180"/>
                <a:gd name="T81" fmla="*/ 7846249 h 16487"/>
                <a:gd name="T82" fmla="*/ 3190625 w 6180"/>
                <a:gd name="T83" fmla="*/ 7968124 h 16487"/>
                <a:gd name="T84" fmla="*/ 3053125 w 6180"/>
                <a:gd name="T85" fmla="*/ 7983749 h 16487"/>
                <a:gd name="T86" fmla="*/ 2717500 w 6180"/>
                <a:gd name="T87" fmla="*/ 7754374 h 16487"/>
                <a:gd name="T88" fmla="*/ 2732500 w 6180"/>
                <a:gd name="T89" fmla="*/ 7586875 h 16487"/>
                <a:gd name="T90" fmla="*/ 0 w 6180"/>
                <a:gd name="T91" fmla="*/ 625 h 16487"/>
                <a:gd name="T92" fmla="*/ 91875 w 6180"/>
                <a:gd name="T93" fmla="*/ 3388750 h 16487"/>
                <a:gd name="T94" fmla="*/ 106875 w 6180"/>
                <a:gd name="T95" fmla="*/ 3526250 h 16487"/>
                <a:gd name="T96" fmla="*/ 0 w 6180"/>
                <a:gd name="T97" fmla="*/ 3618125 h 16487"/>
                <a:gd name="T98" fmla="*/ 3861875 w 6180"/>
                <a:gd name="T99" fmla="*/ 8197499 h 16487"/>
                <a:gd name="T100" fmla="*/ 3495625 w 6180"/>
                <a:gd name="T101" fmla="*/ 8121249 h 16487"/>
                <a:gd name="T102" fmla="*/ 3434375 w 6180"/>
                <a:gd name="T103" fmla="*/ 7968124 h 16487"/>
                <a:gd name="T104" fmla="*/ 3556875 w 6180"/>
                <a:gd name="T105" fmla="*/ 7846249 h 16487"/>
                <a:gd name="T106" fmla="*/ 3861875 w 6180"/>
                <a:gd name="T107" fmla="*/ 1954375 h 1648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6180"/>
                <a:gd name="T163" fmla="*/ 0 h 16487"/>
                <a:gd name="T164" fmla="*/ 6180 w 6180"/>
                <a:gd name="T165" fmla="*/ 16487 h 1648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uk-UA"/>
            </a:p>
          </p:txBody>
        </p:sp>
        <p:sp>
          <p:nvSpPr>
            <p:cNvPr id="8203" name="Shape 315"/>
            <p:cNvSpPr>
              <a:spLocks/>
            </p:cNvSpPr>
            <p:nvPr/>
          </p:nvSpPr>
          <p:spPr bwMode="auto">
            <a:xfrm>
              <a:off x="3918650" y="293075"/>
              <a:ext cx="153900" cy="407275"/>
            </a:xfrm>
            <a:custGeom>
              <a:avLst/>
              <a:gdLst>
                <a:gd name="T0" fmla="*/ 3450000 w 6156"/>
                <a:gd name="T1" fmla="*/ 3480626 h 16291"/>
                <a:gd name="T2" fmla="*/ 3465625 w 6156"/>
                <a:gd name="T3" fmla="*/ 3648126 h 16291"/>
                <a:gd name="T4" fmla="*/ 3251875 w 6156"/>
                <a:gd name="T5" fmla="*/ 3785626 h 16291"/>
                <a:gd name="T6" fmla="*/ 3007500 w 6156"/>
                <a:gd name="T7" fmla="*/ 3861876 h 16291"/>
                <a:gd name="T8" fmla="*/ 2916250 w 6156"/>
                <a:gd name="T9" fmla="*/ 3785626 h 16291"/>
                <a:gd name="T10" fmla="*/ 2931250 w 6156"/>
                <a:gd name="T11" fmla="*/ 3617501 h 16291"/>
                <a:gd name="T12" fmla="*/ 3282501 w 6156"/>
                <a:gd name="T13" fmla="*/ 3450001 h 16291"/>
                <a:gd name="T14" fmla="*/ 2717500 w 6156"/>
                <a:gd name="T15" fmla="*/ 3861876 h 16291"/>
                <a:gd name="T16" fmla="*/ 2793750 w 6156"/>
                <a:gd name="T17" fmla="*/ 4014376 h 16291"/>
                <a:gd name="T18" fmla="*/ 2641250 w 6156"/>
                <a:gd name="T19" fmla="*/ 4213126 h 16291"/>
                <a:gd name="T20" fmla="*/ 2427500 w 6156"/>
                <a:gd name="T21" fmla="*/ 4381251 h 16291"/>
                <a:gd name="T22" fmla="*/ 2290000 w 6156"/>
                <a:gd name="T23" fmla="*/ 4289376 h 16291"/>
                <a:gd name="T24" fmla="*/ 2320625 w 6156"/>
                <a:gd name="T25" fmla="*/ 4121251 h 16291"/>
                <a:gd name="T26" fmla="*/ 2595625 w 6156"/>
                <a:gd name="T27" fmla="*/ 3861876 h 16291"/>
                <a:gd name="T28" fmla="*/ 2213750 w 6156"/>
                <a:gd name="T29" fmla="*/ 4503125 h 16291"/>
                <a:gd name="T30" fmla="*/ 2290000 w 6156"/>
                <a:gd name="T31" fmla="*/ 4655625 h 16291"/>
                <a:gd name="T32" fmla="*/ 2106875 w 6156"/>
                <a:gd name="T33" fmla="*/ 5006875 h 16291"/>
                <a:gd name="T34" fmla="*/ 1985000 w 6156"/>
                <a:gd name="T35" fmla="*/ 5052500 h 16291"/>
                <a:gd name="T36" fmla="*/ 1847500 w 6156"/>
                <a:gd name="T37" fmla="*/ 4945625 h 16291"/>
                <a:gd name="T38" fmla="*/ 2015625 w 6156"/>
                <a:gd name="T39" fmla="*/ 4548750 h 16291"/>
                <a:gd name="T40" fmla="*/ 2168125 w 6156"/>
                <a:gd name="T41" fmla="*/ 4472500 h 16291"/>
                <a:gd name="T42" fmla="*/ 1893125 w 6156"/>
                <a:gd name="T43" fmla="*/ 5251250 h 16291"/>
                <a:gd name="T44" fmla="*/ 1939375 w 6156"/>
                <a:gd name="T45" fmla="*/ 5418750 h 16291"/>
                <a:gd name="T46" fmla="*/ 1786250 w 6156"/>
                <a:gd name="T47" fmla="*/ 5770000 h 16291"/>
                <a:gd name="T48" fmla="*/ 1588125 w 6156"/>
                <a:gd name="T49" fmla="*/ 5770000 h 16291"/>
                <a:gd name="T50" fmla="*/ 1542500 w 6156"/>
                <a:gd name="T51" fmla="*/ 5601875 h 16291"/>
                <a:gd name="T52" fmla="*/ 1725625 w 6156"/>
                <a:gd name="T53" fmla="*/ 5220625 h 16291"/>
                <a:gd name="T54" fmla="*/ 1648750 w 6156"/>
                <a:gd name="T55" fmla="*/ 6014375 h 16291"/>
                <a:gd name="T56" fmla="*/ 1710000 w 6156"/>
                <a:gd name="T57" fmla="*/ 6166875 h 16291"/>
                <a:gd name="T58" fmla="*/ 1588125 w 6156"/>
                <a:gd name="T59" fmla="*/ 6563752 h 16291"/>
                <a:gd name="T60" fmla="*/ 1465625 w 6156"/>
                <a:gd name="T61" fmla="*/ 6594377 h 16291"/>
                <a:gd name="T62" fmla="*/ 1343750 w 6156"/>
                <a:gd name="T63" fmla="*/ 6471875 h 16291"/>
                <a:gd name="T64" fmla="*/ 1435625 w 6156"/>
                <a:gd name="T65" fmla="*/ 6045000 h 16291"/>
                <a:gd name="T66" fmla="*/ 1435625 w 6156"/>
                <a:gd name="T67" fmla="*/ 6777501 h 16291"/>
                <a:gd name="T68" fmla="*/ 1572500 w 6156"/>
                <a:gd name="T69" fmla="*/ 6884376 h 16291"/>
                <a:gd name="T70" fmla="*/ 1542500 w 6156"/>
                <a:gd name="T71" fmla="*/ 7143751 h 16291"/>
                <a:gd name="T72" fmla="*/ 1405000 w 6156"/>
                <a:gd name="T73" fmla="*/ 7235626 h 16291"/>
                <a:gd name="T74" fmla="*/ 1282500 w 6156"/>
                <a:gd name="T75" fmla="*/ 7189376 h 16291"/>
                <a:gd name="T76" fmla="*/ 1267500 w 6156"/>
                <a:gd name="T77" fmla="*/ 6915001 h 16291"/>
                <a:gd name="T78" fmla="*/ 1374375 w 6156"/>
                <a:gd name="T79" fmla="*/ 6777501 h 16291"/>
                <a:gd name="T80" fmla="*/ 260000 w 6156"/>
                <a:gd name="T81" fmla="*/ 1816250 h 16291"/>
                <a:gd name="T82" fmla="*/ 91875 w 6156"/>
                <a:gd name="T83" fmla="*/ 2015000 h 16291"/>
                <a:gd name="T84" fmla="*/ 625 w 6156"/>
                <a:gd name="T85" fmla="*/ 2228750 h 16291"/>
                <a:gd name="T86" fmla="*/ 625 w 6156"/>
                <a:gd name="T87" fmla="*/ 10028751 h 16291"/>
                <a:gd name="T88" fmla="*/ 107500 w 6156"/>
                <a:gd name="T89" fmla="*/ 10150626 h 16291"/>
                <a:gd name="T90" fmla="*/ 290625 w 6156"/>
                <a:gd name="T91" fmla="*/ 10166251 h 16291"/>
                <a:gd name="T92" fmla="*/ 3846875 w 6156"/>
                <a:gd name="T93" fmla="*/ 3633126 h 16291"/>
                <a:gd name="T94" fmla="*/ 3679375 w 6156"/>
                <a:gd name="T95" fmla="*/ 3556876 h 16291"/>
                <a:gd name="T96" fmla="*/ 3710000 w 6156"/>
                <a:gd name="T97" fmla="*/ 3388751 h 16291"/>
                <a:gd name="T98" fmla="*/ 3846875 w 6156"/>
                <a:gd name="T99" fmla="*/ 3327501 h 162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156"/>
                <a:gd name="T151" fmla="*/ 0 h 16291"/>
                <a:gd name="T152" fmla="*/ 6156 w 6156"/>
                <a:gd name="T153" fmla="*/ 16291 h 1629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uk-UA"/>
            </a:p>
          </p:txBody>
        </p:sp>
        <p:sp>
          <p:nvSpPr>
            <p:cNvPr id="8204" name="Shape 316"/>
            <p:cNvSpPr>
              <a:spLocks/>
            </p:cNvSpPr>
            <p:nvPr/>
          </p:nvSpPr>
          <p:spPr bwMode="auto">
            <a:xfrm>
              <a:off x="4253250" y="298550"/>
              <a:ext cx="153900" cy="406675"/>
            </a:xfrm>
            <a:custGeom>
              <a:avLst/>
              <a:gdLst>
                <a:gd name="T0" fmla="*/ 2366250 w 6156"/>
                <a:gd name="T1" fmla="*/ 2748125 h 16267"/>
                <a:gd name="T2" fmla="*/ 2381875 w 6156"/>
                <a:gd name="T3" fmla="*/ 2916250 h 16267"/>
                <a:gd name="T4" fmla="*/ 2351250 w 6156"/>
                <a:gd name="T5" fmla="*/ 3755626 h 16267"/>
                <a:gd name="T6" fmla="*/ 2396875 w 6156"/>
                <a:gd name="T7" fmla="*/ 3862501 h 16267"/>
                <a:gd name="T8" fmla="*/ 2290000 w 6156"/>
                <a:gd name="T9" fmla="*/ 4121876 h 16267"/>
                <a:gd name="T10" fmla="*/ 2121875 w 6156"/>
                <a:gd name="T11" fmla="*/ 4198126 h 16267"/>
                <a:gd name="T12" fmla="*/ 1450625 w 6156"/>
                <a:gd name="T13" fmla="*/ 4564375 h 16267"/>
                <a:gd name="T14" fmla="*/ 1251875 w 6156"/>
                <a:gd name="T15" fmla="*/ 4717500 h 16267"/>
                <a:gd name="T16" fmla="*/ 1175625 w 6156"/>
                <a:gd name="T17" fmla="*/ 4686875 h 16267"/>
                <a:gd name="T18" fmla="*/ 1160625 w 6156"/>
                <a:gd name="T19" fmla="*/ 4503750 h 16267"/>
                <a:gd name="T20" fmla="*/ 1191250 w 6156"/>
                <a:gd name="T21" fmla="*/ 3663751 h 16267"/>
                <a:gd name="T22" fmla="*/ 1145000 w 6156"/>
                <a:gd name="T23" fmla="*/ 3556876 h 16267"/>
                <a:gd name="T24" fmla="*/ 1251875 w 6156"/>
                <a:gd name="T25" fmla="*/ 3313126 h 16267"/>
                <a:gd name="T26" fmla="*/ 1420000 w 6156"/>
                <a:gd name="T27" fmla="*/ 3236875 h 16267"/>
                <a:gd name="T28" fmla="*/ 2091875 w 6156"/>
                <a:gd name="T29" fmla="*/ 2870000 h 16267"/>
                <a:gd name="T30" fmla="*/ 2290000 w 6156"/>
                <a:gd name="T31" fmla="*/ 2717500 h 16267"/>
                <a:gd name="T32" fmla="*/ 2076250 w 6156"/>
                <a:gd name="T33" fmla="*/ 4625625 h 16267"/>
                <a:gd name="T34" fmla="*/ 2137500 w 6156"/>
                <a:gd name="T35" fmla="*/ 4900625 h 16267"/>
                <a:gd name="T36" fmla="*/ 2015000 w 6156"/>
                <a:gd name="T37" fmla="*/ 5007500 h 16267"/>
                <a:gd name="T38" fmla="*/ 1847500 w 6156"/>
                <a:gd name="T39" fmla="*/ 4946250 h 16267"/>
                <a:gd name="T40" fmla="*/ 1801875 w 6156"/>
                <a:gd name="T41" fmla="*/ 4686875 h 16267"/>
                <a:gd name="T42" fmla="*/ 1923750 w 6156"/>
                <a:gd name="T43" fmla="*/ 4564375 h 16267"/>
                <a:gd name="T44" fmla="*/ 2152500 w 6156"/>
                <a:gd name="T45" fmla="*/ 5266875 h 16267"/>
                <a:gd name="T46" fmla="*/ 2213750 w 6156"/>
                <a:gd name="T47" fmla="*/ 5633125 h 16267"/>
                <a:gd name="T48" fmla="*/ 2168125 w 6156"/>
                <a:gd name="T49" fmla="*/ 5801250 h 16267"/>
                <a:gd name="T50" fmla="*/ 1985000 w 6156"/>
                <a:gd name="T51" fmla="*/ 5831875 h 16267"/>
                <a:gd name="T52" fmla="*/ 1893125 w 6156"/>
                <a:gd name="T53" fmla="*/ 5678750 h 16267"/>
                <a:gd name="T54" fmla="*/ 1908750 w 6156"/>
                <a:gd name="T55" fmla="*/ 5328125 h 16267"/>
                <a:gd name="T56" fmla="*/ 2030625 w 6156"/>
                <a:gd name="T57" fmla="*/ 5221250 h 16267"/>
                <a:gd name="T58" fmla="*/ 2137500 w 6156"/>
                <a:gd name="T59" fmla="*/ 6091250 h 16267"/>
                <a:gd name="T60" fmla="*/ 2091875 w 6156"/>
                <a:gd name="T61" fmla="*/ 6533750 h 16267"/>
                <a:gd name="T62" fmla="*/ 2000000 w 6156"/>
                <a:gd name="T63" fmla="*/ 6625627 h 16267"/>
                <a:gd name="T64" fmla="*/ 1847500 w 6156"/>
                <a:gd name="T65" fmla="*/ 6610002 h 16267"/>
                <a:gd name="T66" fmla="*/ 1801875 w 6156"/>
                <a:gd name="T67" fmla="*/ 6441875 h 16267"/>
                <a:gd name="T68" fmla="*/ 1923750 w 6156"/>
                <a:gd name="T69" fmla="*/ 6060625 h 16267"/>
                <a:gd name="T70" fmla="*/ 1831875 w 6156"/>
                <a:gd name="T71" fmla="*/ 6808751 h 16267"/>
                <a:gd name="T72" fmla="*/ 1923750 w 6156"/>
                <a:gd name="T73" fmla="*/ 6961251 h 16267"/>
                <a:gd name="T74" fmla="*/ 1710000 w 6156"/>
                <a:gd name="T75" fmla="*/ 7312501 h 16267"/>
                <a:gd name="T76" fmla="*/ 1541875 w 6156"/>
                <a:gd name="T77" fmla="*/ 7358126 h 16267"/>
                <a:gd name="T78" fmla="*/ 1450625 w 6156"/>
                <a:gd name="T79" fmla="*/ 7235626 h 16267"/>
                <a:gd name="T80" fmla="*/ 1557500 w 6156"/>
                <a:gd name="T81" fmla="*/ 7006876 h 16267"/>
                <a:gd name="T82" fmla="*/ 1725000 w 6156"/>
                <a:gd name="T83" fmla="*/ 6808751 h 16267"/>
                <a:gd name="T84" fmla="*/ 1313125 w 6156"/>
                <a:gd name="T85" fmla="*/ 7419376 h 16267"/>
                <a:gd name="T86" fmla="*/ 1389375 w 6156"/>
                <a:gd name="T87" fmla="*/ 7571876 h 16267"/>
                <a:gd name="T88" fmla="*/ 1175625 w 6156"/>
                <a:gd name="T89" fmla="*/ 7770001 h 16267"/>
                <a:gd name="T90" fmla="*/ 931250 w 6156"/>
                <a:gd name="T91" fmla="*/ 7846251 h 16267"/>
                <a:gd name="T92" fmla="*/ 824375 w 6156"/>
                <a:gd name="T93" fmla="*/ 7770001 h 16267"/>
                <a:gd name="T94" fmla="*/ 855000 w 6156"/>
                <a:gd name="T95" fmla="*/ 7602501 h 16267"/>
                <a:gd name="T96" fmla="*/ 1145000 w 6156"/>
                <a:gd name="T97" fmla="*/ 7419376 h 16267"/>
                <a:gd name="T98" fmla="*/ 580625 w 6156"/>
                <a:gd name="T99" fmla="*/ 7739376 h 16267"/>
                <a:gd name="T100" fmla="*/ 641250 w 6156"/>
                <a:gd name="T101" fmla="*/ 7892501 h 16267"/>
                <a:gd name="T102" fmla="*/ 534375 w 6156"/>
                <a:gd name="T103" fmla="*/ 8014376 h 16267"/>
                <a:gd name="T104" fmla="*/ 137500 w 6156"/>
                <a:gd name="T105" fmla="*/ 8045001 h 16267"/>
                <a:gd name="T106" fmla="*/ 30625 w 6156"/>
                <a:gd name="T107" fmla="*/ 7922501 h 16267"/>
                <a:gd name="T108" fmla="*/ 122500 w 6156"/>
                <a:gd name="T109" fmla="*/ 7770001 h 16267"/>
                <a:gd name="T110" fmla="*/ 3556875 w 6156"/>
                <a:gd name="T111" fmla="*/ 625 h 16267"/>
                <a:gd name="T112" fmla="*/ 625 w 6156"/>
                <a:gd name="T113" fmla="*/ 10166876 h 16267"/>
                <a:gd name="T114" fmla="*/ 3648750 w 6156"/>
                <a:gd name="T115" fmla="*/ 8289376 h 16267"/>
                <a:gd name="T116" fmla="*/ 3801250 w 6156"/>
                <a:gd name="T117" fmla="*/ 8090626 h 16267"/>
                <a:gd name="T118" fmla="*/ 3846875 w 6156"/>
                <a:gd name="T119" fmla="*/ 7861876 h 16267"/>
                <a:gd name="T120" fmla="*/ 3816250 w 6156"/>
                <a:gd name="T121" fmla="*/ 91875 h 16267"/>
                <a:gd name="T122" fmla="*/ 3694375 w 6156"/>
                <a:gd name="T123" fmla="*/ 625 h 1626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6156"/>
                <a:gd name="T187" fmla="*/ 0 h 16267"/>
                <a:gd name="T188" fmla="*/ 6156 w 6156"/>
                <a:gd name="T189" fmla="*/ 16267 h 1626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uk-UA"/>
            </a:p>
          </p:txBody>
        </p:sp>
      </p:grpSp>
      <p:sp>
        <p:nvSpPr>
          <p:cNvPr id="8196" name="Shape 312"/>
          <p:cNvSpPr>
            <a:spLocks/>
          </p:cNvSpPr>
          <p:nvPr/>
        </p:nvSpPr>
        <p:spPr bwMode="auto">
          <a:xfrm>
            <a:off x="1763713" y="1419225"/>
            <a:ext cx="431800" cy="581025"/>
          </a:xfrm>
          <a:custGeom>
            <a:avLst/>
            <a:gdLst>
              <a:gd name="T0" fmla="*/ 8734410 w 12018"/>
              <a:gd name="T1" fmla="*/ 4715556 h 15924"/>
              <a:gd name="T2" fmla="*/ 9617378 w 12018"/>
              <a:gd name="T3" fmla="*/ 5169533 h 15924"/>
              <a:gd name="T4" fmla="*/ 10310600 w 12018"/>
              <a:gd name="T5" fmla="*/ 5820577 h 15924"/>
              <a:gd name="T6" fmla="*/ 10815373 w 12018"/>
              <a:gd name="T7" fmla="*/ 6665953 h 15924"/>
              <a:gd name="T8" fmla="*/ 11067095 w 12018"/>
              <a:gd name="T9" fmla="*/ 7641844 h 15924"/>
              <a:gd name="T10" fmla="*/ 11005152 w 12018"/>
              <a:gd name="T11" fmla="*/ 8681588 h 15924"/>
              <a:gd name="T12" fmla="*/ 10688865 w 12018"/>
              <a:gd name="T13" fmla="*/ 9624168 h 15924"/>
              <a:gd name="T14" fmla="*/ 10089850 w 12018"/>
              <a:gd name="T15" fmla="*/ 10405655 h 15924"/>
              <a:gd name="T16" fmla="*/ 9333390 w 12018"/>
              <a:gd name="T17" fmla="*/ 11023422 h 15924"/>
              <a:gd name="T18" fmla="*/ 8419417 w 12018"/>
              <a:gd name="T19" fmla="*/ 11348233 h 15924"/>
              <a:gd name="T20" fmla="*/ 7094914 w 12018"/>
              <a:gd name="T21" fmla="*/ 11348233 h 15924"/>
              <a:gd name="T22" fmla="*/ 6180942 w 12018"/>
              <a:gd name="T23" fmla="*/ 11023422 h 15924"/>
              <a:gd name="T24" fmla="*/ 5424483 w 12018"/>
              <a:gd name="T25" fmla="*/ 10405655 h 15924"/>
              <a:gd name="T26" fmla="*/ 4825468 w 12018"/>
              <a:gd name="T27" fmla="*/ 9624168 h 15924"/>
              <a:gd name="T28" fmla="*/ 4509216 w 12018"/>
              <a:gd name="T29" fmla="*/ 8681588 h 15924"/>
              <a:gd name="T30" fmla="*/ 4447238 w 12018"/>
              <a:gd name="T31" fmla="*/ 7641844 h 15924"/>
              <a:gd name="T32" fmla="*/ 4698959 w 12018"/>
              <a:gd name="T33" fmla="*/ 6665953 h 15924"/>
              <a:gd name="T34" fmla="*/ 5203733 w 12018"/>
              <a:gd name="T35" fmla="*/ 5820577 h 15924"/>
              <a:gd name="T36" fmla="*/ 5896955 w 12018"/>
              <a:gd name="T37" fmla="*/ 5169533 h 15924"/>
              <a:gd name="T38" fmla="*/ 6779921 w 12018"/>
              <a:gd name="T39" fmla="*/ 4715556 h 15924"/>
              <a:gd name="T40" fmla="*/ 7346636 w 12018"/>
              <a:gd name="T41" fmla="*/ 0 h 15924"/>
              <a:gd name="T42" fmla="*/ 6180942 w 12018"/>
              <a:gd name="T43" fmla="*/ 162405 h 15924"/>
              <a:gd name="T44" fmla="*/ 4729932 w 12018"/>
              <a:gd name="T45" fmla="*/ 617731 h 15924"/>
              <a:gd name="T46" fmla="*/ 2838749 w 12018"/>
              <a:gd name="T47" fmla="*/ 1821268 h 15924"/>
              <a:gd name="T48" fmla="*/ 1325796 w 12018"/>
              <a:gd name="T49" fmla="*/ 3512056 h 15924"/>
              <a:gd name="T50" fmla="*/ 348552 w 12018"/>
              <a:gd name="T51" fmla="*/ 5624859 h 15924"/>
              <a:gd name="T52" fmla="*/ 95536 w 12018"/>
              <a:gd name="T53" fmla="*/ 6796431 h 15924"/>
              <a:gd name="T54" fmla="*/ 1293 w 12018"/>
              <a:gd name="T55" fmla="*/ 7998617 h 15924"/>
              <a:gd name="T56" fmla="*/ 189779 w 12018"/>
              <a:gd name="T57" fmla="*/ 9787924 h 15924"/>
              <a:gd name="T58" fmla="*/ 726781 w 12018"/>
              <a:gd name="T59" fmla="*/ 11542638 h 15924"/>
              <a:gd name="T60" fmla="*/ 1483275 w 12018"/>
              <a:gd name="T61" fmla="*/ 13266702 h 15924"/>
              <a:gd name="T62" fmla="*/ 3153743 w 12018"/>
              <a:gd name="T63" fmla="*/ 15965308 h 15924"/>
              <a:gd name="T64" fmla="*/ 5297940 w 12018"/>
              <a:gd name="T65" fmla="*/ 18663914 h 15924"/>
              <a:gd name="T66" fmla="*/ 7409908 w 12018"/>
              <a:gd name="T67" fmla="*/ 20875235 h 15924"/>
              <a:gd name="T68" fmla="*/ 8955161 w 12018"/>
              <a:gd name="T69" fmla="*/ 20029860 h 15924"/>
              <a:gd name="T70" fmla="*/ 10909616 w 12018"/>
              <a:gd name="T71" fmla="*/ 17850464 h 15924"/>
              <a:gd name="T72" fmla="*/ 13053848 w 12018"/>
              <a:gd name="T73" fmla="*/ 14924214 h 15924"/>
              <a:gd name="T74" fmla="*/ 14315079 w 12018"/>
              <a:gd name="T75" fmla="*/ 12714211 h 15924"/>
              <a:gd name="T76" fmla="*/ 15008301 w 12018"/>
              <a:gd name="T77" fmla="*/ 10958183 h 15924"/>
              <a:gd name="T78" fmla="*/ 15418795 w 12018"/>
              <a:gd name="T79" fmla="*/ 9168877 h 15924"/>
              <a:gd name="T80" fmla="*/ 15513038 w 12018"/>
              <a:gd name="T81" fmla="*/ 7576604 h 15924"/>
              <a:gd name="T82" fmla="*/ 15355559 w 12018"/>
              <a:gd name="T83" fmla="*/ 6373069 h 15924"/>
              <a:gd name="T84" fmla="*/ 14914058 w 12018"/>
              <a:gd name="T85" fmla="*/ 4877999 h 15924"/>
              <a:gd name="T86" fmla="*/ 13747071 w 12018"/>
              <a:gd name="T87" fmla="*/ 2926252 h 15924"/>
              <a:gd name="T88" fmla="*/ 12107575 w 12018"/>
              <a:gd name="T89" fmla="*/ 1365942 h 15924"/>
              <a:gd name="T90" fmla="*/ 10058879 w 12018"/>
              <a:gd name="T91" fmla="*/ 358124 h 15924"/>
              <a:gd name="T92" fmla="*/ 8924153 w 12018"/>
              <a:gd name="T93" fmla="*/ 97202 h 1592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2018"/>
              <a:gd name="T142" fmla="*/ 0 h 15924"/>
              <a:gd name="T143" fmla="*/ 12018 w 12018"/>
              <a:gd name="T144" fmla="*/ 15924 h 15924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8080"/>
          </a:solidFill>
          <a:ln w="9525">
            <a:noFill/>
            <a:round/>
            <a:headEnd/>
            <a:tailEnd/>
          </a:ln>
        </p:spPr>
        <p:txBody>
          <a:bodyPr lIns="91425" tIns="91425" rIns="91425" bIns="91425" anchor="ctr"/>
          <a:lstStyle/>
          <a:p>
            <a:endParaRPr lang="uk-UA"/>
          </a:p>
        </p:txBody>
      </p:sp>
      <p:grpSp>
        <p:nvGrpSpPr>
          <p:cNvPr id="8197" name="Shape 317"/>
          <p:cNvGrpSpPr>
            <a:grpSpLocks/>
          </p:cNvGrpSpPr>
          <p:nvPr/>
        </p:nvGrpSpPr>
        <p:grpSpPr bwMode="auto">
          <a:xfrm>
            <a:off x="900113" y="2355850"/>
            <a:ext cx="1079500" cy="1152525"/>
            <a:chOff x="4636075" y="261925"/>
            <a:chExt cx="401800" cy="475050"/>
          </a:xfrm>
        </p:grpSpPr>
        <p:sp>
          <p:nvSpPr>
            <p:cNvPr id="8198" name="Shape 318"/>
            <p:cNvSpPr>
              <a:spLocks/>
            </p:cNvSpPr>
            <p:nvPr/>
          </p:nvSpPr>
          <p:spPr bwMode="auto">
            <a:xfrm>
              <a:off x="4665400" y="326650"/>
              <a:ext cx="372475" cy="97100"/>
            </a:xfrm>
            <a:custGeom>
              <a:avLst/>
              <a:gdLst>
                <a:gd name="T0" fmla="*/ 580000 w 14899"/>
                <a:gd name="T1" fmla="*/ 0 h 3884"/>
                <a:gd name="T2" fmla="*/ 458125 w 14899"/>
                <a:gd name="T3" fmla="*/ 15625 h 3884"/>
                <a:gd name="T4" fmla="*/ 351250 w 14899"/>
                <a:gd name="T5" fmla="*/ 46250 h 3884"/>
                <a:gd name="T6" fmla="*/ 244375 w 14899"/>
                <a:gd name="T7" fmla="*/ 106875 h 3884"/>
                <a:gd name="T8" fmla="*/ 168125 w 14899"/>
                <a:gd name="T9" fmla="*/ 168125 h 3884"/>
                <a:gd name="T10" fmla="*/ 91875 w 14899"/>
                <a:gd name="T11" fmla="*/ 260000 h 3884"/>
                <a:gd name="T12" fmla="*/ 45625 w 14899"/>
                <a:gd name="T13" fmla="*/ 351250 h 3884"/>
                <a:gd name="T14" fmla="*/ 0 w 14899"/>
                <a:gd name="T15" fmla="*/ 458125 h 3884"/>
                <a:gd name="T16" fmla="*/ 0 w 14899"/>
                <a:gd name="T17" fmla="*/ 580000 h 3884"/>
                <a:gd name="T18" fmla="*/ 0 w 14899"/>
                <a:gd name="T19" fmla="*/ 1847500 h 3884"/>
                <a:gd name="T20" fmla="*/ 0 w 14899"/>
                <a:gd name="T21" fmla="*/ 1969375 h 3884"/>
                <a:gd name="T22" fmla="*/ 45625 w 14899"/>
                <a:gd name="T23" fmla="*/ 2076250 h 3884"/>
                <a:gd name="T24" fmla="*/ 91875 w 14899"/>
                <a:gd name="T25" fmla="*/ 2167500 h 3884"/>
                <a:gd name="T26" fmla="*/ 168125 w 14899"/>
                <a:gd name="T27" fmla="*/ 2259375 h 3884"/>
                <a:gd name="T28" fmla="*/ 244375 w 14899"/>
                <a:gd name="T29" fmla="*/ 2335625 h 3884"/>
                <a:gd name="T30" fmla="*/ 351250 w 14899"/>
                <a:gd name="T31" fmla="*/ 2381250 h 3884"/>
                <a:gd name="T32" fmla="*/ 458125 w 14899"/>
                <a:gd name="T33" fmla="*/ 2411875 h 3884"/>
                <a:gd name="T34" fmla="*/ 580000 w 14899"/>
                <a:gd name="T35" fmla="*/ 2427500 h 3884"/>
                <a:gd name="T36" fmla="*/ 7998751 w 14899"/>
                <a:gd name="T37" fmla="*/ 2427500 h 3884"/>
                <a:gd name="T38" fmla="*/ 9311251 w 14899"/>
                <a:gd name="T39" fmla="*/ 1221250 h 3884"/>
                <a:gd name="T40" fmla="*/ 7998751 w 14899"/>
                <a:gd name="T41" fmla="*/ 0 h 388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899"/>
                <a:gd name="T64" fmla="*/ 0 h 3884"/>
                <a:gd name="T65" fmla="*/ 14899 w 14899"/>
                <a:gd name="T66" fmla="*/ 3884 h 388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3366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uk-UA"/>
            </a:p>
          </p:txBody>
        </p:sp>
        <p:sp>
          <p:nvSpPr>
            <p:cNvPr id="8199" name="Shape 319"/>
            <p:cNvSpPr>
              <a:spLocks/>
            </p:cNvSpPr>
            <p:nvPr/>
          </p:nvSpPr>
          <p:spPr bwMode="auto">
            <a:xfrm>
              <a:off x="4636075" y="438375"/>
              <a:ext cx="372475" cy="97125"/>
            </a:xfrm>
            <a:custGeom>
              <a:avLst/>
              <a:gdLst>
                <a:gd name="T0" fmla="*/ 1313125 w 14899"/>
                <a:gd name="T1" fmla="*/ 625 h 3885"/>
                <a:gd name="T2" fmla="*/ 625 w 14899"/>
                <a:gd name="T3" fmla="*/ 1206250 h 3885"/>
                <a:gd name="T4" fmla="*/ 1313125 w 14899"/>
                <a:gd name="T5" fmla="*/ 2427500 h 3885"/>
                <a:gd name="T6" fmla="*/ 8731876 w 14899"/>
                <a:gd name="T7" fmla="*/ 2427500 h 3885"/>
                <a:gd name="T8" fmla="*/ 8853751 w 14899"/>
                <a:gd name="T9" fmla="*/ 2412500 h 3885"/>
                <a:gd name="T10" fmla="*/ 8960626 w 14899"/>
                <a:gd name="T11" fmla="*/ 2381875 h 3885"/>
                <a:gd name="T12" fmla="*/ 9067501 w 14899"/>
                <a:gd name="T13" fmla="*/ 2320625 h 3885"/>
                <a:gd name="T14" fmla="*/ 9143751 w 14899"/>
                <a:gd name="T15" fmla="*/ 2259375 h 3885"/>
                <a:gd name="T16" fmla="*/ 9220001 w 14899"/>
                <a:gd name="T17" fmla="*/ 2168125 h 3885"/>
                <a:gd name="T18" fmla="*/ 9266251 w 14899"/>
                <a:gd name="T19" fmla="*/ 2076250 h 3885"/>
                <a:gd name="T20" fmla="*/ 9311876 w 14899"/>
                <a:gd name="T21" fmla="*/ 1969375 h 3885"/>
                <a:gd name="T22" fmla="*/ 9311876 w 14899"/>
                <a:gd name="T23" fmla="*/ 1847500 h 3885"/>
                <a:gd name="T24" fmla="*/ 9311876 w 14899"/>
                <a:gd name="T25" fmla="*/ 580625 h 3885"/>
                <a:gd name="T26" fmla="*/ 9311876 w 14899"/>
                <a:gd name="T27" fmla="*/ 458125 h 3885"/>
                <a:gd name="T28" fmla="*/ 9266251 w 14899"/>
                <a:gd name="T29" fmla="*/ 351875 h 3885"/>
                <a:gd name="T30" fmla="*/ 9220001 w 14899"/>
                <a:gd name="T31" fmla="*/ 260000 h 3885"/>
                <a:gd name="T32" fmla="*/ 9143751 w 14899"/>
                <a:gd name="T33" fmla="*/ 168125 h 3885"/>
                <a:gd name="T34" fmla="*/ 9067501 w 14899"/>
                <a:gd name="T35" fmla="*/ 91875 h 3885"/>
                <a:gd name="T36" fmla="*/ 8960626 w 14899"/>
                <a:gd name="T37" fmla="*/ 46250 h 3885"/>
                <a:gd name="T38" fmla="*/ 8853751 w 14899"/>
                <a:gd name="T39" fmla="*/ 15625 h 3885"/>
                <a:gd name="T40" fmla="*/ 8731876 w 14899"/>
                <a:gd name="T41" fmla="*/ 625 h 388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899"/>
                <a:gd name="T64" fmla="*/ 0 h 3885"/>
                <a:gd name="T65" fmla="*/ 14899 w 14899"/>
                <a:gd name="T66" fmla="*/ 3885 h 388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3366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uk-UA"/>
            </a:p>
          </p:txBody>
        </p:sp>
        <p:sp>
          <p:nvSpPr>
            <p:cNvPr id="8200" name="Shape 320"/>
            <p:cNvSpPr>
              <a:spLocks/>
            </p:cNvSpPr>
            <p:nvPr/>
          </p:nvSpPr>
          <p:spPr bwMode="auto">
            <a:xfrm>
              <a:off x="4814975" y="261925"/>
              <a:ext cx="44000" cy="50100"/>
            </a:xfrm>
            <a:custGeom>
              <a:avLst/>
              <a:gdLst>
                <a:gd name="T0" fmla="*/ 351875 w 1760"/>
                <a:gd name="T1" fmla="*/ 625 h 2004"/>
                <a:gd name="T2" fmla="*/ 290625 w 1760"/>
                <a:gd name="T3" fmla="*/ 15625 h 2004"/>
                <a:gd name="T4" fmla="*/ 214375 w 1760"/>
                <a:gd name="T5" fmla="*/ 30625 h 2004"/>
                <a:gd name="T6" fmla="*/ 153125 w 1760"/>
                <a:gd name="T7" fmla="*/ 61250 h 2004"/>
                <a:gd name="T8" fmla="*/ 107500 w 1760"/>
                <a:gd name="T9" fmla="*/ 106875 h 2004"/>
                <a:gd name="T10" fmla="*/ 61875 w 1760"/>
                <a:gd name="T11" fmla="*/ 168125 h 2004"/>
                <a:gd name="T12" fmla="*/ 15625 w 1760"/>
                <a:gd name="T13" fmla="*/ 229375 h 2004"/>
                <a:gd name="T14" fmla="*/ 625 w 1760"/>
                <a:gd name="T15" fmla="*/ 290625 h 2004"/>
                <a:gd name="T16" fmla="*/ 625 w 1760"/>
                <a:gd name="T17" fmla="*/ 366875 h 2004"/>
                <a:gd name="T18" fmla="*/ 625 w 1760"/>
                <a:gd name="T19" fmla="*/ 1251875 h 2004"/>
                <a:gd name="T20" fmla="*/ 1099375 w 1760"/>
                <a:gd name="T21" fmla="*/ 1251875 h 2004"/>
                <a:gd name="T22" fmla="*/ 1099375 w 1760"/>
                <a:gd name="T23" fmla="*/ 366875 h 2004"/>
                <a:gd name="T24" fmla="*/ 1099375 w 1760"/>
                <a:gd name="T25" fmla="*/ 290625 h 2004"/>
                <a:gd name="T26" fmla="*/ 1084375 w 1760"/>
                <a:gd name="T27" fmla="*/ 229375 h 2004"/>
                <a:gd name="T28" fmla="*/ 1038750 w 1760"/>
                <a:gd name="T29" fmla="*/ 168125 h 2004"/>
                <a:gd name="T30" fmla="*/ 992500 w 1760"/>
                <a:gd name="T31" fmla="*/ 106875 h 2004"/>
                <a:gd name="T32" fmla="*/ 946875 w 1760"/>
                <a:gd name="T33" fmla="*/ 61250 h 2004"/>
                <a:gd name="T34" fmla="*/ 885625 w 1760"/>
                <a:gd name="T35" fmla="*/ 30625 h 2004"/>
                <a:gd name="T36" fmla="*/ 809375 w 1760"/>
                <a:gd name="T37" fmla="*/ 15625 h 2004"/>
                <a:gd name="T38" fmla="*/ 748750 w 1760"/>
                <a:gd name="T39" fmla="*/ 625 h 20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760"/>
                <a:gd name="T61" fmla="*/ 0 h 2004"/>
                <a:gd name="T62" fmla="*/ 1760 w 1760"/>
                <a:gd name="T63" fmla="*/ 2004 h 20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3366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uk-UA"/>
            </a:p>
          </p:txBody>
        </p:sp>
        <p:sp>
          <p:nvSpPr>
            <p:cNvPr id="8201" name="Shape 321"/>
            <p:cNvSpPr>
              <a:spLocks/>
            </p:cNvSpPr>
            <p:nvPr/>
          </p:nvSpPr>
          <p:spPr bwMode="auto">
            <a:xfrm>
              <a:off x="4814975" y="550125"/>
              <a:ext cx="44000" cy="186850"/>
            </a:xfrm>
            <a:custGeom>
              <a:avLst/>
              <a:gdLst>
                <a:gd name="T0" fmla="*/ 625 w 1760"/>
                <a:gd name="T1" fmla="*/ 0 h 7474"/>
                <a:gd name="T2" fmla="*/ 625 w 1760"/>
                <a:gd name="T3" fmla="*/ 4671250 h 7474"/>
                <a:gd name="T4" fmla="*/ 1099375 w 1760"/>
                <a:gd name="T5" fmla="*/ 4671250 h 7474"/>
                <a:gd name="T6" fmla="*/ 1099375 w 1760"/>
                <a:gd name="T7" fmla="*/ 0 h 74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60"/>
                <a:gd name="T13" fmla="*/ 0 h 7474"/>
                <a:gd name="T14" fmla="*/ 1760 w 1760"/>
                <a:gd name="T15" fmla="*/ 7474 h 74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3366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uk-UA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hape 101"/>
          <p:cNvSpPr txBox="1">
            <a:spLocks noGrp="1"/>
          </p:cNvSpPr>
          <p:nvPr>
            <p:ph type="ctrTitle" idx="4294967295"/>
          </p:nvPr>
        </p:nvSpPr>
        <p:spPr>
          <a:xfrm>
            <a:off x="2771775" y="1708150"/>
            <a:ext cx="5353050" cy="1160463"/>
          </a:xfrm>
        </p:spPr>
        <p:txBody>
          <a:bodyPr/>
          <a:lstStyle/>
          <a:p>
            <a:pPr eaLnBrk="1" hangingPunct="1">
              <a:buClr>
                <a:srgbClr val="FFFFFF"/>
              </a:buClr>
              <a:buFont typeface="Raleway"/>
              <a:buNone/>
            </a:pPr>
            <a:r>
              <a:rPr lang="uk-UA" sz="6000" b="1" smtClean="0">
                <a:solidFill>
                  <a:srgbClr val="ABE33F"/>
                </a:solidFill>
                <a:latin typeface="Raleway"/>
                <a:cs typeface="Arial" charset="0"/>
                <a:sym typeface="Raleway"/>
              </a:rPr>
              <a:t>Для чого?</a:t>
            </a:r>
          </a:p>
        </p:txBody>
      </p:sp>
      <p:sp>
        <p:nvSpPr>
          <p:cNvPr id="10242" name="Shape 102"/>
          <p:cNvSpPr txBox="1">
            <a:spLocks noGrp="1"/>
          </p:cNvSpPr>
          <p:nvPr>
            <p:ph type="subTitle" idx="4294967295"/>
          </p:nvPr>
        </p:nvSpPr>
        <p:spPr>
          <a:xfrm>
            <a:off x="3132138" y="2787650"/>
            <a:ext cx="5353050" cy="2197100"/>
          </a:xfrm>
        </p:spPr>
        <p:txBody>
          <a:bodyPr/>
          <a:lstStyle/>
          <a:p>
            <a:pPr marL="0" indent="0" eaLnBrk="1" hangingPunct="1">
              <a:buClr>
                <a:srgbClr val="ABE33F"/>
              </a:buClr>
              <a:buFont typeface="Karla"/>
              <a:buNone/>
            </a:pPr>
            <a:r>
              <a:rPr lang="uk-UA" sz="2800" b="1" smtClean="0">
                <a:solidFill>
                  <a:srgbClr val="004C52"/>
                </a:solidFill>
                <a:latin typeface="Arial" charset="0"/>
                <a:cs typeface="Arial" charset="0"/>
                <a:sym typeface="Karla"/>
              </a:rPr>
              <a:t>Допомогти кожному спробувати, що таке справжня гірська мандрівка</a:t>
            </a:r>
            <a:endParaRPr lang="uk-UA" sz="2800" smtClean="0">
              <a:solidFill>
                <a:srgbClr val="004C52"/>
              </a:solidFill>
              <a:latin typeface="Arial" charset="0"/>
              <a:cs typeface="Arial" charset="0"/>
              <a:sym typeface="Karla"/>
            </a:endParaRPr>
          </a:p>
        </p:txBody>
      </p:sp>
      <p:grpSp>
        <p:nvGrpSpPr>
          <p:cNvPr id="10243" name="Shape 313"/>
          <p:cNvGrpSpPr>
            <a:grpSpLocks/>
          </p:cNvGrpSpPr>
          <p:nvPr/>
        </p:nvGrpSpPr>
        <p:grpSpPr bwMode="auto">
          <a:xfrm>
            <a:off x="1042988" y="1708150"/>
            <a:ext cx="1655762" cy="809625"/>
            <a:chOff x="3918650" y="293075"/>
            <a:chExt cx="488500" cy="412775"/>
          </a:xfrm>
        </p:grpSpPr>
        <p:sp>
          <p:nvSpPr>
            <p:cNvPr id="10250" name="Shape 314"/>
            <p:cNvSpPr>
              <a:spLocks/>
            </p:cNvSpPr>
            <p:nvPr/>
          </p:nvSpPr>
          <p:spPr bwMode="auto">
            <a:xfrm>
              <a:off x="4085350" y="293675"/>
              <a:ext cx="154500" cy="412175"/>
            </a:xfrm>
            <a:custGeom>
              <a:avLst/>
              <a:gdLst>
                <a:gd name="T0" fmla="*/ 656250 w 6180"/>
                <a:gd name="T1" fmla="*/ 3541875 h 16487"/>
                <a:gd name="T2" fmla="*/ 855000 w 6180"/>
                <a:gd name="T3" fmla="*/ 3740000 h 16487"/>
                <a:gd name="T4" fmla="*/ 763125 w 6180"/>
                <a:gd name="T5" fmla="*/ 3892500 h 16487"/>
                <a:gd name="T6" fmla="*/ 610625 w 6180"/>
                <a:gd name="T7" fmla="*/ 3877500 h 16487"/>
                <a:gd name="T8" fmla="*/ 320625 w 6180"/>
                <a:gd name="T9" fmla="*/ 3694375 h 16487"/>
                <a:gd name="T10" fmla="*/ 305625 w 6180"/>
                <a:gd name="T11" fmla="*/ 3526250 h 16487"/>
                <a:gd name="T12" fmla="*/ 443125 w 6180"/>
                <a:gd name="T13" fmla="*/ 3435000 h 16487"/>
                <a:gd name="T14" fmla="*/ 1160000 w 6180"/>
                <a:gd name="T15" fmla="*/ 4030000 h 16487"/>
                <a:gd name="T16" fmla="*/ 1343750 w 6180"/>
                <a:gd name="T17" fmla="*/ 4366249 h 16487"/>
                <a:gd name="T18" fmla="*/ 1266875 w 6180"/>
                <a:gd name="T19" fmla="*/ 4518749 h 16487"/>
                <a:gd name="T20" fmla="*/ 1114375 w 6180"/>
                <a:gd name="T21" fmla="*/ 4518749 h 16487"/>
                <a:gd name="T22" fmla="*/ 900625 w 6180"/>
                <a:gd name="T23" fmla="*/ 4213125 h 16487"/>
                <a:gd name="T24" fmla="*/ 900625 w 6180"/>
                <a:gd name="T25" fmla="*/ 4030000 h 16487"/>
                <a:gd name="T26" fmla="*/ 1404375 w 6180"/>
                <a:gd name="T27" fmla="*/ 4686249 h 16487"/>
                <a:gd name="T28" fmla="*/ 1541875 w 6180"/>
                <a:gd name="T29" fmla="*/ 4778124 h 16487"/>
                <a:gd name="T30" fmla="*/ 1648750 w 6180"/>
                <a:gd name="T31" fmla="*/ 5189999 h 16487"/>
                <a:gd name="T32" fmla="*/ 1511250 w 6180"/>
                <a:gd name="T33" fmla="*/ 5281874 h 16487"/>
                <a:gd name="T34" fmla="*/ 1389375 w 6180"/>
                <a:gd name="T35" fmla="*/ 5220624 h 16487"/>
                <a:gd name="T36" fmla="*/ 1251875 w 6180"/>
                <a:gd name="T37" fmla="*/ 4839374 h 16487"/>
                <a:gd name="T38" fmla="*/ 1343750 w 6180"/>
                <a:gd name="T39" fmla="*/ 4701874 h 16487"/>
                <a:gd name="T40" fmla="*/ 1740625 w 6180"/>
                <a:gd name="T41" fmla="*/ 5464999 h 16487"/>
                <a:gd name="T42" fmla="*/ 1923750 w 6180"/>
                <a:gd name="T43" fmla="*/ 5846874 h 16487"/>
                <a:gd name="T44" fmla="*/ 1877500 w 6180"/>
                <a:gd name="T45" fmla="*/ 5999374 h 16487"/>
                <a:gd name="T46" fmla="*/ 1740625 w 6180"/>
                <a:gd name="T47" fmla="*/ 6044999 h 16487"/>
                <a:gd name="T48" fmla="*/ 1633750 w 6180"/>
                <a:gd name="T49" fmla="*/ 5938124 h 16487"/>
                <a:gd name="T50" fmla="*/ 1541875 w 6180"/>
                <a:gd name="T51" fmla="*/ 5526249 h 16487"/>
                <a:gd name="T52" fmla="*/ 2015000 w 6180"/>
                <a:gd name="T53" fmla="*/ 6213124 h 16487"/>
                <a:gd name="T54" fmla="*/ 2213750 w 6180"/>
                <a:gd name="T55" fmla="*/ 6579375 h 16487"/>
                <a:gd name="T56" fmla="*/ 2198125 w 6180"/>
                <a:gd name="T57" fmla="*/ 6747500 h 16487"/>
                <a:gd name="T58" fmla="*/ 2045625 w 6180"/>
                <a:gd name="T59" fmla="*/ 6793125 h 16487"/>
                <a:gd name="T60" fmla="*/ 1938750 w 6180"/>
                <a:gd name="T61" fmla="*/ 6716875 h 16487"/>
                <a:gd name="T62" fmla="*/ 1816875 w 6180"/>
                <a:gd name="T63" fmla="*/ 6304374 h 16487"/>
                <a:gd name="T64" fmla="*/ 2350625 w 6180"/>
                <a:gd name="T65" fmla="*/ 6930625 h 16487"/>
                <a:gd name="T66" fmla="*/ 2610625 w 6180"/>
                <a:gd name="T67" fmla="*/ 7235625 h 16487"/>
                <a:gd name="T68" fmla="*/ 2625625 w 6180"/>
                <a:gd name="T69" fmla="*/ 7403750 h 16487"/>
                <a:gd name="T70" fmla="*/ 2427500 w 6180"/>
                <a:gd name="T71" fmla="*/ 7480000 h 16487"/>
                <a:gd name="T72" fmla="*/ 2183125 w 6180"/>
                <a:gd name="T73" fmla="*/ 7159375 h 16487"/>
                <a:gd name="T74" fmla="*/ 2198125 w 6180"/>
                <a:gd name="T75" fmla="*/ 6991250 h 16487"/>
                <a:gd name="T76" fmla="*/ 2885000 w 6180"/>
                <a:gd name="T77" fmla="*/ 7525625 h 16487"/>
                <a:gd name="T78" fmla="*/ 3190625 w 6180"/>
                <a:gd name="T79" fmla="*/ 7708749 h 16487"/>
                <a:gd name="T80" fmla="*/ 3266875 w 6180"/>
                <a:gd name="T81" fmla="*/ 7846249 h 16487"/>
                <a:gd name="T82" fmla="*/ 3190625 w 6180"/>
                <a:gd name="T83" fmla="*/ 7968124 h 16487"/>
                <a:gd name="T84" fmla="*/ 3053125 w 6180"/>
                <a:gd name="T85" fmla="*/ 7983749 h 16487"/>
                <a:gd name="T86" fmla="*/ 2717500 w 6180"/>
                <a:gd name="T87" fmla="*/ 7754374 h 16487"/>
                <a:gd name="T88" fmla="*/ 2732500 w 6180"/>
                <a:gd name="T89" fmla="*/ 7586875 h 16487"/>
                <a:gd name="T90" fmla="*/ 0 w 6180"/>
                <a:gd name="T91" fmla="*/ 625 h 16487"/>
                <a:gd name="T92" fmla="*/ 91875 w 6180"/>
                <a:gd name="T93" fmla="*/ 3388750 h 16487"/>
                <a:gd name="T94" fmla="*/ 106875 w 6180"/>
                <a:gd name="T95" fmla="*/ 3526250 h 16487"/>
                <a:gd name="T96" fmla="*/ 0 w 6180"/>
                <a:gd name="T97" fmla="*/ 3618125 h 16487"/>
                <a:gd name="T98" fmla="*/ 3861875 w 6180"/>
                <a:gd name="T99" fmla="*/ 8197499 h 16487"/>
                <a:gd name="T100" fmla="*/ 3495625 w 6180"/>
                <a:gd name="T101" fmla="*/ 8121249 h 16487"/>
                <a:gd name="T102" fmla="*/ 3434375 w 6180"/>
                <a:gd name="T103" fmla="*/ 7968124 h 16487"/>
                <a:gd name="T104" fmla="*/ 3556875 w 6180"/>
                <a:gd name="T105" fmla="*/ 7846249 h 16487"/>
                <a:gd name="T106" fmla="*/ 3861875 w 6180"/>
                <a:gd name="T107" fmla="*/ 1954375 h 1648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6180"/>
                <a:gd name="T163" fmla="*/ 0 h 16487"/>
                <a:gd name="T164" fmla="*/ 6180 w 6180"/>
                <a:gd name="T165" fmla="*/ 16487 h 1648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uk-UA"/>
            </a:p>
          </p:txBody>
        </p:sp>
        <p:sp>
          <p:nvSpPr>
            <p:cNvPr id="10251" name="Shape 315"/>
            <p:cNvSpPr>
              <a:spLocks/>
            </p:cNvSpPr>
            <p:nvPr/>
          </p:nvSpPr>
          <p:spPr bwMode="auto">
            <a:xfrm>
              <a:off x="3918650" y="293075"/>
              <a:ext cx="153900" cy="407275"/>
            </a:xfrm>
            <a:custGeom>
              <a:avLst/>
              <a:gdLst>
                <a:gd name="T0" fmla="*/ 3450000 w 6156"/>
                <a:gd name="T1" fmla="*/ 3480626 h 16291"/>
                <a:gd name="T2" fmla="*/ 3465625 w 6156"/>
                <a:gd name="T3" fmla="*/ 3648126 h 16291"/>
                <a:gd name="T4" fmla="*/ 3251875 w 6156"/>
                <a:gd name="T5" fmla="*/ 3785626 h 16291"/>
                <a:gd name="T6" fmla="*/ 3007500 w 6156"/>
                <a:gd name="T7" fmla="*/ 3861876 h 16291"/>
                <a:gd name="T8" fmla="*/ 2916250 w 6156"/>
                <a:gd name="T9" fmla="*/ 3785626 h 16291"/>
                <a:gd name="T10" fmla="*/ 2931250 w 6156"/>
                <a:gd name="T11" fmla="*/ 3617501 h 16291"/>
                <a:gd name="T12" fmla="*/ 3282501 w 6156"/>
                <a:gd name="T13" fmla="*/ 3450001 h 16291"/>
                <a:gd name="T14" fmla="*/ 2717500 w 6156"/>
                <a:gd name="T15" fmla="*/ 3861876 h 16291"/>
                <a:gd name="T16" fmla="*/ 2793750 w 6156"/>
                <a:gd name="T17" fmla="*/ 4014376 h 16291"/>
                <a:gd name="T18" fmla="*/ 2641250 w 6156"/>
                <a:gd name="T19" fmla="*/ 4213126 h 16291"/>
                <a:gd name="T20" fmla="*/ 2427500 w 6156"/>
                <a:gd name="T21" fmla="*/ 4381251 h 16291"/>
                <a:gd name="T22" fmla="*/ 2290000 w 6156"/>
                <a:gd name="T23" fmla="*/ 4289376 h 16291"/>
                <a:gd name="T24" fmla="*/ 2320625 w 6156"/>
                <a:gd name="T25" fmla="*/ 4121251 h 16291"/>
                <a:gd name="T26" fmla="*/ 2595625 w 6156"/>
                <a:gd name="T27" fmla="*/ 3861876 h 16291"/>
                <a:gd name="T28" fmla="*/ 2213750 w 6156"/>
                <a:gd name="T29" fmla="*/ 4503125 h 16291"/>
                <a:gd name="T30" fmla="*/ 2290000 w 6156"/>
                <a:gd name="T31" fmla="*/ 4655625 h 16291"/>
                <a:gd name="T32" fmla="*/ 2106875 w 6156"/>
                <a:gd name="T33" fmla="*/ 5006875 h 16291"/>
                <a:gd name="T34" fmla="*/ 1985000 w 6156"/>
                <a:gd name="T35" fmla="*/ 5052500 h 16291"/>
                <a:gd name="T36" fmla="*/ 1847500 w 6156"/>
                <a:gd name="T37" fmla="*/ 4945625 h 16291"/>
                <a:gd name="T38" fmla="*/ 2015625 w 6156"/>
                <a:gd name="T39" fmla="*/ 4548750 h 16291"/>
                <a:gd name="T40" fmla="*/ 2168125 w 6156"/>
                <a:gd name="T41" fmla="*/ 4472500 h 16291"/>
                <a:gd name="T42" fmla="*/ 1893125 w 6156"/>
                <a:gd name="T43" fmla="*/ 5251250 h 16291"/>
                <a:gd name="T44" fmla="*/ 1939375 w 6156"/>
                <a:gd name="T45" fmla="*/ 5418750 h 16291"/>
                <a:gd name="T46" fmla="*/ 1786250 w 6156"/>
                <a:gd name="T47" fmla="*/ 5770000 h 16291"/>
                <a:gd name="T48" fmla="*/ 1588125 w 6156"/>
                <a:gd name="T49" fmla="*/ 5770000 h 16291"/>
                <a:gd name="T50" fmla="*/ 1542500 w 6156"/>
                <a:gd name="T51" fmla="*/ 5601875 h 16291"/>
                <a:gd name="T52" fmla="*/ 1725625 w 6156"/>
                <a:gd name="T53" fmla="*/ 5220625 h 16291"/>
                <a:gd name="T54" fmla="*/ 1648750 w 6156"/>
                <a:gd name="T55" fmla="*/ 6014375 h 16291"/>
                <a:gd name="T56" fmla="*/ 1710000 w 6156"/>
                <a:gd name="T57" fmla="*/ 6166875 h 16291"/>
                <a:gd name="T58" fmla="*/ 1588125 w 6156"/>
                <a:gd name="T59" fmla="*/ 6563752 h 16291"/>
                <a:gd name="T60" fmla="*/ 1465625 w 6156"/>
                <a:gd name="T61" fmla="*/ 6594377 h 16291"/>
                <a:gd name="T62" fmla="*/ 1343750 w 6156"/>
                <a:gd name="T63" fmla="*/ 6471875 h 16291"/>
                <a:gd name="T64" fmla="*/ 1435625 w 6156"/>
                <a:gd name="T65" fmla="*/ 6045000 h 16291"/>
                <a:gd name="T66" fmla="*/ 1435625 w 6156"/>
                <a:gd name="T67" fmla="*/ 6777501 h 16291"/>
                <a:gd name="T68" fmla="*/ 1572500 w 6156"/>
                <a:gd name="T69" fmla="*/ 6884376 h 16291"/>
                <a:gd name="T70" fmla="*/ 1542500 w 6156"/>
                <a:gd name="T71" fmla="*/ 7143751 h 16291"/>
                <a:gd name="T72" fmla="*/ 1405000 w 6156"/>
                <a:gd name="T73" fmla="*/ 7235626 h 16291"/>
                <a:gd name="T74" fmla="*/ 1282500 w 6156"/>
                <a:gd name="T75" fmla="*/ 7189376 h 16291"/>
                <a:gd name="T76" fmla="*/ 1267500 w 6156"/>
                <a:gd name="T77" fmla="*/ 6915001 h 16291"/>
                <a:gd name="T78" fmla="*/ 1374375 w 6156"/>
                <a:gd name="T79" fmla="*/ 6777501 h 16291"/>
                <a:gd name="T80" fmla="*/ 260000 w 6156"/>
                <a:gd name="T81" fmla="*/ 1816250 h 16291"/>
                <a:gd name="T82" fmla="*/ 91875 w 6156"/>
                <a:gd name="T83" fmla="*/ 2015000 h 16291"/>
                <a:gd name="T84" fmla="*/ 625 w 6156"/>
                <a:gd name="T85" fmla="*/ 2228750 h 16291"/>
                <a:gd name="T86" fmla="*/ 625 w 6156"/>
                <a:gd name="T87" fmla="*/ 10028751 h 16291"/>
                <a:gd name="T88" fmla="*/ 107500 w 6156"/>
                <a:gd name="T89" fmla="*/ 10150626 h 16291"/>
                <a:gd name="T90" fmla="*/ 290625 w 6156"/>
                <a:gd name="T91" fmla="*/ 10166251 h 16291"/>
                <a:gd name="T92" fmla="*/ 3846875 w 6156"/>
                <a:gd name="T93" fmla="*/ 3633126 h 16291"/>
                <a:gd name="T94" fmla="*/ 3679375 w 6156"/>
                <a:gd name="T95" fmla="*/ 3556876 h 16291"/>
                <a:gd name="T96" fmla="*/ 3710000 w 6156"/>
                <a:gd name="T97" fmla="*/ 3388751 h 16291"/>
                <a:gd name="T98" fmla="*/ 3846875 w 6156"/>
                <a:gd name="T99" fmla="*/ 3327501 h 162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156"/>
                <a:gd name="T151" fmla="*/ 0 h 16291"/>
                <a:gd name="T152" fmla="*/ 6156 w 6156"/>
                <a:gd name="T153" fmla="*/ 16291 h 1629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uk-UA"/>
            </a:p>
          </p:txBody>
        </p:sp>
        <p:sp>
          <p:nvSpPr>
            <p:cNvPr id="10252" name="Shape 316"/>
            <p:cNvSpPr>
              <a:spLocks/>
            </p:cNvSpPr>
            <p:nvPr/>
          </p:nvSpPr>
          <p:spPr bwMode="auto">
            <a:xfrm>
              <a:off x="4253250" y="298550"/>
              <a:ext cx="153900" cy="406675"/>
            </a:xfrm>
            <a:custGeom>
              <a:avLst/>
              <a:gdLst>
                <a:gd name="T0" fmla="*/ 2366250 w 6156"/>
                <a:gd name="T1" fmla="*/ 2748125 h 16267"/>
                <a:gd name="T2" fmla="*/ 2381875 w 6156"/>
                <a:gd name="T3" fmla="*/ 2916250 h 16267"/>
                <a:gd name="T4" fmla="*/ 2351250 w 6156"/>
                <a:gd name="T5" fmla="*/ 3755626 h 16267"/>
                <a:gd name="T6" fmla="*/ 2396875 w 6156"/>
                <a:gd name="T7" fmla="*/ 3862501 h 16267"/>
                <a:gd name="T8" fmla="*/ 2290000 w 6156"/>
                <a:gd name="T9" fmla="*/ 4121876 h 16267"/>
                <a:gd name="T10" fmla="*/ 2121875 w 6156"/>
                <a:gd name="T11" fmla="*/ 4198126 h 16267"/>
                <a:gd name="T12" fmla="*/ 1450625 w 6156"/>
                <a:gd name="T13" fmla="*/ 4564375 h 16267"/>
                <a:gd name="T14" fmla="*/ 1251875 w 6156"/>
                <a:gd name="T15" fmla="*/ 4717500 h 16267"/>
                <a:gd name="T16" fmla="*/ 1175625 w 6156"/>
                <a:gd name="T17" fmla="*/ 4686875 h 16267"/>
                <a:gd name="T18" fmla="*/ 1160625 w 6156"/>
                <a:gd name="T19" fmla="*/ 4503750 h 16267"/>
                <a:gd name="T20" fmla="*/ 1191250 w 6156"/>
                <a:gd name="T21" fmla="*/ 3663751 h 16267"/>
                <a:gd name="T22" fmla="*/ 1145000 w 6156"/>
                <a:gd name="T23" fmla="*/ 3556876 h 16267"/>
                <a:gd name="T24" fmla="*/ 1251875 w 6156"/>
                <a:gd name="T25" fmla="*/ 3313126 h 16267"/>
                <a:gd name="T26" fmla="*/ 1420000 w 6156"/>
                <a:gd name="T27" fmla="*/ 3236875 h 16267"/>
                <a:gd name="T28" fmla="*/ 2091875 w 6156"/>
                <a:gd name="T29" fmla="*/ 2870000 h 16267"/>
                <a:gd name="T30" fmla="*/ 2290000 w 6156"/>
                <a:gd name="T31" fmla="*/ 2717500 h 16267"/>
                <a:gd name="T32" fmla="*/ 2076250 w 6156"/>
                <a:gd name="T33" fmla="*/ 4625625 h 16267"/>
                <a:gd name="T34" fmla="*/ 2137500 w 6156"/>
                <a:gd name="T35" fmla="*/ 4900625 h 16267"/>
                <a:gd name="T36" fmla="*/ 2015000 w 6156"/>
                <a:gd name="T37" fmla="*/ 5007500 h 16267"/>
                <a:gd name="T38" fmla="*/ 1847500 w 6156"/>
                <a:gd name="T39" fmla="*/ 4946250 h 16267"/>
                <a:gd name="T40" fmla="*/ 1801875 w 6156"/>
                <a:gd name="T41" fmla="*/ 4686875 h 16267"/>
                <a:gd name="T42" fmla="*/ 1923750 w 6156"/>
                <a:gd name="T43" fmla="*/ 4564375 h 16267"/>
                <a:gd name="T44" fmla="*/ 2152500 w 6156"/>
                <a:gd name="T45" fmla="*/ 5266875 h 16267"/>
                <a:gd name="T46" fmla="*/ 2213750 w 6156"/>
                <a:gd name="T47" fmla="*/ 5633125 h 16267"/>
                <a:gd name="T48" fmla="*/ 2168125 w 6156"/>
                <a:gd name="T49" fmla="*/ 5801250 h 16267"/>
                <a:gd name="T50" fmla="*/ 1985000 w 6156"/>
                <a:gd name="T51" fmla="*/ 5831875 h 16267"/>
                <a:gd name="T52" fmla="*/ 1893125 w 6156"/>
                <a:gd name="T53" fmla="*/ 5678750 h 16267"/>
                <a:gd name="T54" fmla="*/ 1908750 w 6156"/>
                <a:gd name="T55" fmla="*/ 5328125 h 16267"/>
                <a:gd name="T56" fmla="*/ 2030625 w 6156"/>
                <a:gd name="T57" fmla="*/ 5221250 h 16267"/>
                <a:gd name="T58" fmla="*/ 2137500 w 6156"/>
                <a:gd name="T59" fmla="*/ 6091250 h 16267"/>
                <a:gd name="T60" fmla="*/ 2091875 w 6156"/>
                <a:gd name="T61" fmla="*/ 6533750 h 16267"/>
                <a:gd name="T62" fmla="*/ 2000000 w 6156"/>
                <a:gd name="T63" fmla="*/ 6625627 h 16267"/>
                <a:gd name="T64" fmla="*/ 1847500 w 6156"/>
                <a:gd name="T65" fmla="*/ 6610002 h 16267"/>
                <a:gd name="T66" fmla="*/ 1801875 w 6156"/>
                <a:gd name="T67" fmla="*/ 6441875 h 16267"/>
                <a:gd name="T68" fmla="*/ 1923750 w 6156"/>
                <a:gd name="T69" fmla="*/ 6060625 h 16267"/>
                <a:gd name="T70" fmla="*/ 1831875 w 6156"/>
                <a:gd name="T71" fmla="*/ 6808751 h 16267"/>
                <a:gd name="T72" fmla="*/ 1923750 w 6156"/>
                <a:gd name="T73" fmla="*/ 6961251 h 16267"/>
                <a:gd name="T74" fmla="*/ 1710000 w 6156"/>
                <a:gd name="T75" fmla="*/ 7312501 h 16267"/>
                <a:gd name="T76" fmla="*/ 1541875 w 6156"/>
                <a:gd name="T77" fmla="*/ 7358126 h 16267"/>
                <a:gd name="T78" fmla="*/ 1450625 w 6156"/>
                <a:gd name="T79" fmla="*/ 7235626 h 16267"/>
                <a:gd name="T80" fmla="*/ 1557500 w 6156"/>
                <a:gd name="T81" fmla="*/ 7006876 h 16267"/>
                <a:gd name="T82" fmla="*/ 1725000 w 6156"/>
                <a:gd name="T83" fmla="*/ 6808751 h 16267"/>
                <a:gd name="T84" fmla="*/ 1313125 w 6156"/>
                <a:gd name="T85" fmla="*/ 7419376 h 16267"/>
                <a:gd name="T86" fmla="*/ 1389375 w 6156"/>
                <a:gd name="T87" fmla="*/ 7571876 h 16267"/>
                <a:gd name="T88" fmla="*/ 1175625 w 6156"/>
                <a:gd name="T89" fmla="*/ 7770001 h 16267"/>
                <a:gd name="T90" fmla="*/ 931250 w 6156"/>
                <a:gd name="T91" fmla="*/ 7846251 h 16267"/>
                <a:gd name="T92" fmla="*/ 824375 w 6156"/>
                <a:gd name="T93" fmla="*/ 7770001 h 16267"/>
                <a:gd name="T94" fmla="*/ 855000 w 6156"/>
                <a:gd name="T95" fmla="*/ 7602501 h 16267"/>
                <a:gd name="T96" fmla="*/ 1145000 w 6156"/>
                <a:gd name="T97" fmla="*/ 7419376 h 16267"/>
                <a:gd name="T98" fmla="*/ 580625 w 6156"/>
                <a:gd name="T99" fmla="*/ 7739376 h 16267"/>
                <a:gd name="T100" fmla="*/ 641250 w 6156"/>
                <a:gd name="T101" fmla="*/ 7892501 h 16267"/>
                <a:gd name="T102" fmla="*/ 534375 w 6156"/>
                <a:gd name="T103" fmla="*/ 8014376 h 16267"/>
                <a:gd name="T104" fmla="*/ 137500 w 6156"/>
                <a:gd name="T105" fmla="*/ 8045001 h 16267"/>
                <a:gd name="T106" fmla="*/ 30625 w 6156"/>
                <a:gd name="T107" fmla="*/ 7922501 h 16267"/>
                <a:gd name="T108" fmla="*/ 122500 w 6156"/>
                <a:gd name="T109" fmla="*/ 7770001 h 16267"/>
                <a:gd name="T110" fmla="*/ 3556875 w 6156"/>
                <a:gd name="T111" fmla="*/ 625 h 16267"/>
                <a:gd name="T112" fmla="*/ 625 w 6156"/>
                <a:gd name="T113" fmla="*/ 10166876 h 16267"/>
                <a:gd name="T114" fmla="*/ 3648750 w 6156"/>
                <a:gd name="T115" fmla="*/ 8289376 h 16267"/>
                <a:gd name="T116" fmla="*/ 3801250 w 6156"/>
                <a:gd name="T117" fmla="*/ 8090626 h 16267"/>
                <a:gd name="T118" fmla="*/ 3846875 w 6156"/>
                <a:gd name="T119" fmla="*/ 7861876 h 16267"/>
                <a:gd name="T120" fmla="*/ 3816250 w 6156"/>
                <a:gd name="T121" fmla="*/ 91875 h 16267"/>
                <a:gd name="T122" fmla="*/ 3694375 w 6156"/>
                <a:gd name="T123" fmla="*/ 625 h 1626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6156"/>
                <a:gd name="T187" fmla="*/ 0 h 16267"/>
                <a:gd name="T188" fmla="*/ 6156 w 6156"/>
                <a:gd name="T189" fmla="*/ 16267 h 1626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uk-UA"/>
            </a:p>
          </p:txBody>
        </p:sp>
      </p:grpSp>
      <p:sp>
        <p:nvSpPr>
          <p:cNvPr id="10244" name="Shape 312"/>
          <p:cNvSpPr>
            <a:spLocks/>
          </p:cNvSpPr>
          <p:nvPr/>
        </p:nvSpPr>
        <p:spPr bwMode="auto">
          <a:xfrm>
            <a:off x="1763713" y="1419225"/>
            <a:ext cx="431800" cy="581025"/>
          </a:xfrm>
          <a:custGeom>
            <a:avLst/>
            <a:gdLst>
              <a:gd name="T0" fmla="*/ 8734410 w 12018"/>
              <a:gd name="T1" fmla="*/ 4715556 h 15924"/>
              <a:gd name="T2" fmla="*/ 9617378 w 12018"/>
              <a:gd name="T3" fmla="*/ 5169533 h 15924"/>
              <a:gd name="T4" fmla="*/ 10310600 w 12018"/>
              <a:gd name="T5" fmla="*/ 5820577 h 15924"/>
              <a:gd name="T6" fmla="*/ 10815373 w 12018"/>
              <a:gd name="T7" fmla="*/ 6665953 h 15924"/>
              <a:gd name="T8" fmla="*/ 11067095 w 12018"/>
              <a:gd name="T9" fmla="*/ 7641844 h 15924"/>
              <a:gd name="T10" fmla="*/ 11005152 w 12018"/>
              <a:gd name="T11" fmla="*/ 8681588 h 15924"/>
              <a:gd name="T12" fmla="*/ 10688865 w 12018"/>
              <a:gd name="T13" fmla="*/ 9624168 h 15924"/>
              <a:gd name="T14" fmla="*/ 10089850 w 12018"/>
              <a:gd name="T15" fmla="*/ 10405655 h 15924"/>
              <a:gd name="T16" fmla="*/ 9333390 w 12018"/>
              <a:gd name="T17" fmla="*/ 11023422 h 15924"/>
              <a:gd name="T18" fmla="*/ 8419417 w 12018"/>
              <a:gd name="T19" fmla="*/ 11348233 h 15924"/>
              <a:gd name="T20" fmla="*/ 7094914 w 12018"/>
              <a:gd name="T21" fmla="*/ 11348233 h 15924"/>
              <a:gd name="T22" fmla="*/ 6180942 w 12018"/>
              <a:gd name="T23" fmla="*/ 11023422 h 15924"/>
              <a:gd name="T24" fmla="*/ 5424483 w 12018"/>
              <a:gd name="T25" fmla="*/ 10405655 h 15924"/>
              <a:gd name="T26" fmla="*/ 4825468 w 12018"/>
              <a:gd name="T27" fmla="*/ 9624168 h 15924"/>
              <a:gd name="T28" fmla="*/ 4509216 w 12018"/>
              <a:gd name="T29" fmla="*/ 8681588 h 15924"/>
              <a:gd name="T30" fmla="*/ 4447238 w 12018"/>
              <a:gd name="T31" fmla="*/ 7641844 h 15924"/>
              <a:gd name="T32" fmla="*/ 4698959 w 12018"/>
              <a:gd name="T33" fmla="*/ 6665953 h 15924"/>
              <a:gd name="T34" fmla="*/ 5203733 w 12018"/>
              <a:gd name="T35" fmla="*/ 5820577 h 15924"/>
              <a:gd name="T36" fmla="*/ 5896955 w 12018"/>
              <a:gd name="T37" fmla="*/ 5169533 h 15924"/>
              <a:gd name="T38" fmla="*/ 6779921 w 12018"/>
              <a:gd name="T39" fmla="*/ 4715556 h 15924"/>
              <a:gd name="T40" fmla="*/ 7346636 w 12018"/>
              <a:gd name="T41" fmla="*/ 0 h 15924"/>
              <a:gd name="T42" fmla="*/ 6180942 w 12018"/>
              <a:gd name="T43" fmla="*/ 162405 h 15924"/>
              <a:gd name="T44" fmla="*/ 4729932 w 12018"/>
              <a:gd name="T45" fmla="*/ 617731 h 15924"/>
              <a:gd name="T46" fmla="*/ 2838749 w 12018"/>
              <a:gd name="T47" fmla="*/ 1821268 h 15924"/>
              <a:gd name="T48" fmla="*/ 1325796 w 12018"/>
              <a:gd name="T49" fmla="*/ 3512056 h 15924"/>
              <a:gd name="T50" fmla="*/ 348552 w 12018"/>
              <a:gd name="T51" fmla="*/ 5624859 h 15924"/>
              <a:gd name="T52" fmla="*/ 95536 w 12018"/>
              <a:gd name="T53" fmla="*/ 6796431 h 15924"/>
              <a:gd name="T54" fmla="*/ 1293 w 12018"/>
              <a:gd name="T55" fmla="*/ 7998617 h 15924"/>
              <a:gd name="T56" fmla="*/ 189779 w 12018"/>
              <a:gd name="T57" fmla="*/ 9787924 h 15924"/>
              <a:gd name="T58" fmla="*/ 726781 w 12018"/>
              <a:gd name="T59" fmla="*/ 11542638 h 15924"/>
              <a:gd name="T60" fmla="*/ 1483275 w 12018"/>
              <a:gd name="T61" fmla="*/ 13266702 h 15924"/>
              <a:gd name="T62" fmla="*/ 3153743 w 12018"/>
              <a:gd name="T63" fmla="*/ 15965308 h 15924"/>
              <a:gd name="T64" fmla="*/ 5297940 w 12018"/>
              <a:gd name="T65" fmla="*/ 18663914 h 15924"/>
              <a:gd name="T66" fmla="*/ 7409908 w 12018"/>
              <a:gd name="T67" fmla="*/ 20875235 h 15924"/>
              <a:gd name="T68" fmla="*/ 8955161 w 12018"/>
              <a:gd name="T69" fmla="*/ 20029860 h 15924"/>
              <a:gd name="T70" fmla="*/ 10909616 w 12018"/>
              <a:gd name="T71" fmla="*/ 17850464 h 15924"/>
              <a:gd name="T72" fmla="*/ 13053848 w 12018"/>
              <a:gd name="T73" fmla="*/ 14924214 h 15924"/>
              <a:gd name="T74" fmla="*/ 14315079 w 12018"/>
              <a:gd name="T75" fmla="*/ 12714211 h 15924"/>
              <a:gd name="T76" fmla="*/ 15008301 w 12018"/>
              <a:gd name="T77" fmla="*/ 10958183 h 15924"/>
              <a:gd name="T78" fmla="*/ 15418795 w 12018"/>
              <a:gd name="T79" fmla="*/ 9168877 h 15924"/>
              <a:gd name="T80" fmla="*/ 15513038 w 12018"/>
              <a:gd name="T81" fmla="*/ 7576604 h 15924"/>
              <a:gd name="T82" fmla="*/ 15355559 w 12018"/>
              <a:gd name="T83" fmla="*/ 6373069 h 15924"/>
              <a:gd name="T84" fmla="*/ 14914058 w 12018"/>
              <a:gd name="T85" fmla="*/ 4877999 h 15924"/>
              <a:gd name="T86" fmla="*/ 13747071 w 12018"/>
              <a:gd name="T87" fmla="*/ 2926252 h 15924"/>
              <a:gd name="T88" fmla="*/ 12107575 w 12018"/>
              <a:gd name="T89" fmla="*/ 1365942 h 15924"/>
              <a:gd name="T90" fmla="*/ 10058879 w 12018"/>
              <a:gd name="T91" fmla="*/ 358124 h 15924"/>
              <a:gd name="T92" fmla="*/ 8924153 w 12018"/>
              <a:gd name="T93" fmla="*/ 97202 h 1592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2018"/>
              <a:gd name="T142" fmla="*/ 0 h 15924"/>
              <a:gd name="T143" fmla="*/ 12018 w 12018"/>
              <a:gd name="T144" fmla="*/ 15924 h 15924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8080"/>
          </a:solidFill>
          <a:ln w="9525">
            <a:noFill/>
            <a:round/>
            <a:headEnd/>
            <a:tailEnd/>
          </a:ln>
        </p:spPr>
        <p:txBody>
          <a:bodyPr lIns="91425" tIns="91425" rIns="91425" bIns="91425" anchor="ctr"/>
          <a:lstStyle/>
          <a:p>
            <a:endParaRPr lang="uk-UA"/>
          </a:p>
        </p:txBody>
      </p:sp>
      <p:grpSp>
        <p:nvGrpSpPr>
          <p:cNvPr id="10245" name="Shape 317"/>
          <p:cNvGrpSpPr>
            <a:grpSpLocks/>
          </p:cNvGrpSpPr>
          <p:nvPr/>
        </p:nvGrpSpPr>
        <p:grpSpPr bwMode="auto">
          <a:xfrm>
            <a:off x="900113" y="2355850"/>
            <a:ext cx="1079500" cy="1152525"/>
            <a:chOff x="4636075" y="261925"/>
            <a:chExt cx="401800" cy="475050"/>
          </a:xfrm>
        </p:grpSpPr>
        <p:sp>
          <p:nvSpPr>
            <p:cNvPr id="10246" name="Shape 318"/>
            <p:cNvSpPr>
              <a:spLocks/>
            </p:cNvSpPr>
            <p:nvPr/>
          </p:nvSpPr>
          <p:spPr bwMode="auto">
            <a:xfrm>
              <a:off x="4665400" y="326650"/>
              <a:ext cx="372475" cy="97100"/>
            </a:xfrm>
            <a:custGeom>
              <a:avLst/>
              <a:gdLst>
                <a:gd name="T0" fmla="*/ 580000 w 14899"/>
                <a:gd name="T1" fmla="*/ 0 h 3884"/>
                <a:gd name="T2" fmla="*/ 458125 w 14899"/>
                <a:gd name="T3" fmla="*/ 15625 h 3884"/>
                <a:gd name="T4" fmla="*/ 351250 w 14899"/>
                <a:gd name="T5" fmla="*/ 46250 h 3884"/>
                <a:gd name="T6" fmla="*/ 244375 w 14899"/>
                <a:gd name="T7" fmla="*/ 106875 h 3884"/>
                <a:gd name="T8" fmla="*/ 168125 w 14899"/>
                <a:gd name="T9" fmla="*/ 168125 h 3884"/>
                <a:gd name="T10" fmla="*/ 91875 w 14899"/>
                <a:gd name="T11" fmla="*/ 260000 h 3884"/>
                <a:gd name="T12" fmla="*/ 45625 w 14899"/>
                <a:gd name="T13" fmla="*/ 351250 h 3884"/>
                <a:gd name="T14" fmla="*/ 0 w 14899"/>
                <a:gd name="T15" fmla="*/ 458125 h 3884"/>
                <a:gd name="T16" fmla="*/ 0 w 14899"/>
                <a:gd name="T17" fmla="*/ 580000 h 3884"/>
                <a:gd name="T18" fmla="*/ 0 w 14899"/>
                <a:gd name="T19" fmla="*/ 1847500 h 3884"/>
                <a:gd name="T20" fmla="*/ 0 w 14899"/>
                <a:gd name="T21" fmla="*/ 1969375 h 3884"/>
                <a:gd name="T22" fmla="*/ 45625 w 14899"/>
                <a:gd name="T23" fmla="*/ 2076250 h 3884"/>
                <a:gd name="T24" fmla="*/ 91875 w 14899"/>
                <a:gd name="T25" fmla="*/ 2167500 h 3884"/>
                <a:gd name="T26" fmla="*/ 168125 w 14899"/>
                <a:gd name="T27" fmla="*/ 2259375 h 3884"/>
                <a:gd name="T28" fmla="*/ 244375 w 14899"/>
                <a:gd name="T29" fmla="*/ 2335625 h 3884"/>
                <a:gd name="T30" fmla="*/ 351250 w 14899"/>
                <a:gd name="T31" fmla="*/ 2381250 h 3884"/>
                <a:gd name="T32" fmla="*/ 458125 w 14899"/>
                <a:gd name="T33" fmla="*/ 2411875 h 3884"/>
                <a:gd name="T34" fmla="*/ 580000 w 14899"/>
                <a:gd name="T35" fmla="*/ 2427500 h 3884"/>
                <a:gd name="T36" fmla="*/ 7998751 w 14899"/>
                <a:gd name="T37" fmla="*/ 2427500 h 3884"/>
                <a:gd name="T38" fmla="*/ 9311251 w 14899"/>
                <a:gd name="T39" fmla="*/ 1221250 h 3884"/>
                <a:gd name="T40" fmla="*/ 7998751 w 14899"/>
                <a:gd name="T41" fmla="*/ 0 h 388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899"/>
                <a:gd name="T64" fmla="*/ 0 h 3884"/>
                <a:gd name="T65" fmla="*/ 14899 w 14899"/>
                <a:gd name="T66" fmla="*/ 3884 h 388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3366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uk-UA"/>
            </a:p>
          </p:txBody>
        </p:sp>
        <p:sp>
          <p:nvSpPr>
            <p:cNvPr id="10247" name="Shape 319"/>
            <p:cNvSpPr>
              <a:spLocks/>
            </p:cNvSpPr>
            <p:nvPr/>
          </p:nvSpPr>
          <p:spPr bwMode="auto">
            <a:xfrm>
              <a:off x="4636075" y="438375"/>
              <a:ext cx="372475" cy="97125"/>
            </a:xfrm>
            <a:custGeom>
              <a:avLst/>
              <a:gdLst>
                <a:gd name="T0" fmla="*/ 1313125 w 14899"/>
                <a:gd name="T1" fmla="*/ 625 h 3885"/>
                <a:gd name="T2" fmla="*/ 625 w 14899"/>
                <a:gd name="T3" fmla="*/ 1206250 h 3885"/>
                <a:gd name="T4" fmla="*/ 1313125 w 14899"/>
                <a:gd name="T5" fmla="*/ 2427500 h 3885"/>
                <a:gd name="T6" fmla="*/ 8731876 w 14899"/>
                <a:gd name="T7" fmla="*/ 2427500 h 3885"/>
                <a:gd name="T8" fmla="*/ 8853751 w 14899"/>
                <a:gd name="T9" fmla="*/ 2412500 h 3885"/>
                <a:gd name="T10" fmla="*/ 8960626 w 14899"/>
                <a:gd name="T11" fmla="*/ 2381875 h 3885"/>
                <a:gd name="T12" fmla="*/ 9067501 w 14899"/>
                <a:gd name="T13" fmla="*/ 2320625 h 3885"/>
                <a:gd name="T14" fmla="*/ 9143751 w 14899"/>
                <a:gd name="T15" fmla="*/ 2259375 h 3885"/>
                <a:gd name="T16" fmla="*/ 9220001 w 14899"/>
                <a:gd name="T17" fmla="*/ 2168125 h 3885"/>
                <a:gd name="T18" fmla="*/ 9266251 w 14899"/>
                <a:gd name="T19" fmla="*/ 2076250 h 3885"/>
                <a:gd name="T20" fmla="*/ 9311876 w 14899"/>
                <a:gd name="T21" fmla="*/ 1969375 h 3885"/>
                <a:gd name="T22" fmla="*/ 9311876 w 14899"/>
                <a:gd name="T23" fmla="*/ 1847500 h 3885"/>
                <a:gd name="T24" fmla="*/ 9311876 w 14899"/>
                <a:gd name="T25" fmla="*/ 580625 h 3885"/>
                <a:gd name="T26" fmla="*/ 9311876 w 14899"/>
                <a:gd name="T27" fmla="*/ 458125 h 3885"/>
                <a:gd name="T28" fmla="*/ 9266251 w 14899"/>
                <a:gd name="T29" fmla="*/ 351875 h 3885"/>
                <a:gd name="T30" fmla="*/ 9220001 w 14899"/>
                <a:gd name="T31" fmla="*/ 260000 h 3885"/>
                <a:gd name="T32" fmla="*/ 9143751 w 14899"/>
                <a:gd name="T33" fmla="*/ 168125 h 3885"/>
                <a:gd name="T34" fmla="*/ 9067501 w 14899"/>
                <a:gd name="T35" fmla="*/ 91875 h 3885"/>
                <a:gd name="T36" fmla="*/ 8960626 w 14899"/>
                <a:gd name="T37" fmla="*/ 46250 h 3885"/>
                <a:gd name="T38" fmla="*/ 8853751 w 14899"/>
                <a:gd name="T39" fmla="*/ 15625 h 3885"/>
                <a:gd name="T40" fmla="*/ 8731876 w 14899"/>
                <a:gd name="T41" fmla="*/ 625 h 388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899"/>
                <a:gd name="T64" fmla="*/ 0 h 3885"/>
                <a:gd name="T65" fmla="*/ 14899 w 14899"/>
                <a:gd name="T66" fmla="*/ 3885 h 388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3366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uk-UA"/>
            </a:p>
          </p:txBody>
        </p:sp>
        <p:sp>
          <p:nvSpPr>
            <p:cNvPr id="10248" name="Shape 320"/>
            <p:cNvSpPr>
              <a:spLocks/>
            </p:cNvSpPr>
            <p:nvPr/>
          </p:nvSpPr>
          <p:spPr bwMode="auto">
            <a:xfrm>
              <a:off x="4814975" y="261925"/>
              <a:ext cx="44000" cy="50100"/>
            </a:xfrm>
            <a:custGeom>
              <a:avLst/>
              <a:gdLst>
                <a:gd name="T0" fmla="*/ 351875 w 1760"/>
                <a:gd name="T1" fmla="*/ 625 h 2004"/>
                <a:gd name="T2" fmla="*/ 290625 w 1760"/>
                <a:gd name="T3" fmla="*/ 15625 h 2004"/>
                <a:gd name="T4" fmla="*/ 214375 w 1760"/>
                <a:gd name="T5" fmla="*/ 30625 h 2004"/>
                <a:gd name="T6" fmla="*/ 153125 w 1760"/>
                <a:gd name="T7" fmla="*/ 61250 h 2004"/>
                <a:gd name="T8" fmla="*/ 107500 w 1760"/>
                <a:gd name="T9" fmla="*/ 106875 h 2004"/>
                <a:gd name="T10" fmla="*/ 61875 w 1760"/>
                <a:gd name="T11" fmla="*/ 168125 h 2004"/>
                <a:gd name="T12" fmla="*/ 15625 w 1760"/>
                <a:gd name="T13" fmla="*/ 229375 h 2004"/>
                <a:gd name="T14" fmla="*/ 625 w 1760"/>
                <a:gd name="T15" fmla="*/ 290625 h 2004"/>
                <a:gd name="T16" fmla="*/ 625 w 1760"/>
                <a:gd name="T17" fmla="*/ 366875 h 2004"/>
                <a:gd name="T18" fmla="*/ 625 w 1760"/>
                <a:gd name="T19" fmla="*/ 1251875 h 2004"/>
                <a:gd name="T20" fmla="*/ 1099375 w 1760"/>
                <a:gd name="T21" fmla="*/ 1251875 h 2004"/>
                <a:gd name="T22" fmla="*/ 1099375 w 1760"/>
                <a:gd name="T23" fmla="*/ 366875 h 2004"/>
                <a:gd name="T24" fmla="*/ 1099375 w 1760"/>
                <a:gd name="T25" fmla="*/ 290625 h 2004"/>
                <a:gd name="T26" fmla="*/ 1084375 w 1760"/>
                <a:gd name="T27" fmla="*/ 229375 h 2004"/>
                <a:gd name="T28" fmla="*/ 1038750 w 1760"/>
                <a:gd name="T29" fmla="*/ 168125 h 2004"/>
                <a:gd name="T30" fmla="*/ 992500 w 1760"/>
                <a:gd name="T31" fmla="*/ 106875 h 2004"/>
                <a:gd name="T32" fmla="*/ 946875 w 1760"/>
                <a:gd name="T33" fmla="*/ 61250 h 2004"/>
                <a:gd name="T34" fmla="*/ 885625 w 1760"/>
                <a:gd name="T35" fmla="*/ 30625 h 2004"/>
                <a:gd name="T36" fmla="*/ 809375 w 1760"/>
                <a:gd name="T37" fmla="*/ 15625 h 2004"/>
                <a:gd name="T38" fmla="*/ 748750 w 1760"/>
                <a:gd name="T39" fmla="*/ 625 h 20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760"/>
                <a:gd name="T61" fmla="*/ 0 h 2004"/>
                <a:gd name="T62" fmla="*/ 1760 w 1760"/>
                <a:gd name="T63" fmla="*/ 2004 h 20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3366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uk-UA"/>
            </a:p>
          </p:txBody>
        </p:sp>
        <p:sp>
          <p:nvSpPr>
            <p:cNvPr id="10249" name="Shape 321"/>
            <p:cNvSpPr>
              <a:spLocks/>
            </p:cNvSpPr>
            <p:nvPr/>
          </p:nvSpPr>
          <p:spPr bwMode="auto">
            <a:xfrm>
              <a:off x="4814975" y="550125"/>
              <a:ext cx="44000" cy="186850"/>
            </a:xfrm>
            <a:custGeom>
              <a:avLst/>
              <a:gdLst>
                <a:gd name="T0" fmla="*/ 625 w 1760"/>
                <a:gd name="T1" fmla="*/ 0 h 7474"/>
                <a:gd name="T2" fmla="*/ 625 w 1760"/>
                <a:gd name="T3" fmla="*/ 4671250 h 7474"/>
                <a:gd name="T4" fmla="*/ 1099375 w 1760"/>
                <a:gd name="T5" fmla="*/ 4671250 h 7474"/>
                <a:gd name="T6" fmla="*/ 1099375 w 1760"/>
                <a:gd name="T7" fmla="*/ 0 h 74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60"/>
                <a:gd name="T13" fmla="*/ 0 h 7474"/>
                <a:gd name="T14" fmla="*/ 1760 w 1760"/>
                <a:gd name="T15" fmla="*/ 7474 h 74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3366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uk-UA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hape 267"/>
          <p:cNvSpPr>
            <a:spLocks/>
          </p:cNvSpPr>
          <p:nvPr/>
        </p:nvSpPr>
        <p:spPr bwMode="auto">
          <a:xfrm>
            <a:off x="3851275" y="987425"/>
            <a:ext cx="4899025" cy="3816350"/>
          </a:xfrm>
          <a:custGeom>
            <a:avLst/>
            <a:gdLst>
              <a:gd name="T0" fmla="*/ 84100006 w 143434"/>
              <a:gd name="T1" fmla="*/ 2854718 h 111665"/>
              <a:gd name="T2" fmla="*/ 84179315 w 143434"/>
              <a:gd name="T3" fmla="*/ 3488971 h 111665"/>
              <a:gd name="T4" fmla="*/ 83703396 w 143434"/>
              <a:gd name="T5" fmla="*/ 3884943 h 111665"/>
              <a:gd name="T6" fmla="*/ 83149261 w 143434"/>
              <a:gd name="T7" fmla="*/ 3488971 h 111665"/>
              <a:gd name="T8" fmla="*/ 83228570 w 143434"/>
              <a:gd name="T9" fmla="*/ 2854718 h 111665"/>
              <a:gd name="T10" fmla="*/ 160437619 w 143434"/>
              <a:gd name="T11" fmla="*/ 6898515 h 111665"/>
              <a:gd name="T12" fmla="*/ 6889832 w 143434"/>
              <a:gd name="T13" fmla="*/ 104662152 h 111665"/>
              <a:gd name="T14" fmla="*/ 4118030 w 143434"/>
              <a:gd name="T15" fmla="*/ 0 h 111665"/>
              <a:gd name="T16" fmla="*/ 2060176 w 143434"/>
              <a:gd name="T17" fmla="*/ 793106 h 111665"/>
              <a:gd name="T18" fmla="*/ 317302 w 143434"/>
              <a:gd name="T19" fmla="*/ 2854718 h 111665"/>
              <a:gd name="T20" fmla="*/ 1161 w 143434"/>
              <a:gd name="T21" fmla="*/ 4678050 h 111665"/>
              <a:gd name="T22" fmla="*/ 80504 w 143434"/>
              <a:gd name="T23" fmla="*/ 107833414 h 111665"/>
              <a:gd name="T24" fmla="*/ 1347391 w 143434"/>
              <a:gd name="T25" fmla="*/ 110211571 h 111665"/>
              <a:gd name="T26" fmla="*/ 3722547 w 143434"/>
              <a:gd name="T27" fmla="*/ 111480076 h 111665"/>
              <a:gd name="T28" fmla="*/ 163684143 w 143434"/>
              <a:gd name="T29" fmla="*/ 111480076 h 111665"/>
              <a:gd name="T30" fmla="*/ 165981152 w 143434"/>
              <a:gd name="T31" fmla="*/ 110211571 h 111665"/>
              <a:gd name="T32" fmla="*/ 167248038 w 143434"/>
              <a:gd name="T33" fmla="*/ 107833414 h 111665"/>
              <a:gd name="T34" fmla="*/ 167327415 w 143434"/>
              <a:gd name="T35" fmla="*/ 4678050 h 111665"/>
              <a:gd name="T36" fmla="*/ 167010044 w 143434"/>
              <a:gd name="T37" fmla="*/ 2854718 h 111665"/>
              <a:gd name="T38" fmla="*/ 165347777 w 143434"/>
              <a:gd name="T39" fmla="*/ 793106 h 111665"/>
              <a:gd name="T40" fmla="*/ 163209386 w 143434"/>
              <a:gd name="T41" fmla="*/ 0 h 111665"/>
              <a:gd name="T42" fmla="*/ 63827146 w 143434"/>
              <a:gd name="T43" fmla="*/ 119488239 h 111665"/>
              <a:gd name="T44" fmla="*/ 62718911 w 143434"/>
              <a:gd name="T45" fmla="*/ 126386752 h 111665"/>
              <a:gd name="T46" fmla="*/ 62085434 w 143434"/>
              <a:gd name="T47" fmla="*/ 127734684 h 111665"/>
              <a:gd name="T48" fmla="*/ 57967404 w 143434"/>
              <a:gd name="T49" fmla="*/ 128527790 h 111665"/>
              <a:gd name="T50" fmla="*/ 54957645 w 143434"/>
              <a:gd name="T51" fmla="*/ 129082616 h 111665"/>
              <a:gd name="T52" fmla="*/ 54957645 w 143434"/>
              <a:gd name="T53" fmla="*/ 129478588 h 111665"/>
              <a:gd name="T54" fmla="*/ 59947110 w 143434"/>
              <a:gd name="T55" fmla="*/ 129716868 h 111665"/>
              <a:gd name="T56" fmla="*/ 106984838 w 143434"/>
              <a:gd name="T57" fmla="*/ 129716868 h 111665"/>
              <a:gd name="T58" fmla="*/ 112053612 w 143434"/>
              <a:gd name="T59" fmla="*/ 129478588 h 111665"/>
              <a:gd name="T60" fmla="*/ 112053612 w 143434"/>
              <a:gd name="T61" fmla="*/ 129082616 h 111665"/>
              <a:gd name="T62" fmla="*/ 109043852 w 143434"/>
              <a:gd name="T63" fmla="*/ 128527790 h 111665"/>
              <a:gd name="T64" fmla="*/ 104925823 w 143434"/>
              <a:gd name="T65" fmla="*/ 127734684 h 111665"/>
              <a:gd name="T66" fmla="*/ 104214165 w 143434"/>
              <a:gd name="T67" fmla="*/ 126386752 h 111665"/>
              <a:gd name="T68" fmla="*/ 103104802 w 143434"/>
              <a:gd name="T69" fmla="*/ 119488239 h 111665"/>
              <a:gd name="T70" fmla="*/ 55354289 w 143434"/>
              <a:gd name="T71" fmla="*/ 129716868 h 111665"/>
              <a:gd name="T72" fmla="*/ 55433598 w 143434"/>
              <a:gd name="T73" fmla="*/ 130192267 h 111665"/>
              <a:gd name="T74" fmla="*/ 72775973 w 143434"/>
              <a:gd name="T75" fmla="*/ 130430547 h 111665"/>
              <a:gd name="T76" fmla="*/ 110073906 w 143434"/>
              <a:gd name="T77" fmla="*/ 130271694 h 111665"/>
              <a:gd name="T78" fmla="*/ 111657001 w 143434"/>
              <a:gd name="T79" fmla="*/ 129796295 h 111665"/>
              <a:gd name="T80" fmla="*/ 106430703 w 143434"/>
              <a:gd name="T81" fmla="*/ 129875722 h 111665"/>
              <a:gd name="T82" fmla="*/ 60580554 w 143434"/>
              <a:gd name="T83" fmla="*/ 129875722 h 1116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43434"/>
              <a:gd name="T127" fmla="*/ 0 h 111665"/>
              <a:gd name="T128" fmla="*/ 143434 w 143434"/>
              <a:gd name="T129" fmla="*/ 111665 h 1116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19050" cap="flat" cmpd="sng">
            <a:solidFill>
              <a:srgbClr val="004C5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endParaRPr lang="uk-UA"/>
          </a:p>
        </p:txBody>
      </p:sp>
      <p:sp>
        <p:nvSpPr>
          <p:cNvPr id="12290" name="Shape 268"/>
          <p:cNvSpPr>
            <a:spLocks noChangeArrowheads="1"/>
          </p:cNvSpPr>
          <p:nvPr/>
        </p:nvSpPr>
        <p:spPr bwMode="auto">
          <a:xfrm>
            <a:off x="4319588" y="1268413"/>
            <a:ext cx="4224337" cy="269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/>
            <a:r>
              <a:rPr lang="uk-UA" sz="1000">
                <a:solidFill>
                  <a:srgbClr val="00AE9D"/>
                </a:solidFill>
                <a:latin typeface="Karla"/>
                <a:sym typeface="Karla"/>
              </a:rPr>
              <a:t>Place your screenshot here</a:t>
            </a:r>
          </a:p>
        </p:txBody>
      </p:sp>
      <p:sp>
        <p:nvSpPr>
          <p:cNvPr id="12291" name="Text Box 7"/>
          <p:cNvSpPr txBox="1">
            <a:spLocks/>
          </p:cNvSpPr>
          <p:nvPr/>
        </p:nvSpPr>
        <p:spPr bwMode="auto">
          <a:xfrm>
            <a:off x="323850" y="1419225"/>
            <a:ext cx="2808288" cy="403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 eaLnBrk="0" hangingPunct="0">
              <a:buClr>
                <a:srgbClr val="5E922E"/>
              </a:buClr>
              <a:buFont typeface="Wingdings" pitchFamily="2" charset="2"/>
              <a:buChar char="v"/>
            </a:pPr>
            <a:r>
              <a:rPr lang="uk-UA" sz="1600">
                <a:solidFill>
                  <a:srgbClr val="004C52"/>
                </a:solidFill>
              </a:rPr>
              <a:t> Поділ за регіонами</a:t>
            </a:r>
            <a:br>
              <a:rPr lang="uk-UA" sz="1600">
                <a:solidFill>
                  <a:srgbClr val="004C52"/>
                </a:solidFill>
              </a:rPr>
            </a:br>
            <a:endParaRPr lang="en-US" sz="1600">
              <a:solidFill>
                <a:srgbClr val="004C52"/>
              </a:solidFill>
            </a:endParaRPr>
          </a:p>
          <a:p>
            <a:pPr eaLnBrk="0" hangingPunct="0">
              <a:buClr>
                <a:srgbClr val="5E922E"/>
              </a:buClr>
              <a:buFont typeface="Wingdings" pitchFamily="2" charset="2"/>
              <a:buChar char="v"/>
            </a:pPr>
            <a:r>
              <a:rPr lang="uk-UA" sz="1600">
                <a:solidFill>
                  <a:srgbClr val="004C52"/>
                </a:solidFill>
              </a:rPr>
              <a:t> Індивідуальний підбір</a:t>
            </a:r>
            <a:br>
              <a:rPr lang="uk-UA" sz="1600">
                <a:solidFill>
                  <a:srgbClr val="004C52"/>
                </a:solidFill>
              </a:rPr>
            </a:br>
            <a:endParaRPr lang="en-US" sz="1600">
              <a:solidFill>
                <a:srgbClr val="004C52"/>
              </a:solidFill>
            </a:endParaRPr>
          </a:p>
          <a:p>
            <a:pPr eaLnBrk="0" hangingPunct="0">
              <a:buClr>
                <a:srgbClr val="5E922E"/>
              </a:buClr>
              <a:buFont typeface="Wingdings" pitchFamily="2" charset="2"/>
              <a:buChar char="v"/>
            </a:pPr>
            <a:r>
              <a:rPr lang="uk-UA" sz="1600">
                <a:solidFill>
                  <a:srgbClr val="004C52"/>
                </a:solidFill>
              </a:rPr>
              <a:t> Можливість додати рейтинг та коментувати</a:t>
            </a:r>
            <a:br>
              <a:rPr lang="uk-UA" sz="1600">
                <a:solidFill>
                  <a:srgbClr val="004C52"/>
                </a:solidFill>
              </a:rPr>
            </a:br>
            <a:endParaRPr lang="en-US" sz="1600">
              <a:solidFill>
                <a:srgbClr val="004C52"/>
              </a:solidFill>
            </a:endParaRPr>
          </a:p>
          <a:p>
            <a:pPr eaLnBrk="0" hangingPunct="0">
              <a:buClr>
                <a:srgbClr val="5E922E"/>
              </a:buClr>
              <a:buFont typeface="Wingdings" pitchFamily="2" charset="2"/>
              <a:buChar char="v"/>
            </a:pPr>
            <a:r>
              <a:rPr lang="uk-UA" sz="1600">
                <a:solidFill>
                  <a:srgbClr val="004C52"/>
                </a:solidFill>
              </a:rPr>
              <a:t> Замовлення маршрутів</a:t>
            </a:r>
          </a:p>
        </p:txBody>
      </p:sp>
      <p:pic>
        <p:nvPicPr>
          <p:cNvPr id="12292" name="Picture 8" descr="ma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6463" y="1203325"/>
            <a:ext cx="3097212" cy="284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1"/>
          <p:cNvSpPr txBox="1">
            <a:spLocks noGrp="1"/>
          </p:cNvSpPr>
          <p:nvPr>
            <p:ph type="title" idx="4294967295"/>
          </p:nvPr>
        </p:nvSpPr>
        <p:spPr>
          <a:xfrm>
            <a:off x="755650" y="268288"/>
            <a:ext cx="7369175" cy="857250"/>
          </a:xfrm>
        </p:spPr>
        <p:txBody>
          <a:bodyPr/>
          <a:lstStyle/>
          <a:p>
            <a:r>
              <a:rPr lang="uk-UA" sz="1600" smtClean="0">
                <a:solidFill>
                  <a:srgbClr val="004C52"/>
                </a:solidFill>
                <a:latin typeface="Arial" charset="0"/>
                <a:cs typeface="Arial" charset="0"/>
              </a:rPr>
              <a:t>Можливість підібрати маршрут</a:t>
            </a:r>
          </a:p>
        </p:txBody>
      </p:sp>
      <p:sp>
        <p:nvSpPr>
          <p:cNvPr id="14338" name="Shape 120"/>
          <p:cNvSpPr txBox="1">
            <a:spLocks noGrp="1"/>
          </p:cNvSpPr>
          <p:nvPr>
            <p:ph type="body" sz="half" idx="4294967295"/>
          </p:nvPr>
        </p:nvSpPr>
        <p:spPr>
          <a:xfrm>
            <a:off x="887413" y="3338513"/>
            <a:ext cx="7369175" cy="1587500"/>
          </a:xfrm>
        </p:spPr>
        <p:txBody>
          <a:bodyPr anchor="ctr"/>
          <a:lstStyle/>
          <a:p>
            <a:pPr marL="0" indent="0" algn="ctr" eaLnBrk="1" hangingPunct="1">
              <a:buClr>
                <a:srgbClr val="FFFFFF"/>
              </a:buClr>
              <a:buFont typeface="Karla"/>
              <a:buNone/>
            </a:pPr>
            <a:r>
              <a:rPr lang="uk-UA" sz="2000" b="1" i="1" smtClean="0">
                <a:solidFill>
                  <a:srgbClr val="FFFFFF"/>
                </a:solidFill>
                <a:latin typeface="Karla"/>
                <a:cs typeface="Arial" charset="0"/>
                <a:sym typeface="Karla"/>
              </a:rPr>
              <a:t>Quotations are commonly printed as a means of inspiration and to invoke philosophical thoughts from the reader.</a:t>
            </a:r>
          </a:p>
        </p:txBody>
      </p:sp>
      <p:pic>
        <p:nvPicPr>
          <p:cNvPr id="14339" name="Picture 13" descr="simpleorder"/>
          <p:cNvPicPr>
            <a:picLocks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1116013" y="1131888"/>
            <a:ext cx="7127875" cy="3636962"/>
          </a:xfrm>
        </p:spPr>
      </p:pic>
      <p:grpSp>
        <p:nvGrpSpPr>
          <p:cNvPr id="14340" name="Shape 455"/>
          <p:cNvGrpSpPr>
            <a:grpSpLocks/>
          </p:cNvGrpSpPr>
          <p:nvPr/>
        </p:nvGrpSpPr>
        <p:grpSpPr bwMode="auto">
          <a:xfrm>
            <a:off x="7092950" y="411163"/>
            <a:ext cx="1584325" cy="1582737"/>
            <a:chOff x="3955900" y="2984500"/>
            <a:chExt cx="414000" cy="422525"/>
          </a:xfrm>
        </p:grpSpPr>
        <p:sp>
          <p:nvSpPr>
            <p:cNvPr id="14341" name="Shape 456"/>
            <p:cNvSpPr>
              <a:spLocks/>
            </p:cNvSpPr>
            <p:nvPr/>
          </p:nvSpPr>
          <p:spPr bwMode="auto">
            <a:xfrm>
              <a:off x="3955900" y="2984500"/>
              <a:ext cx="315700" cy="315675"/>
            </a:xfrm>
            <a:custGeom>
              <a:avLst/>
              <a:gdLst>
                <a:gd name="T0" fmla="*/ 4610000 w 12628"/>
                <a:gd name="T1" fmla="*/ 686875 h 12627"/>
                <a:gd name="T2" fmla="*/ 5526250 w 12628"/>
                <a:gd name="T3" fmla="*/ 1022500 h 12627"/>
                <a:gd name="T4" fmla="*/ 6304375 w 12628"/>
                <a:gd name="T5" fmla="*/ 1587500 h 12627"/>
                <a:gd name="T6" fmla="*/ 6869376 w 12628"/>
                <a:gd name="T7" fmla="*/ 2366250 h 12627"/>
                <a:gd name="T8" fmla="*/ 7205001 w 12628"/>
                <a:gd name="T9" fmla="*/ 3281876 h 12627"/>
                <a:gd name="T10" fmla="*/ 7266251 w 12628"/>
                <a:gd name="T11" fmla="*/ 4289375 h 12627"/>
                <a:gd name="T12" fmla="*/ 7006876 w 12628"/>
                <a:gd name="T13" fmla="*/ 5251250 h 12627"/>
                <a:gd name="T14" fmla="*/ 6518125 w 12628"/>
                <a:gd name="T15" fmla="*/ 6060000 h 12627"/>
                <a:gd name="T16" fmla="*/ 5800625 w 12628"/>
                <a:gd name="T17" fmla="*/ 6716251 h 12627"/>
                <a:gd name="T18" fmla="*/ 4930625 w 12628"/>
                <a:gd name="T19" fmla="*/ 7128751 h 12627"/>
                <a:gd name="T20" fmla="*/ 3938750 w 12628"/>
                <a:gd name="T21" fmla="*/ 7281251 h 12627"/>
                <a:gd name="T22" fmla="*/ 2946250 w 12628"/>
                <a:gd name="T23" fmla="*/ 7128751 h 12627"/>
                <a:gd name="T24" fmla="*/ 2076250 w 12628"/>
                <a:gd name="T25" fmla="*/ 6716251 h 12627"/>
                <a:gd name="T26" fmla="*/ 1374375 w 12628"/>
                <a:gd name="T27" fmla="*/ 6060000 h 12627"/>
                <a:gd name="T28" fmla="*/ 870625 w 12628"/>
                <a:gd name="T29" fmla="*/ 5251250 h 12627"/>
                <a:gd name="T30" fmla="*/ 626250 w 12628"/>
                <a:gd name="T31" fmla="*/ 4289375 h 12627"/>
                <a:gd name="T32" fmla="*/ 671875 w 12628"/>
                <a:gd name="T33" fmla="*/ 3281876 h 12627"/>
                <a:gd name="T34" fmla="*/ 1008125 w 12628"/>
                <a:gd name="T35" fmla="*/ 2366250 h 12627"/>
                <a:gd name="T36" fmla="*/ 1588125 w 12628"/>
                <a:gd name="T37" fmla="*/ 1587500 h 12627"/>
                <a:gd name="T38" fmla="*/ 2351250 w 12628"/>
                <a:gd name="T39" fmla="*/ 1022500 h 12627"/>
                <a:gd name="T40" fmla="*/ 3266875 w 12628"/>
                <a:gd name="T41" fmla="*/ 686875 h 12627"/>
                <a:gd name="T42" fmla="*/ 3938750 w 12628"/>
                <a:gd name="T43" fmla="*/ 0 h 12627"/>
                <a:gd name="T44" fmla="*/ 3343126 w 12628"/>
                <a:gd name="T45" fmla="*/ 45625 h 12627"/>
                <a:gd name="T46" fmla="*/ 2778750 w 12628"/>
                <a:gd name="T47" fmla="*/ 183125 h 12627"/>
                <a:gd name="T48" fmla="*/ 2228750 w 12628"/>
                <a:gd name="T49" fmla="*/ 396875 h 12627"/>
                <a:gd name="T50" fmla="*/ 1740625 w 12628"/>
                <a:gd name="T51" fmla="*/ 671875 h 12627"/>
                <a:gd name="T52" fmla="*/ 901250 w 12628"/>
                <a:gd name="T53" fmla="*/ 1435000 h 12627"/>
                <a:gd name="T54" fmla="*/ 473750 w 12628"/>
                <a:gd name="T55" fmla="*/ 2076250 h 12627"/>
                <a:gd name="T56" fmla="*/ 244375 w 12628"/>
                <a:gd name="T57" fmla="*/ 2595000 h 12627"/>
                <a:gd name="T58" fmla="*/ 76875 w 12628"/>
                <a:gd name="T59" fmla="*/ 3160000 h 12627"/>
                <a:gd name="T60" fmla="*/ 625 w 12628"/>
                <a:gd name="T61" fmla="*/ 3740000 h 12627"/>
                <a:gd name="T62" fmla="*/ 15625 w 12628"/>
                <a:gd name="T63" fmla="*/ 4350625 h 12627"/>
                <a:gd name="T64" fmla="*/ 122500 w 12628"/>
                <a:gd name="T65" fmla="*/ 4930625 h 12627"/>
                <a:gd name="T66" fmla="*/ 305625 w 12628"/>
                <a:gd name="T67" fmla="*/ 5480000 h 12627"/>
                <a:gd name="T68" fmla="*/ 565000 w 12628"/>
                <a:gd name="T69" fmla="*/ 5998750 h 12627"/>
                <a:gd name="T70" fmla="*/ 1160625 w 12628"/>
                <a:gd name="T71" fmla="*/ 6731876 h 12627"/>
                <a:gd name="T72" fmla="*/ 1893125 w 12628"/>
                <a:gd name="T73" fmla="*/ 7326876 h 12627"/>
                <a:gd name="T74" fmla="*/ 2411875 w 12628"/>
                <a:gd name="T75" fmla="*/ 7586251 h 12627"/>
                <a:gd name="T76" fmla="*/ 2961875 w 12628"/>
                <a:gd name="T77" fmla="*/ 7769376 h 12627"/>
                <a:gd name="T78" fmla="*/ 3541875 w 12628"/>
                <a:gd name="T79" fmla="*/ 7876251 h 12627"/>
                <a:gd name="T80" fmla="*/ 4350625 w 12628"/>
                <a:gd name="T81" fmla="*/ 7876251 h 12627"/>
                <a:gd name="T82" fmla="*/ 4930625 w 12628"/>
                <a:gd name="T83" fmla="*/ 7769376 h 12627"/>
                <a:gd name="T84" fmla="*/ 5480000 w 12628"/>
                <a:gd name="T85" fmla="*/ 7586251 h 12627"/>
                <a:gd name="T86" fmla="*/ 5983750 w 12628"/>
                <a:gd name="T87" fmla="*/ 7326876 h 12627"/>
                <a:gd name="T88" fmla="*/ 6731876 w 12628"/>
                <a:gd name="T89" fmla="*/ 6731876 h 12627"/>
                <a:gd name="T90" fmla="*/ 7311876 w 12628"/>
                <a:gd name="T91" fmla="*/ 5998750 h 12627"/>
                <a:gd name="T92" fmla="*/ 7571251 w 12628"/>
                <a:gd name="T93" fmla="*/ 5480000 h 12627"/>
                <a:gd name="T94" fmla="*/ 7770001 w 12628"/>
                <a:gd name="T95" fmla="*/ 4930625 h 12627"/>
                <a:gd name="T96" fmla="*/ 7861251 w 12628"/>
                <a:gd name="T97" fmla="*/ 4350625 h 12627"/>
                <a:gd name="T98" fmla="*/ 7876876 w 12628"/>
                <a:gd name="T99" fmla="*/ 3740000 h 12627"/>
                <a:gd name="T100" fmla="*/ 7800626 w 12628"/>
                <a:gd name="T101" fmla="*/ 3160000 h 12627"/>
                <a:gd name="T102" fmla="*/ 7648126 w 12628"/>
                <a:gd name="T103" fmla="*/ 2595000 h 12627"/>
                <a:gd name="T104" fmla="*/ 7403751 w 12628"/>
                <a:gd name="T105" fmla="*/ 2076250 h 12627"/>
                <a:gd name="T106" fmla="*/ 6991251 w 12628"/>
                <a:gd name="T107" fmla="*/ 1435000 h 12627"/>
                <a:gd name="T108" fmla="*/ 6151875 w 12628"/>
                <a:gd name="T109" fmla="*/ 671875 h 12627"/>
                <a:gd name="T110" fmla="*/ 5648125 w 12628"/>
                <a:gd name="T111" fmla="*/ 396875 h 12627"/>
                <a:gd name="T112" fmla="*/ 5113750 w 12628"/>
                <a:gd name="T113" fmla="*/ 183125 h 12627"/>
                <a:gd name="T114" fmla="*/ 4549375 w 12628"/>
                <a:gd name="T115" fmla="*/ 45625 h 12627"/>
                <a:gd name="T116" fmla="*/ 3938750 w 12628"/>
                <a:gd name="T117" fmla="*/ 0 h 126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628"/>
                <a:gd name="T178" fmla="*/ 0 h 12627"/>
                <a:gd name="T179" fmla="*/ 12628 w 12628"/>
                <a:gd name="T180" fmla="*/ 12627 h 1262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5E922E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uk-UA"/>
            </a:p>
          </p:txBody>
        </p:sp>
        <p:sp>
          <p:nvSpPr>
            <p:cNvPr id="14342" name="Shape 457"/>
            <p:cNvSpPr>
              <a:spLocks/>
            </p:cNvSpPr>
            <p:nvPr/>
          </p:nvSpPr>
          <p:spPr bwMode="auto">
            <a:xfrm>
              <a:off x="3992525" y="3021125"/>
              <a:ext cx="242425" cy="242425"/>
            </a:xfrm>
            <a:custGeom>
              <a:avLst/>
              <a:gdLst>
                <a:gd name="T0" fmla="*/ 3175625 w 9697"/>
                <a:gd name="T1" fmla="*/ 961875 h 9697"/>
                <a:gd name="T2" fmla="*/ 3282500 w 9697"/>
                <a:gd name="T3" fmla="*/ 1083750 h 9697"/>
                <a:gd name="T4" fmla="*/ 3297500 w 9697"/>
                <a:gd name="T5" fmla="*/ 1236875 h 9697"/>
                <a:gd name="T6" fmla="*/ 3221249 w 9697"/>
                <a:gd name="T7" fmla="*/ 1373750 h 9697"/>
                <a:gd name="T8" fmla="*/ 3083750 w 9697"/>
                <a:gd name="T9" fmla="*/ 1450625 h 9697"/>
                <a:gd name="T10" fmla="*/ 2717500 w 9697"/>
                <a:gd name="T11" fmla="*/ 1496250 h 9697"/>
                <a:gd name="T12" fmla="*/ 2275000 w 9697"/>
                <a:gd name="T13" fmla="*/ 1648750 h 9697"/>
                <a:gd name="T14" fmla="*/ 1908750 w 9697"/>
                <a:gd name="T15" fmla="*/ 1923750 h 9697"/>
                <a:gd name="T16" fmla="*/ 1649375 w 9697"/>
                <a:gd name="T17" fmla="*/ 2290000 h 9697"/>
                <a:gd name="T18" fmla="*/ 1481250 w 9697"/>
                <a:gd name="T19" fmla="*/ 2717500 h 9697"/>
                <a:gd name="T20" fmla="*/ 1450625 w 9697"/>
                <a:gd name="T21" fmla="*/ 3083750 h 9697"/>
                <a:gd name="T22" fmla="*/ 1374375 w 9697"/>
                <a:gd name="T23" fmla="*/ 3221249 h 9697"/>
                <a:gd name="T24" fmla="*/ 1236875 w 9697"/>
                <a:gd name="T25" fmla="*/ 3297500 h 9697"/>
                <a:gd name="T26" fmla="*/ 1069375 w 9697"/>
                <a:gd name="T27" fmla="*/ 3281875 h 9697"/>
                <a:gd name="T28" fmla="*/ 946875 w 9697"/>
                <a:gd name="T29" fmla="*/ 3190624 h 9697"/>
                <a:gd name="T30" fmla="*/ 901250 w 9697"/>
                <a:gd name="T31" fmla="*/ 3038125 h 9697"/>
                <a:gd name="T32" fmla="*/ 992500 w 9697"/>
                <a:gd name="T33" fmla="*/ 2396875 h 9697"/>
                <a:gd name="T34" fmla="*/ 1267500 w 9697"/>
                <a:gd name="T35" fmla="*/ 1847500 h 9697"/>
                <a:gd name="T36" fmla="*/ 1680000 w 9697"/>
                <a:gd name="T37" fmla="*/ 1389375 h 9697"/>
                <a:gd name="T38" fmla="*/ 2198750 w 9697"/>
                <a:gd name="T39" fmla="*/ 1068750 h 9697"/>
                <a:gd name="T40" fmla="*/ 2809375 w 9697"/>
                <a:gd name="T41" fmla="*/ 916250 h 9697"/>
                <a:gd name="T42" fmla="*/ 2412500 w 9697"/>
                <a:gd name="T43" fmla="*/ 61250 h 9697"/>
                <a:gd name="T44" fmla="*/ 1588125 w 9697"/>
                <a:gd name="T45" fmla="*/ 366875 h 9697"/>
                <a:gd name="T46" fmla="*/ 886250 w 9697"/>
                <a:gd name="T47" fmla="*/ 900625 h 9697"/>
                <a:gd name="T48" fmla="*/ 366875 w 9697"/>
                <a:gd name="T49" fmla="*/ 1587500 h 9697"/>
                <a:gd name="T50" fmla="*/ 61875 w 9697"/>
                <a:gd name="T51" fmla="*/ 2427500 h 9697"/>
                <a:gd name="T52" fmla="*/ 15625 w 9697"/>
                <a:gd name="T53" fmla="*/ 3343125 h 9697"/>
                <a:gd name="T54" fmla="*/ 245000 w 9697"/>
                <a:gd name="T55" fmla="*/ 4213125 h 9697"/>
                <a:gd name="T56" fmla="*/ 687500 w 9697"/>
                <a:gd name="T57" fmla="*/ 4961250 h 9697"/>
                <a:gd name="T58" fmla="*/ 1343750 w 9697"/>
                <a:gd name="T59" fmla="*/ 5541249 h 9697"/>
                <a:gd name="T60" fmla="*/ 2122500 w 9697"/>
                <a:gd name="T61" fmla="*/ 5923124 h 9697"/>
                <a:gd name="T62" fmla="*/ 3023125 w 9697"/>
                <a:gd name="T63" fmla="*/ 6059999 h 9697"/>
                <a:gd name="T64" fmla="*/ 3923750 w 9697"/>
                <a:gd name="T65" fmla="*/ 5923124 h 9697"/>
                <a:gd name="T66" fmla="*/ 4717500 w 9697"/>
                <a:gd name="T67" fmla="*/ 5541249 h 9697"/>
                <a:gd name="T68" fmla="*/ 5358124 w 9697"/>
                <a:gd name="T69" fmla="*/ 4961250 h 9697"/>
                <a:gd name="T70" fmla="*/ 5816249 w 9697"/>
                <a:gd name="T71" fmla="*/ 4213125 h 9697"/>
                <a:gd name="T72" fmla="*/ 6045624 w 9697"/>
                <a:gd name="T73" fmla="*/ 3343125 h 9697"/>
                <a:gd name="T74" fmla="*/ 5999374 w 9697"/>
                <a:gd name="T75" fmla="*/ 2427500 h 9697"/>
                <a:gd name="T76" fmla="*/ 5694374 w 9697"/>
                <a:gd name="T77" fmla="*/ 1587500 h 9697"/>
                <a:gd name="T78" fmla="*/ 5159999 w 9697"/>
                <a:gd name="T79" fmla="*/ 900625 h 9697"/>
                <a:gd name="T80" fmla="*/ 4473125 w 9697"/>
                <a:gd name="T81" fmla="*/ 366875 h 9697"/>
                <a:gd name="T82" fmla="*/ 3633750 w 9697"/>
                <a:gd name="T83" fmla="*/ 61250 h 969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9697"/>
                <a:gd name="T127" fmla="*/ 0 h 9697"/>
                <a:gd name="T128" fmla="*/ 9697 w 9697"/>
                <a:gd name="T129" fmla="*/ 9697 h 969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5E922E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uk-UA"/>
            </a:p>
          </p:txBody>
        </p:sp>
        <p:sp>
          <p:nvSpPr>
            <p:cNvPr id="14343" name="Shape 458"/>
            <p:cNvSpPr>
              <a:spLocks/>
            </p:cNvSpPr>
            <p:nvPr/>
          </p:nvSpPr>
          <p:spPr bwMode="auto">
            <a:xfrm>
              <a:off x="4215400" y="3253150"/>
              <a:ext cx="154500" cy="153875"/>
            </a:xfrm>
            <a:custGeom>
              <a:avLst/>
              <a:gdLst>
                <a:gd name="T0" fmla="*/ 671875 w 6180"/>
                <a:gd name="T1" fmla="*/ 0 h 6155"/>
                <a:gd name="T2" fmla="*/ 519375 w 6180"/>
                <a:gd name="T3" fmla="*/ 168125 h 6155"/>
                <a:gd name="T4" fmla="*/ 351250 w 6180"/>
                <a:gd name="T5" fmla="*/ 335625 h 6155"/>
                <a:gd name="T6" fmla="*/ 183125 w 6180"/>
                <a:gd name="T7" fmla="*/ 488750 h 6155"/>
                <a:gd name="T8" fmla="*/ 0 w 6180"/>
                <a:gd name="T9" fmla="*/ 641250 h 6155"/>
                <a:gd name="T10" fmla="*/ 3114375 w 6180"/>
                <a:gd name="T11" fmla="*/ 3755000 h 6155"/>
                <a:gd name="T12" fmla="*/ 3160000 w 6180"/>
                <a:gd name="T13" fmla="*/ 3785625 h 6155"/>
                <a:gd name="T14" fmla="*/ 3205625 w 6180"/>
                <a:gd name="T15" fmla="*/ 3816250 h 6155"/>
                <a:gd name="T16" fmla="*/ 3266875 w 6180"/>
                <a:gd name="T17" fmla="*/ 3831250 h 6155"/>
                <a:gd name="T18" fmla="*/ 3328126 w 6180"/>
                <a:gd name="T19" fmla="*/ 3846875 h 6155"/>
                <a:gd name="T20" fmla="*/ 3388750 w 6180"/>
                <a:gd name="T21" fmla="*/ 3831250 h 6155"/>
                <a:gd name="T22" fmla="*/ 3435000 w 6180"/>
                <a:gd name="T23" fmla="*/ 3816250 h 6155"/>
                <a:gd name="T24" fmla="*/ 3495625 w 6180"/>
                <a:gd name="T25" fmla="*/ 3785625 h 6155"/>
                <a:gd name="T26" fmla="*/ 3541875 w 6180"/>
                <a:gd name="T27" fmla="*/ 3755000 h 6155"/>
                <a:gd name="T28" fmla="*/ 3770625 w 6180"/>
                <a:gd name="T29" fmla="*/ 3526250 h 6155"/>
                <a:gd name="T30" fmla="*/ 3816250 w 6180"/>
                <a:gd name="T31" fmla="*/ 3480625 h 6155"/>
                <a:gd name="T32" fmla="*/ 3846875 w 6180"/>
                <a:gd name="T33" fmla="*/ 3419375 h 6155"/>
                <a:gd name="T34" fmla="*/ 3861875 w 6180"/>
                <a:gd name="T35" fmla="*/ 3358125 h 6155"/>
                <a:gd name="T36" fmla="*/ 3861875 w 6180"/>
                <a:gd name="T37" fmla="*/ 3312501 h 6155"/>
                <a:gd name="T38" fmla="*/ 3861875 w 6180"/>
                <a:gd name="T39" fmla="*/ 3251250 h 6155"/>
                <a:gd name="T40" fmla="*/ 3846875 w 6180"/>
                <a:gd name="T41" fmla="*/ 3190625 h 6155"/>
                <a:gd name="T42" fmla="*/ 3816250 w 6180"/>
                <a:gd name="T43" fmla="*/ 3144375 h 6155"/>
                <a:gd name="T44" fmla="*/ 3770625 w 6180"/>
                <a:gd name="T45" fmla="*/ 3083750 h 6155"/>
                <a:gd name="T46" fmla="*/ 671875 w 6180"/>
                <a:gd name="T47" fmla="*/ 0 h 615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180"/>
                <a:gd name="T73" fmla="*/ 0 h 6155"/>
                <a:gd name="T74" fmla="*/ 6180 w 6180"/>
                <a:gd name="T75" fmla="*/ 6155 h 615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5E922E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uk-UA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2"/>
          <p:cNvSpPr txBox="1">
            <a:spLocks noGrp="1"/>
          </p:cNvSpPr>
          <p:nvPr>
            <p:ph type="title" idx="4294967295"/>
          </p:nvPr>
        </p:nvSpPr>
        <p:spPr>
          <a:xfrm>
            <a:off x="611188" y="268288"/>
            <a:ext cx="6840537" cy="504825"/>
          </a:xfrm>
        </p:spPr>
        <p:txBody>
          <a:bodyPr/>
          <a:lstStyle/>
          <a:p>
            <a:r>
              <a:rPr lang="uk-UA" sz="1600" smtClean="0">
                <a:solidFill>
                  <a:srgbClr val="004C52"/>
                </a:solidFill>
                <a:latin typeface="Arial" charset="0"/>
                <a:cs typeface="Arial" charset="0"/>
              </a:rPr>
              <a:t>Маршрут</a:t>
            </a:r>
          </a:p>
        </p:txBody>
      </p:sp>
      <p:pic>
        <p:nvPicPr>
          <p:cNvPr id="16386" name="Picture 8" descr="trail"/>
          <p:cNvPicPr>
            <a:picLocks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179388" y="1058863"/>
            <a:ext cx="6048375" cy="3886200"/>
          </a:xfrm>
        </p:spPr>
      </p:pic>
      <p:sp>
        <p:nvSpPr>
          <p:cNvPr id="16387" name="Text Box 10"/>
          <p:cNvSpPr txBox="1">
            <a:spLocks/>
          </p:cNvSpPr>
          <p:nvPr/>
        </p:nvSpPr>
        <p:spPr bwMode="auto">
          <a:xfrm>
            <a:off x="6516688" y="1276350"/>
            <a:ext cx="2376487" cy="331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 eaLnBrk="0" hangingPunct="0">
              <a:buClr>
                <a:srgbClr val="5E922E"/>
              </a:buClr>
              <a:buFont typeface="Wingdings" pitchFamily="2" charset="2"/>
              <a:buNone/>
            </a:pPr>
            <a:r>
              <a:rPr lang="en-US" sz="1600"/>
              <a:t> </a:t>
            </a:r>
          </a:p>
          <a:p>
            <a:pPr eaLnBrk="0" hangingPunct="0">
              <a:buClr>
                <a:srgbClr val="5E922E"/>
              </a:buClr>
              <a:buFont typeface="Wingdings" pitchFamily="2" charset="2"/>
              <a:buChar char="v"/>
            </a:pPr>
            <a:r>
              <a:rPr lang="en-US">
                <a:solidFill>
                  <a:srgbClr val="004C52"/>
                </a:solidFill>
              </a:rPr>
              <a:t> </a:t>
            </a:r>
            <a:r>
              <a:rPr lang="uk-UA">
                <a:solidFill>
                  <a:srgbClr val="004C52"/>
                </a:solidFill>
              </a:rPr>
              <a:t>Читай опис</a:t>
            </a:r>
          </a:p>
          <a:p>
            <a:pPr eaLnBrk="0" hangingPunct="0">
              <a:buClr>
                <a:srgbClr val="5E922E"/>
              </a:buClr>
              <a:buFont typeface="Wingdings" pitchFamily="2" charset="2"/>
              <a:buNone/>
            </a:pPr>
            <a:endParaRPr lang="uk-UA">
              <a:solidFill>
                <a:srgbClr val="004C52"/>
              </a:solidFill>
            </a:endParaRPr>
          </a:p>
          <a:p>
            <a:pPr eaLnBrk="0" hangingPunct="0">
              <a:buClr>
                <a:srgbClr val="5E922E"/>
              </a:buClr>
              <a:buFont typeface="Wingdings" pitchFamily="2" charset="2"/>
              <a:buChar char="v"/>
            </a:pPr>
            <a:r>
              <a:rPr lang="uk-UA" sz="1600">
                <a:solidFill>
                  <a:srgbClr val="004C52"/>
                </a:solidFill>
              </a:rPr>
              <a:t> </a:t>
            </a:r>
            <a:r>
              <a:rPr lang="uk-UA">
                <a:solidFill>
                  <a:srgbClr val="004C52"/>
                </a:solidFill>
              </a:rPr>
              <a:t>Роздивись мапу</a:t>
            </a:r>
            <a:br>
              <a:rPr lang="uk-UA">
                <a:solidFill>
                  <a:srgbClr val="004C52"/>
                </a:solidFill>
              </a:rPr>
            </a:br>
            <a:endParaRPr lang="en-US" sz="1600">
              <a:solidFill>
                <a:srgbClr val="004C52"/>
              </a:solidFill>
            </a:endParaRPr>
          </a:p>
          <a:p>
            <a:pPr eaLnBrk="0" hangingPunct="0">
              <a:buClr>
                <a:srgbClr val="5E922E"/>
              </a:buClr>
              <a:buFont typeface="Wingdings" pitchFamily="2" charset="2"/>
              <a:buChar char="v"/>
            </a:pPr>
            <a:r>
              <a:rPr lang="en-US" sz="1600">
                <a:solidFill>
                  <a:srgbClr val="004C52"/>
                </a:solidFill>
              </a:rPr>
              <a:t> </a:t>
            </a:r>
            <a:r>
              <a:rPr lang="uk-UA">
                <a:solidFill>
                  <a:srgbClr val="004C52"/>
                </a:solidFill>
              </a:rPr>
              <a:t>Постав рейтинг</a:t>
            </a:r>
            <a:br>
              <a:rPr lang="uk-UA">
                <a:solidFill>
                  <a:srgbClr val="004C52"/>
                </a:solidFill>
              </a:rPr>
            </a:br>
            <a:endParaRPr lang="en-US" sz="1600">
              <a:solidFill>
                <a:srgbClr val="004C52"/>
              </a:solidFill>
            </a:endParaRPr>
          </a:p>
          <a:p>
            <a:pPr eaLnBrk="0" hangingPunct="0">
              <a:buClr>
                <a:srgbClr val="5E922E"/>
              </a:buClr>
              <a:buFont typeface="Wingdings" pitchFamily="2" charset="2"/>
              <a:buChar char="v"/>
            </a:pPr>
            <a:r>
              <a:rPr lang="en-US" sz="1600">
                <a:solidFill>
                  <a:srgbClr val="004C52"/>
                </a:solidFill>
              </a:rPr>
              <a:t> </a:t>
            </a:r>
            <a:r>
              <a:rPr lang="uk-UA">
                <a:solidFill>
                  <a:srgbClr val="004C52"/>
                </a:solidFill>
              </a:rPr>
              <a:t>Замов маршрут </a:t>
            </a:r>
            <a:r>
              <a:rPr lang="uk-UA" sz="1600">
                <a:solidFill>
                  <a:srgbClr val="004C52"/>
                </a:solidFill>
              </a:rPr>
              <a:t/>
            </a:r>
            <a:br>
              <a:rPr lang="uk-UA" sz="1600">
                <a:solidFill>
                  <a:srgbClr val="004C52"/>
                </a:solidFill>
              </a:rPr>
            </a:br>
            <a:r>
              <a:rPr lang="uk-UA" sz="1600"/>
              <a:t/>
            </a:r>
            <a:br>
              <a:rPr lang="uk-UA" sz="1600"/>
            </a:br>
            <a:r>
              <a:rPr lang="uk-UA" sz="1600"/>
              <a:t> </a:t>
            </a:r>
            <a:br>
              <a:rPr lang="uk-UA" sz="1600"/>
            </a:br>
            <a:r>
              <a:rPr lang="uk-UA" sz="1600"/>
              <a:t> </a:t>
            </a:r>
            <a:br>
              <a:rPr lang="uk-UA" sz="1600"/>
            </a:br>
            <a:endParaRPr lang="uk-UA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2"/>
          <p:cNvSpPr txBox="1">
            <a:spLocks noGrp="1"/>
          </p:cNvSpPr>
          <p:nvPr>
            <p:ph type="title" idx="4294967295"/>
          </p:nvPr>
        </p:nvSpPr>
        <p:spPr>
          <a:xfrm>
            <a:off x="611188" y="268288"/>
            <a:ext cx="6840537" cy="504825"/>
          </a:xfrm>
        </p:spPr>
        <p:txBody>
          <a:bodyPr/>
          <a:lstStyle/>
          <a:p>
            <a:r>
              <a:rPr lang="uk-UA" sz="1600" smtClean="0">
                <a:solidFill>
                  <a:srgbClr val="004C52"/>
                </a:solidFill>
                <a:latin typeface="Arial" charset="0"/>
                <a:cs typeface="Arial" charset="0"/>
              </a:rPr>
              <a:t>Коментуй та запитуй</a:t>
            </a:r>
          </a:p>
        </p:txBody>
      </p:sp>
      <p:pic>
        <p:nvPicPr>
          <p:cNvPr id="18434" name="Picture 5" descr="comments"/>
          <p:cNvPicPr>
            <a:picLocks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684213" y="1131888"/>
            <a:ext cx="6480175" cy="3652837"/>
          </a:xfrm>
        </p:spPr>
      </p:pic>
      <p:grpSp>
        <p:nvGrpSpPr>
          <p:cNvPr id="18435" name="Shape 381"/>
          <p:cNvGrpSpPr>
            <a:grpSpLocks/>
          </p:cNvGrpSpPr>
          <p:nvPr/>
        </p:nvGrpSpPr>
        <p:grpSpPr bwMode="auto">
          <a:xfrm>
            <a:off x="6659563" y="195263"/>
            <a:ext cx="1370012" cy="1295400"/>
            <a:chOff x="1922075" y="1629000"/>
            <a:chExt cx="437200" cy="437200"/>
          </a:xfrm>
        </p:grpSpPr>
        <p:sp>
          <p:nvSpPr>
            <p:cNvPr id="18436" name="Shape 382"/>
            <p:cNvSpPr>
              <a:spLocks/>
            </p:cNvSpPr>
            <p:nvPr/>
          </p:nvSpPr>
          <p:spPr bwMode="auto">
            <a:xfrm>
              <a:off x="2208425" y="1629000"/>
              <a:ext cx="150850" cy="150850"/>
            </a:xfrm>
            <a:custGeom>
              <a:avLst/>
              <a:gdLst>
                <a:gd name="T0" fmla="*/ 1252500 w 6034"/>
                <a:gd name="T1" fmla="*/ 625 h 6034"/>
                <a:gd name="T2" fmla="*/ 1175625 w 6034"/>
                <a:gd name="T3" fmla="*/ 15625 h 6034"/>
                <a:gd name="T4" fmla="*/ 1115000 w 6034"/>
                <a:gd name="T5" fmla="*/ 31250 h 6034"/>
                <a:gd name="T6" fmla="*/ 1053750 w 6034"/>
                <a:gd name="T7" fmla="*/ 61250 h 6034"/>
                <a:gd name="T8" fmla="*/ 992500 w 6034"/>
                <a:gd name="T9" fmla="*/ 107500 h 6034"/>
                <a:gd name="T10" fmla="*/ 625 w 6034"/>
                <a:gd name="T11" fmla="*/ 1115000 h 6034"/>
                <a:gd name="T12" fmla="*/ 2656875 w 6034"/>
                <a:gd name="T13" fmla="*/ 3770625 h 6034"/>
                <a:gd name="T14" fmla="*/ 3663750 w 6034"/>
                <a:gd name="T15" fmla="*/ 2778750 h 6034"/>
                <a:gd name="T16" fmla="*/ 3710000 w 6034"/>
                <a:gd name="T17" fmla="*/ 2717500 h 6034"/>
                <a:gd name="T18" fmla="*/ 3740625 w 6034"/>
                <a:gd name="T19" fmla="*/ 2656250 h 6034"/>
                <a:gd name="T20" fmla="*/ 3755625 w 6034"/>
                <a:gd name="T21" fmla="*/ 2595625 h 6034"/>
                <a:gd name="T22" fmla="*/ 3770625 w 6034"/>
                <a:gd name="T23" fmla="*/ 2519375 h 6034"/>
                <a:gd name="T24" fmla="*/ 3755625 w 6034"/>
                <a:gd name="T25" fmla="*/ 2458125 h 6034"/>
                <a:gd name="T26" fmla="*/ 3740625 w 6034"/>
                <a:gd name="T27" fmla="*/ 2381875 h 6034"/>
                <a:gd name="T28" fmla="*/ 3710000 w 6034"/>
                <a:gd name="T29" fmla="*/ 2320625 h 6034"/>
                <a:gd name="T30" fmla="*/ 3663750 w 6034"/>
                <a:gd name="T31" fmla="*/ 2259375 h 6034"/>
                <a:gd name="T32" fmla="*/ 1511875 w 6034"/>
                <a:gd name="T33" fmla="*/ 107500 h 6034"/>
                <a:gd name="T34" fmla="*/ 1450625 w 6034"/>
                <a:gd name="T35" fmla="*/ 61250 h 6034"/>
                <a:gd name="T36" fmla="*/ 1389375 w 6034"/>
                <a:gd name="T37" fmla="*/ 31250 h 6034"/>
                <a:gd name="T38" fmla="*/ 1313125 w 6034"/>
                <a:gd name="T39" fmla="*/ 15625 h 6034"/>
                <a:gd name="T40" fmla="*/ 1252500 w 6034"/>
                <a:gd name="T41" fmla="*/ 625 h 60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034"/>
                <a:gd name="T64" fmla="*/ 0 h 6034"/>
                <a:gd name="T65" fmla="*/ 6034 w 6034"/>
                <a:gd name="T66" fmla="*/ 6034 h 60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5E922E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uk-UA"/>
            </a:p>
          </p:txBody>
        </p:sp>
        <p:sp>
          <p:nvSpPr>
            <p:cNvPr id="18437" name="Shape 383"/>
            <p:cNvSpPr>
              <a:spLocks/>
            </p:cNvSpPr>
            <p:nvPr/>
          </p:nvSpPr>
          <p:spPr bwMode="auto">
            <a:xfrm>
              <a:off x="1922075" y="1686400"/>
              <a:ext cx="379800" cy="379800"/>
            </a:xfrm>
            <a:custGeom>
              <a:avLst/>
              <a:gdLst>
                <a:gd name="T0" fmla="*/ 687500 w 15192"/>
                <a:gd name="T1" fmla="*/ 6579376 h 15192"/>
                <a:gd name="T2" fmla="*/ 2915625 w 15192"/>
                <a:gd name="T3" fmla="*/ 8808126 h 15192"/>
                <a:gd name="T4" fmla="*/ 2885000 w 15192"/>
                <a:gd name="T5" fmla="*/ 8823126 h 15192"/>
                <a:gd name="T6" fmla="*/ 1236875 w 15192"/>
                <a:gd name="T7" fmla="*/ 9067501 h 15192"/>
                <a:gd name="T8" fmla="*/ 427500 w 15192"/>
                <a:gd name="T9" fmla="*/ 8258126 h 15192"/>
                <a:gd name="T10" fmla="*/ 671875 w 15192"/>
                <a:gd name="T11" fmla="*/ 6610001 h 15192"/>
                <a:gd name="T12" fmla="*/ 687500 w 15192"/>
                <a:gd name="T13" fmla="*/ 6579376 h 15192"/>
                <a:gd name="T14" fmla="*/ 6823751 w 15192"/>
                <a:gd name="T15" fmla="*/ 625 h 15192"/>
                <a:gd name="T16" fmla="*/ 473750 w 15192"/>
                <a:gd name="T17" fmla="*/ 6365625 h 15192"/>
                <a:gd name="T18" fmla="*/ 427500 w 15192"/>
                <a:gd name="T19" fmla="*/ 6411250 h 15192"/>
                <a:gd name="T20" fmla="*/ 397500 w 15192"/>
                <a:gd name="T21" fmla="*/ 6457500 h 15192"/>
                <a:gd name="T22" fmla="*/ 381875 w 15192"/>
                <a:gd name="T23" fmla="*/ 6503125 h 15192"/>
                <a:gd name="T24" fmla="*/ 366875 w 15192"/>
                <a:gd name="T25" fmla="*/ 6563751 h 15192"/>
                <a:gd name="T26" fmla="*/ 625 w 15192"/>
                <a:gd name="T27" fmla="*/ 9082501 h 15192"/>
                <a:gd name="T28" fmla="*/ 625 w 15192"/>
                <a:gd name="T29" fmla="*/ 9158751 h 15192"/>
                <a:gd name="T30" fmla="*/ 15625 w 15192"/>
                <a:gd name="T31" fmla="*/ 9250626 h 15192"/>
                <a:gd name="T32" fmla="*/ 61250 w 15192"/>
                <a:gd name="T33" fmla="*/ 9326876 h 15192"/>
                <a:gd name="T34" fmla="*/ 106875 w 15192"/>
                <a:gd name="T35" fmla="*/ 9388126 h 15192"/>
                <a:gd name="T36" fmla="*/ 168125 w 15192"/>
                <a:gd name="T37" fmla="*/ 9433751 h 15192"/>
                <a:gd name="T38" fmla="*/ 229375 w 15192"/>
                <a:gd name="T39" fmla="*/ 9464376 h 15192"/>
                <a:gd name="T40" fmla="*/ 290625 w 15192"/>
                <a:gd name="T41" fmla="*/ 9479376 h 15192"/>
                <a:gd name="T42" fmla="*/ 366875 w 15192"/>
                <a:gd name="T43" fmla="*/ 9495001 h 15192"/>
                <a:gd name="T44" fmla="*/ 412500 w 15192"/>
                <a:gd name="T45" fmla="*/ 9495001 h 15192"/>
                <a:gd name="T46" fmla="*/ 2931250 w 15192"/>
                <a:gd name="T47" fmla="*/ 9128751 h 15192"/>
                <a:gd name="T48" fmla="*/ 3038125 w 15192"/>
                <a:gd name="T49" fmla="*/ 9098126 h 15192"/>
                <a:gd name="T50" fmla="*/ 3083750 w 15192"/>
                <a:gd name="T51" fmla="*/ 9067501 h 15192"/>
                <a:gd name="T52" fmla="*/ 3129375 w 15192"/>
                <a:gd name="T53" fmla="*/ 9021876 h 15192"/>
                <a:gd name="T54" fmla="*/ 9495001 w 15192"/>
                <a:gd name="T55" fmla="*/ 2671875 h 15192"/>
                <a:gd name="T56" fmla="*/ 8731251 w 15192"/>
                <a:gd name="T57" fmla="*/ 1908125 h 15192"/>
                <a:gd name="T58" fmla="*/ 2595000 w 15192"/>
                <a:gd name="T59" fmla="*/ 8045001 h 15192"/>
                <a:gd name="T60" fmla="*/ 2381250 w 15192"/>
                <a:gd name="T61" fmla="*/ 7831251 h 15192"/>
                <a:gd name="T62" fmla="*/ 8518126 w 15192"/>
                <a:gd name="T63" fmla="*/ 1695000 h 15192"/>
                <a:gd name="T64" fmla="*/ 7800626 w 15192"/>
                <a:gd name="T65" fmla="*/ 977500 h 15192"/>
                <a:gd name="T66" fmla="*/ 1664375 w 15192"/>
                <a:gd name="T67" fmla="*/ 7113751 h 15192"/>
                <a:gd name="T68" fmla="*/ 1450625 w 15192"/>
                <a:gd name="T69" fmla="*/ 6900001 h 15192"/>
                <a:gd name="T70" fmla="*/ 7586876 w 15192"/>
                <a:gd name="T71" fmla="*/ 763750 h 15192"/>
                <a:gd name="T72" fmla="*/ 6823751 w 15192"/>
                <a:gd name="T73" fmla="*/ 625 h 151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5192"/>
                <a:gd name="T112" fmla="*/ 0 h 15192"/>
                <a:gd name="T113" fmla="*/ 15192 w 15192"/>
                <a:gd name="T114" fmla="*/ 15192 h 151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5E922E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uk-UA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2"/>
          <p:cNvSpPr txBox="1">
            <a:spLocks noGrp="1"/>
          </p:cNvSpPr>
          <p:nvPr>
            <p:ph type="title" idx="4294967295"/>
          </p:nvPr>
        </p:nvSpPr>
        <p:spPr>
          <a:xfrm>
            <a:off x="611188" y="268288"/>
            <a:ext cx="6840537" cy="504825"/>
          </a:xfrm>
        </p:spPr>
        <p:txBody>
          <a:bodyPr/>
          <a:lstStyle/>
          <a:p>
            <a:r>
              <a:rPr lang="uk-UA" sz="1600" smtClean="0">
                <a:solidFill>
                  <a:srgbClr val="004C52"/>
                </a:solidFill>
                <a:latin typeface="Arial" charset="0"/>
                <a:cs typeface="Arial" charset="0"/>
              </a:rPr>
              <a:t>Замовляти – це просто</a:t>
            </a:r>
          </a:p>
        </p:txBody>
      </p:sp>
      <p:pic>
        <p:nvPicPr>
          <p:cNvPr id="20482" name="Picture 5" descr="order"/>
          <p:cNvPicPr>
            <a:picLocks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1116013" y="1058863"/>
            <a:ext cx="6119812" cy="3914775"/>
          </a:xfrm>
        </p:spPr>
      </p:pic>
      <p:grpSp>
        <p:nvGrpSpPr>
          <p:cNvPr id="20483" name="Shape 469"/>
          <p:cNvGrpSpPr>
            <a:grpSpLocks/>
          </p:cNvGrpSpPr>
          <p:nvPr/>
        </p:nvGrpSpPr>
        <p:grpSpPr bwMode="auto">
          <a:xfrm>
            <a:off x="250825" y="2211388"/>
            <a:ext cx="1584325" cy="1368425"/>
            <a:chOff x="1921475" y="3695200"/>
            <a:chExt cx="438400" cy="349875"/>
          </a:xfrm>
        </p:grpSpPr>
        <p:sp>
          <p:nvSpPr>
            <p:cNvPr id="20484" name="Shape 470"/>
            <p:cNvSpPr>
              <a:spLocks/>
            </p:cNvSpPr>
            <p:nvPr/>
          </p:nvSpPr>
          <p:spPr bwMode="auto">
            <a:xfrm>
              <a:off x="2246900" y="3992550"/>
              <a:ext cx="52525" cy="52525"/>
            </a:xfrm>
            <a:custGeom>
              <a:avLst/>
              <a:gdLst>
                <a:gd name="T0" fmla="*/ 519375 w 2101"/>
                <a:gd name="T1" fmla="*/ 625 h 2101"/>
                <a:gd name="T2" fmla="*/ 397500 w 2101"/>
                <a:gd name="T3" fmla="*/ 46250 h 2101"/>
                <a:gd name="T4" fmla="*/ 290625 w 2101"/>
                <a:gd name="T5" fmla="*/ 106875 h 2101"/>
                <a:gd name="T6" fmla="*/ 198750 w 2101"/>
                <a:gd name="T7" fmla="*/ 183750 h 2101"/>
                <a:gd name="T8" fmla="*/ 107500 w 2101"/>
                <a:gd name="T9" fmla="*/ 275000 h 2101"/>
                <a:gd name="T10" fmla="*/ 46250 w 2101"/>
                <a:gd name="T11" fmla="*/ 397500 h 2101"/>
                <a:gd name="T12" fmla="*/ 15625 w 2101"/>
                <a:gd name="T13" fmla="*/ 519375 h 2101"/>
                <a:gd name="T14" fmla="*/ 625 w 2101"/>
                <a:gd name="T15" fmla="*/ 656875 h 2101"/>
                <a:gd name="T16" fmla="*/ 15625 w 2101"/>
                <a:gd name="T17" fmla="*/ 778750 h 2101"/>
                <a:gd name="T18" fmla="*/ 46250 w 2101"/>
                <a:gd name="T19" fmla="*/ 900625 h 2101"/>
                <a:gd name="T20" fmla="*/ 107500 w 2101"/>
                <a:gd name="T21" fmla="*/ 1023125 h 2101"/>
                <a:gd name="T22" fmla="*/ 198750 w 2101"/>
                <a:gd name="T23" fmla="*/ 1114375 h 2101"/>
                <a:gd name="T24" fmla="*/ 290625 w 2101"/>
                <a:gd name="T25" fmla="*/ 1191250 h 2101"/>
                <a:gd name="T26" fmla="*/ 397500 w 2101"/>
                <a:gd name="T27" fmla="*/ 1251875 h 2101"/>
                <a:gd name="T28" fmla="*/ 519375 w 2101"/>
                <a:gd name="T29" fmla="*/ 1297500 h 2101"/>
                <a:gd name="T30" fmla="*/ 656875 w 2101"/>
                <a:gd name="T31" fmla="*/ 1313125 h 2101"/>
                <a:gd name="T32" fmla="*/ 794375 w 2101"/>
                <a:gd name="T33" fmla="*/ 1297500 h 2101"/>
                <a:gd name="T34" fmla="*/ 916250 w 2101"/>
                <a:gd name="T35" fmla="*/ 1251875 h 2101"/>
                <a:gd name="T36" fmla="*/ 1023125 w 2101"/>
                <a:gd name="T37" fmla="*/ 1191250 h 2101"/>
                <a:gd name="T38" fmla="*/ 1114375 w 2101"/>
                <a:gd name="T39" fmla="*/ 1114375 h 2101"/>
                <a:gd name="T40" fmla="*/ 1206250 w 2101"/>
                <a:gd name="T41" fmla="*/ 1023125 h 2101"/>
                <a:gd name="T42" fmla="*/ 1267500 w 2101"/>
                <a:gd name="T43" fmla="*/ 900625 h 2101"/>
                <a:gd name="T44" fmla="*/ 1298125 w 2101"/>
                <a:gd name="T45" fmla="*/ 778750 h 2101"/>
                <a:gd name="T46" fmla="*/ 1313125 w 2101"/>
                <a:gd name="T47" fmla="*/ 656875 h 2101"/>
                <a:gd name="T48" fmla="*/ 1298125 w 2101"/>
                <a:gd name="T49" fmla="*/ 519375 h 2101"/>
                <a:gd name="T50" fmla="*/ 1267500 w 2101"/>
                <a:gd name="T51" fmla="*/ 397500 h 2101"/>
                <a:gd name="T52" fmla="*/ 1206250 w 2101"/>
                <a:gd name="T53" fmla="*/ 275000 h 2101"/>
                <a:gd name="T54" fmla="*/ 1114375 w 2101"/>
                <a:gd name="T55" fmla="*/ 183750 h 2101"/>
                <a:gd name="T56" fmla="*/ 1023125 w 2101"/>
                <a:gd name="T57" fmla="*/ 106875 h 2101"/>
                <a:gd name="T58" fmla="*/ 916250 w 2101"/>
                <a:gd name="T59" fmla="*/ 46250 h 2101"/>
                <a:gd name="T60" fmla="*/ 794375 w 2101"/>
                <a:gd name="T61" fmla="*/ 625 h 210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101"/>
                <a:gd name="T94" fmla="*/ 0 h 2101"/>
                <a:gd name="T95" fmla="*/ 2101 w 2101"/>
                <a:gd name="T96" fmla="*/ 2101 h 210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5E922E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uk-UA"/>
            </a:p>
          </p:txBody>
        </p:sp>
        <p:sp>
          <p:nvSpPr>
            <p:cNvPr id="20485" name="Shape 471"/>
            <p:cNvSpPr>
              <a:spLocks/>
            </p:cNvSpPr>
            <p:nvPr/>
          </p:nvSpPr>
          <p:spPr bwMode="auto">
            <a:xfrm>
              <a:off x="2033800" y="3992550"/>
              <a:ext cx="52550" cy="52525"/>
            </a:xfrm>
            <a:custGeom>
              <a:avLst/>
              <a:gdLst>
                <a:gd name="T0" fmla="*/ 519375 w 2102"/>
                <a:gd name="T1" fmla="*/ 625 h 2101"/>
                <a:gd name="T2" fmla="*/ 397500 w 2102"/>
                <a:gd name="T3" fmla="*/ 46250 h 2101"/>
                <a:gd name="T4" fmla="*/ 290625 w 2102"/>
                <a:gd name="T5" fmla="*/ 106875 h 2101"/>
                <a:gd name="T6" fmla="*/ 198750 w 2102"/>
                <a:gd name="T7" fmla="*/ 183750 h 2101"/>
                <a:gd name="T8" fmla="*/ 107500 w 2102"/>
                <a:gd name="T9" fmla="*/ 275000 h 2101"/>
                <a:gd name="T10" fmla="*/ 46250 w 2102"/>
                <a:gd name="T11" fmla="*/ 397500 h 2101"/>
                <a:gd name="T12" fmla="*/ 15625 w 2102"/>
                <a:gd name="T13" fmla="*/ 519375 h 2101"/>
                <a:gd name="T14" fmla="*/ 625 w 2102"/>
                <a:gd name="T15" fmla="*/ 656875 h 2101"/>
                <a:gd name="T16" fmla="*/ 15625 w 2102"/>
                <a:gd name="T17" fmla="*/ 778750 h 2101"/>
                <a:gd name="T18" fmla="*/ 46250 w 2102"/>
                <a:gd name="T19" fmla="*/ 900625 h 2101"/>
                <a:gd name="T20" fmla="*/ 107500 w 2102"/>
                <a:gd name="T21" fmla="*/ 1023125 h 2101"/>
                <a:gd name="T22" fmla="*/ 198750 w 2102"/>
                <a:gd name="T23" fmla="*/ 1114375 h 2101"/>
                <a:gd name="T24" fmla="*/ 290625 w 2102"/>
                <a:gd name="T25" fmla="*/ 1191250 h 2101"/>
                <a:gd name="T26" fmla="*/ 397500 w 2102"/>
                <a:gd name="T27" fmla="*/ 1251875 h 2101"/>
                <a:gd name="T28" fmla="*/ 519375 w 2102"/>
                <a:gd name="T29" fmla="*/ 1297500 h 2101"/>
                <a:gd name="T30" fmla="*/ 656875 w 2102"/>
                <a:gd name="T31" fmla="*/ 1313125 h 2101"/>
                <a:gd name="T32" fmla="*/ 794375 w 2102"/>
                <a:gd name="T33" fmla="*/ 1297500 h 2101"/>
                <a:gd name="T34" fmla="*/ 916250 w 2102"/>
                <a:gd name="T35" fmla="*/ 1251875 h 2101"/>
                <a:gd name="T36" fmla="*/ 1023125 w 2102"/>
                <a:gd name="T37" fmla="*/ 1191250 h 2101"/>
                <a:gd name="T38" fmla="*/ 1115000 w 2102"/>
                <a:gd name="T39" fmla="*/ 1114375 h 2101"/>
                <a:gd name="T40" fmla="*/ 1206250 w 2102"/>
                <a:gd name="T41" fmla="*/ 1023125 h 2101"/>
                <a:gd name="T42" fmla="*/ 1267500 w 2102"/>
                <a:gd name="T43" fmla="*/ 900625 h 2101"/>
                <a:gd name="T44" fmla="*/ 1298125 w 2102"/>
                <a:gd name="T45" fmla="*/ 778750 h 2101"/>
                <a:gd name="T46" fmla="*/ 1313125 w 2102"/>
                <a:gd name="T47" fmla="*/ 656875 h 2101"/>
                <a:gd name="T48" fmla="*/ 1298125 w 2102"/>
                <a:gd name="T49" fmla="*/ 519375 h 2101"/>
                <a:gd name="T50" fmla="*/ 1267500 w 2102"/>
                <a:gd name="T51" fmla="*/ 397500 h 2101"/>
                <a:gd name="T52" fmla="*/ 1206250 w 2102"/>
                <a:gd name="T53" fmla="*/ 275000 h 2101"/>
                <a:gd name="T54" fmla="*/ 1115000 w 2102"/>
                <a:gd name="T55" fmla="*/ 183750 h 2101"/>
                <a:gd name="T56" fmla="*/ 1023125 w 2102"/>
                <a:gd name="T57" fmla="*/ 106875 h 2101"/>
                <a:gd name="T58" fmla="*/ 916250 w 2102"/>
                <a:gd name="T59" fmla="*/ 46250 h 2101"/>
                <a:gd name="T60" fmla="*/ 794375 w 2102"/>
                <a:gd name="T61" fmla="*/ 625 h 210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102"/>
                <a:gd name="T94" fmla="*/ 0 h 2101"/>
                <a:gd name="T95" fmla="*/ 2102 w 2102"/>
                <a:gd name="T96" fmla="*/ 2101 h 210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5E922E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uk-UA"/>
            </a:p>
          </p:txBody>
        </p:sp>
        <p:sp>
          <p:nvSpPr>
            <p:cNvPr id="20486" name="Shape 472"/>
            <p:cNvSpPr>
              <a:spLocks/>
            </p:cNvSpPr>
            <p:nvPr/>
          </p:nvSpPr>
          <p:spPr bwMode="auto">
            <a:xfrm>
              <a:off x="1921475" y="3695200"/>
              <a:ext cx="438400" cy="297975"/>
            </a:xfrm>
            <a:custGeom>
              <a:avLst/>
              <a:gdLst>
                <a:gd name="T0" fmla="*/ 9967499 w 17536"/>
                <a:gd name="T1" fmla="*/ 2198125 h 11919"/>
                <a:gd name="T2" fmla="*/ 8716249 w 17536"/>
                <a:gd name="T3" fmla="*/ 5083125 h 11919"/>
                <a:gd name="T4" fmla="*/ 8548124 w 17536"/>
                <a:gd name="T5" fmla="*/ 5113750 h 11919"/>
                <a:gd name="T6" fmla="*/ 8471874 w 17536"/>
                <a:gd name="T7" fmla="*/ 4915625 h 11919"/>
                <a:gd name="T8" fmla="*/ 8517499 w 17536"/>
                <a:gd name="T9" fmla="*/ 2045625 h 11919"/>
                <a:gd name="T10" fmla="*/ 8685624 w 17536"/>
                <a:gd name="T11" fmla="*/ 2183125 h 11919"/>
                <a:gd name="T12" fmla="*/ 7815625 w 17536"/>
                <a:gd name="T13" fmla="*/ 5190000 h 11919"/>
                <a:gd name="T14" fmla="*/ 7632500 w 17536"/>
                <a:gd name="T15" fmla="*/ 5190000 h 11919"/>
                <a:gd name="T16" fmla="*/ 8395624 w 17536"/>
                <a:gd name="T17" fmla="*/ 2168125 h 11919"/>
                <a:gd name="T18" fmla="*/ 7265625 w 17536"/>
                <a:gd name="T19" fmla="*/ 2000000 h 11919"/>
                <a:gd name="T20" fmla="*/ 7403125 w 17536"/>
                <a:gd name="T21" fmla="*/ 2168125 h 11919"/>
                <a:gd name="T22" fmla="*/ 6915000 w 17536"/>
                <a:gd name="T23" fmla="*/ 5296875 h 11919"/>
                <a:gd name="T24" fmla="*/ 6731875 w 17536"/>
                <a:gd name="T25" fmla="*/ 5251250 h 11919"/>
                <a:gd name="T26" fmla="*/ 7113125 w 17536"/>
                <a:gd name="T27" fmla="*/ 2076250 h 11919"/>
                <a:gd name="T28" fmla="*/ 6014374 w 17536"/>
                <a:gd name="T29" fmla="*/ 1954375 h 11919"/>
                <a:gd name="T30" fmla="*/ 6136249 w 17536"/>
                <a:gd name="T31" fmla="*/ 5236250 h 11919"/>
                <a:gd name="T32" fmla="*/ 5983749 w 17536"/>
                <a:gd name="T33" fmla="*/ 5403750 h 11919"/>
                <a:gd name="T34" fmla="*/ 5831249 w 17536"/>
                <a:gd name="T35" fmla="*/ 5251250 h 11919"/>
                <a:gd name="T36" fmla="*/ 5891874 w 17536"/>
                <a:gd name="T37" fmla="*/ 1954375 h 11919"/>
                <a:gd name="T38" fmla="*/ 4793124 w 17536"/>
                <a:gd name="T39" fmla="*/ 1969375 h 11919"/>
                <a:gd name="T40" fmla="*/ 5220624 w 17536"/>
                <a:gd name="T41" fmla="*/ 5419375 h 11919"/>
                <a:gd name="T42" fmla="*/ 5006874 w 17536"/>
                <a:gd name="T43" fmla="*/ 5450000 h 11919"/>
                <a:gd name="T44" fmla="*/ 4518125 w 17536"/>
                <a:gd name="T45" fmla="*/ 2000000 h 11919"/>
                <a:gd name="T46" fmla="*/ 3403750 w 17536"/>
                <a:gd name="T47" fmla="*/ 1847500 h 11919"/>
                <a:gd name="T48" fmla="*/ 4380625 w 17536"/>
                <a:gd name="T49" fmla="*/ 5388750 h 11919"/>
                <a:gd name="T50" fmla="*/ 4258750 w 17536"/>
                <a:gd name="T51" fmla="*/ 5571875 h 11919"/>
                <a:gd name="T52" fmla="*/ 4075625 w 17536"/>
                <a:gd name="T53" fmla="*/ 5465000 h 11919"/>
                <a:gd name="T54" fmla="*/ 3281875 w 17536"/>
                <a:gd name="T55" fmla="*/ 1878125 h 11919"/>
                <a:gd name="T56" fmla="*/ 137500 w 17536"/>
                <a:gd name="T57" fmla="*/ 46250 h 11919"/>
                <a:gd name="T58" fmla="*/ 0 w 17536"/>
                <a:gd name="T59" fmla="*/ 229375 h 11919"/>
                <a:gd name="T60" fmla="*/ 45625 w 17536"/>
                <a:gd name="T61" fmla="*/ 473750 h 11919"/>
                <a:gd name="T62" fmla="*/ 244375 w 17536"/>
                <a:gd name="T63" fmla="*/ 595625 h 11919"/>
                <a:gd name="T64" fmla="*/ 2823750 w 17536"/>
                <a:gd name="T65" fmla="*/ 7021876 h 11919"/>
                <a:gd name="T66" fmla="*/ 2854375 w 17536"/>
                <a:gd name="T67" fmla="*/ 7311876 h 11919"/>
                <a:gd name="T68" fmla="*/ 3296875 w 17536"/>
                <a:gd name="T69" fmla="*/ 7128751 h 11919"/>
                <a:gd name="T70" fmla="*/ 3861875 w 17536"/>
                <a:gd name="T71" fmla="*/ 7205001 h 11919"/>
                <a:gd name="T72" fmla="*/ 4182500 w 17536"/>
                <a:gd name="T73" fmla="*/ 7449376 h 11919"/>
                <a:gd name="T74" fmla="*/ 8303749 w 17536"/>
                <a:gd name="T75" fmla="*/ 7250626 h 11919"/>
                <a:gd name="T76" fmla="*/ 8685624 w 17536"/>
                <a:gd name="T77" fmla="*/ 7128751 h 11919"/>
                <a:gd name="T78" fmla="*/ 9356874 w 17536"/>
                <a:gd name="T79" fmla="*/ 7311876 h 11919"/>
                <a:gd name="T80" fmla="*/ 9387499 w 17536"/>
                <a:gd name="T81" fmla="*/ 7021876 h 11919"/>
                <a:gd name="T82" fmla="*/ 9219999 w 17536"/>
                <a:gd name="T83" fmla="*/ 6853751 h 11919"/>
                <a:gd name="T84" fmla="*/ 3907500 w 17536"/>
                <a:gd name="T85" fmla="*/ 6213125 h 11919"/>
                <a:gd name="T86" fmla="*/ 8868749 w 17536"/>
                <a:gd name="T87" fmla="*/ 5724375 h 11919"/>
                <a:gd name="T88" fmla="*/ 9234999 w 17536"/>
                <a:gd name="T89" fmla="*/ 5480000 h 11919"/>
                <a:gd name="T90" fmla="*/ 10944373 w 17536"/>
                <a:gd name="T91" fmla="*/ 1878125 h 11919"/>
                <a:gd name="T92" fmla="*/ 10883748 w 17536"/>
                <a:gd name="T93" fmla="*/ 1603125 h 11919"/>
                <a:gd name="T94" fmla="*/ 2870000 w 17536"/>
                <a:gd name="T95" fmla="*/ 1251875 h 11919"/>
                <a:gd name="T96" fmla="*/ 2442500 w 17536"/>
                <a:gd name="T97" fmla="*/ 15625 h 1191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7536"/>
                <a:gd name="T148" fmla="*/ 0 h 11919"/>
                <a:gd name="T149" fmla="*/ 17536 w 17536"/>
                <a:gd name="T150" fmla="*/ 11919 h 1191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5E922E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uk-UA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hape 114"/>
          <p:cNvSpPr txBox="1">
            <a:spLocks noGrp="1"/>
          </p:cNvSpPr>
          <p:nvPr>
            <p:ph type="ctrTitle"/>
          </p:nvPr>
        </p:nvSpPr>
        <p:spPr>
          <a:xfrm>
            <a:off x="1692275" y="1851025"/>
            <a:ext cx="5511800" cy="11604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FFFFFF"/>
              </a:buClr>
              <a:buSzTx/>
              <a:buFont typeface="Raleway"/>
              <a:buNone/>
            </a:pPr>
            <a:r>
              <a:rPr lang="en-US" b="1" smtClean="0">
                <a:solidFill>
                  <a:srgbClr val="ABE33F"/>
                </a:solidFill>
                <a:latin typeface="Raleway"/>
                <a:cs typeface="Arial" charset="0"/>
                <a:sym typeface="Raleway"/>
              </a:rPr>
              <a:t>Q &amp; A</a:t>
            </a:r>
            <a:endParaRPr lang="uk-UA" b="1" smtClean="0">
              <a:solidFill>
                <a:srgbClr val="FFFFFF"/>
              </a:solidFill>
              <a:latin typeface="Raleway"/>
              <a:cs typeface="Arial" charset="0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87</Words>
  <PresentationFormat>On-screen Show (16:9)</PresentationFormat>
  <Paragraphs>23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Шаблон оформления</vt:lpstr>
      </vt:variant>
      <vt:variant>
        <vt:i4>4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Raleway</vt:lpstr>
      <vt:lpstr>Karla</vt:lpstr>
      <vt:lpstr>Wingdings</vt:lpstr>
      <vt:lpstr>Escalus template</vt:lpstr>
      <vt:lpstr>Escalus template</vt:lpstr>
      <vt:lpstr>Escalus template</vt:lpstr>
      <vt:lpstr>Escalus template</vt:lpstr>
      <vt:lpstr>Carpathian trails гірські маршрути з доставкою</vt:lpstr>
      <vt:lpstr>Для кого?</vt:lpstr>
      <vt:lpstr>Для чого?</vt:lpstr>
      <vt:lpstr>Слайд 4</vt:lpstr>
      <vt:lpstr>Можливість підібрати маршрут</vt:lpstr>
      <vt:lpstr>Маршрут</vt:lpstr>
      <vt:lpstr>Коментуй та запитуй</vt:lpstr>
      <vt:lpstr>Замовляти – це просто</vt:lpstr>
      <vt:lpstr>Q &amp; A</vt:lpstr>
      <vt:lpstr>Дякую за увагу!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Carpathian trails гірські маршрути з доставкою</dc:title>
  <cp:lastModifiedBy>Maryana</cp:lastModifiedBy>
  <cp:revision>16</cp:revision>
  <dcterms:modified xsi:type="dcterms:W3CDTF">2016-09-08T20:09:43Z</dcterms:modified>
</cp:coreProperties>
</file>