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F934-673E-D2BD-8555-696766661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DB862-F796-4035-F0B0-9E32DCC86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39B6-2725-12AD-A1B7-67E991FA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E8DA-D48E-DC1D-A879-BDBCFA1C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9AC6-4E55-4624-B223-CAD3E962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4F6B-7F1E-2CA1-ED62-C628537B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D6C3-5C72-77FB-79D3-7C1A5E13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52B8-300C-A2F1-01B1-535AC96F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80F2-BDFD-EBE1-E54E-8EE58CB0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0B1C-037D-84E8-274E-E923485E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08138-28AD-2EC4-D45D-FA21BAE82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729C1-D416-AB62-AB77-3246414D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7F95-3E92-80EE-3D3C-17D6A001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47301-5A68-E9B7-F27C-2E89A31E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B3AD-AB00-5068-3614-8ABDE50D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CD1A-5BC7-DCE4-DE36-FF5777DF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7F21-9824-E451-D8FF-516EDB5F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6EB3-3E38-EE47-E383-F02E1841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54CB-A509-ABE3-3112-66229E1E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B902-58C5-A8E4-8036-38CD31DA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605F-4D9C-C8DE-43B0-7FD5AEFE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1F71-B6A2-3030-766B-8BD3113C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2039C-5CA8-954F-43FE-F6D2FCE4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5564C-F4EE-9981-95C9-7CB141E8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B8FD-6DB2-AAD5-E968-5E5BD174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36A9-DE16-4A6B-810B-1AD7F273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B253-7B47-02E3-03E3-330A85833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F6651-445F-779D-3F5D-D09AAA219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D76E6-4032-2909-B5F8-E7E5FAA5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F5F0-2656-772C-74C2-61D7D5F6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E31D7-26E0-0365-A5B2-D03C709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F53F-DFCB-FC61-E0CB-80E34F4D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1E71-19C1-7D56-E2FB-AF3AB697B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9B078-6172-0DF2-2EAD-AD91590B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7AA9D-2E89-BD77-4761-47CBC920A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FF41B-6ACC-5C94-B1B4-96A43F8C7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18BF7-5065-13DD-F3E3-4F583938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A1D14-CF74-C45C-2B66-DD2500C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20615-90F6-7213-2BCC-E020A889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523C-B2BC-4508-6AEE-F5B5D20C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B2DF9-16A2-0DF8-67F0-89DB57B4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63B74-0FCE-148B-1777-9A467420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5AC50-3CA2-1359-40E8-51F560D7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FA070-4CFC-5D10-8DC6-8C11B23C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431B9-9082-16EB-CE3B-98B920BC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52C4C-C53C-D5FD-8DF8-85764B16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DFC3-3E2B-91F9-93A5-C598A1A1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D11B-2BD7-59F8-0505-41FBCCF0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1CCDC-AAD2-9983-C602-26758093B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76000-BCC1-B5A5-DC01-42846515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B29A8-AB1A-62DC-A479-7E597669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C674-EA12-0D1B-E63F-9BA9ABEB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6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3ACB-998F-5B70-EC4C-DC2CF39F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6CEEA-851E-2997-2B70-7B094985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481EA-1BC7-BB12-0AA7-DFEB3A42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AB2D0-DAA8-084D-0983-5B3A5AA5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507B-593F-955A-53A8-124B21A4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6243A-86FD-334F-4DBB-E7A0552D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3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DDEC5-280D-DCF7-520E-D44CF1DA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94EA-739C-CF35-E48E-3A5FB82A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E90F-B1BF-4747-95D1-372B1EA37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805BF-AB24-45CC-9D77-B402A5818F2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6AB5-4BA0-1387-027F-305133EF3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519EA-CE08-CE64-142A-AA65673EE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0C03-1889-40E3-B36D-51D6EB997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8D34-4180-8361-DD31-42A349BA0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35235-CAC2-7DB8-9782-F65176D1F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2E3F5-6C98-9E7A-DA56-0F9C7822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8" y="385071"/>
            <a:ext cx="10829223" cy="60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4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94CC7-6A61-84A9-A553-44C6BB2F2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7" y="352198"/>
            <a:ext cx="10689786" cy="5980350"/>
          </a:xfrm>
        </p:spPr>
      </p:pic>
    </p:spTree>
    <p:extLst>
      <p:ext uri="{BB962C8B-B14F-4D97-AF65-F5344CB8AC3E}">
        <p14:creationId xmlns:p14="http://schemas.microsoft.com/office/powerpoint/2010/main" val="103978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AC15B-9BA3-DFE4-4488-0AA453D2C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3" y="391912"/>
            <a:ext cx="10870333" cy="6074176"/>
          </a:xfrm>
        </p:spPr>
      </p:pic>
    </p:spTree>
    <p:extLst>
      <p:ext uri="{BB962C8B-B14F-4D97-AF65-F5344CB8AC3E}">
        <p14:creationId xmlns:p14="http://schemas.microsoft.com/office/powerpoint/2010/main" val="253991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F786C-CB70-42EE-3EFD-E4EDA561B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7" y="321268"/>
            <a:ext cx="11063525" cy="6215464"/>
          </a:xfrm>
        </p:spPr>
      </p:pic>
    </p:spTree>
    <p:extLst>
      <p:ext uri="{BB962C8B-B14F-4D97-AF65-F5344CB8AC3E}">
        <p14:creationId xmlns:p14="http://schemas.microsoft.com/office/powerpoint/2010/main" val="417853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887CF-27FE-CCA8-171C-419456A87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3" y="135163"/>
            <a:ext cx="11732112" cy="6587674"/>
          </a:xfrm>
        </p:spPr>
      </p:pic>
    </p:spTree>
    <p:extLst>
      <p:ext uri="{BB962C8B-B14F-4D97-AF65-F5344CB8AC3E}">
        <p14:creationId xmlns:p14="http://schemas.microsoft.com/office/powerpoint/2010/main" val="176135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Rauschenbach</dc:creator>
  <cp:lastModifiedBy>Maryanne Rauschenbach</cp:lastModifiedBy>
  <cp:revision>1</cp:revision>
  <dcterms:created xsi:type="dcterms:W3CDTF">2023-01-02T21:19:29Z</dcterms:created>
  <dcterms:modified xsi:type="dcterms:W3CDTF">2023-01-02T21:23:48Z</dcterms:modified>
</cp:coreProperties>
</file>