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7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39FF-2793-684E-B662-149C8F39D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D77B9-39B5-9F4F-8777-8CA0EDE5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904D-AEA5-C34E-A412-59E448DF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A82A-4D31-3A43-AD29-2223D40A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D815-A963-714A-9092-34251FF1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0534-0440-BD49-824D-0AD38F0D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180-AE87-3C4B-88A0-C4E3E2532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E93D-EEEA-B343-805B-E9C10C9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2C48-3D0D-1F4B-B3D3-95A572C0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4D81-1ADC-134B-98C5-B384F952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0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14EB-4C5E-E04A-9BF3-8C4558BD8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59648-A828-B94B-9A2B-6D34CA21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985E-BC33-7F45-94DE-258B1A39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7577-AE6E-C545-B15F-957F8798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9BA4C-B0F2-7945-8ECE-D58D51CB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B9DC-AFF3-AF4A-877A-A3BC5462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6310-5779-8143-BBE5-1BB97BEC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30E0-3652-0F45-9E52-459019A3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B4DB-DF40-164A-91FA-9739B9DF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A776-4E9D-8D48-9D28-FEAFFF56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EBFC-8A7E-A140-A7E7-DE1C3416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E485D-2526-6640-9B97-C18A9C0A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36A6-6E6B-3042-A377-46C04710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21027-2762-934C-B146-182A919D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4A64-7F66-F646-9910-5E2EEB77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8275-1BAE-544F-97A8-DFC13AFE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CF92-4FBE-5349-9519-BCB87E0D2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AECBC-4AD8-EC4B-853B-E0BF61AE5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3AE3A-8101-5246-9CBF-F7E53B9A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55FC-6C5D-8243-90CF-ECF0BC51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ED828-A3DF-E644-84AE-8FDFCE55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8C-A4FD-5748-9BE8-7B4CDB9F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C5CFA-3B43-2D4C-ADD7-35BA6BF9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6909C-E0E9-704F-8291-4BF7CC600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B9EC0-C108-5540-9244-C11DFE765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0422F-EA68-9742-9881-DC9FDF3D6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8A153-5173-7E47-AA04-26BC164D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D0F25-3AD3-D041-A2BB-CC1B7159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8DCCE-C778-6D4F-8106-A1049D7B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57F6-5730-6344-8D34-4CF550E7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5133A-E3E7-BE49-BE50-2900FC21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5FCA5-F26A-B742-BB72-78640015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D7EE0-539C-574F-9645-F88AD76C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1F9C0-3711-104E-B2EC-3AF73A35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1051-DFC0-644F-B936-64D3ACAF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68BA1-EB6B-1F40-877B-ED4247A3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EC37-030F-4746-A5AB-24F0E801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F978-03F5-AF4A-8E32-2C9F6F32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6E027-039D-2A42-BCAC-4EA851050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76553-7780-6F4D-9823-430C6D3A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C717-8087-1644-95DF-FA7CAC6F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9B42-0864-4D42-B9C0-B28628D3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5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9EA5-2AED-2B4A-AE6A-8D86DFAD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DD901-153D-F94E-8B1D-C69A6507B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340CD-6DD3-9C4B-BB39-A66829A2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48E29-8F66-0A4C-9435-81BDC8AB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94707-8A6F-0C42-9C14-ACFD5E96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868A-627E-2B43-B3B6-97AB6921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2760E-E18E-084F-BF93-D5C5B167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08EF-CAF0-C844-A801-DE6524DC4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1043-DAE5-304D-8828-2816114EE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27CD-B11E-2D4C-B5B3-F9078B93A69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C4572-E195-0D49-AA43-06BD150B8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07A2-07A4-4944-A8DC-27C802BCE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42CF-B644-C240-8EDE-EFF4B722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BBFF83-B04D-934A-8858-70B0950B9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527175"/>
          </a:xfrm>
        </p:spPr>
        <p:txBody>
          <a:bodyPr/>
          <a:lstStyle/>
          <a:p>
            <a:r>
              <a:rPr lang="en-US" dirty="0" err="1"/>
              <a:t>codeMasters</a:t>
            </a:r>
            <a:r>
              <a:rPr lang="en-US" dirty="0"/>
              <a:t>:</a:t>
            </a:r>
          </a:p>
          <a:p>
            <a:r>
              <a:rPr lang="en-US" dirty="0"/>
              <a:t>Justin Kunz⚡️Mary Brown ⚡️Stephen Brown ⚡️ Ingrid R Rowe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D9B36-1CCF-874B-998C-6B4A63B0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80" y="1625601"/>
            <a:ext cx="9982439" cy="1976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551F0-33ED-AA4A-9E29-6FCE0D63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1364457"/>
            <a:ext cx="8559800" cy="1163637"/>
          </a:xfrm>
        </p:spPr>
        <p:txBody>
          <a:bodyPr/>
          <a:lstStyle/>
          <a:p>
            <a:r>
              <a:rPr lang="en-US" dirty="0" err="1"/>
              <a:t>myBrella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7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2A6A-5D0A-9A43-9E14-AF339A55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7" y="2528888"/>
            <a:ext cx="10225088" cy="976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C2B24-3AC0-5141-9B24-5A264CE88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413911"/>
          </a:xfrm>
        </p:spPr>
      </p:pic>
    </p:spTree>
    <p:extLst>
      <p:ext uri="{BB962C8B-B14F-4D97-AF65-F5344CB8AC3E}">
        <p14:creationId xmlns:p14="http://schemas.microsoft.com/office/powerpoint/2010/main" val="209374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2A6A-5D0A-9A43-9E14-AF339A55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7" y="2528888"/>
            <a:ext cx="10225088" cy="976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C2B24-3AC0-5141-9B24-5A264CE88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413911"/>
          </a:xfrm>
        </p:spPr>
      </p:pic>
    </p:spTree>
    <p:extLst>
      <p:ext uri="{BB962C8B-B14F-4D97-AF65-F5344CB8AC3E}">
        <p14:creationId xmlns:p14="http://schemas.microsoft.com/office/powerpoint/2010/main" val="183214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2A6A-5D0A-9A43-9E14-AF339A55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7" y="2528888"/>
            <a:ext cx="10225088" cy="976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C2B24-3AC0-5141-9B24-5A264CE88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413911"/>
          </a:xfrm>
        </p:spPr>
      </p:pic>
    </p:spTree>
    <p:extLst>
      <p:ext uri="{BB962C8B-B14F-4D97-AF65-F5344CB8AC3E}">
        <p14:creationId xmlns:p14="http://schemas.microsoft.com/office/powerpoint/2010/main" val="278786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2A6A-5D0A-9A43-9E14-AF339A55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7" y="2528888"/>
            <a:ext cx="10225088" cy="976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C2B24-3AC0-5141-9B24-5A264CE88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413911"/>
          </a:xfrm>
        </p:spPr>
      </p:pic>
    </p:spTree>
    <p:extLst>
      <p:ext uri="{BB962C8B-B14F-4D97-AF65-F5344CB8AC3E}">
        <p14:creationId xmlns:p14="http://schemas.microsoft.com/office/powerpoint/2010/main" val="214426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2A6A-5D0A-9A43-9E14-AF339A55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7" y="2528888"/>
            <a:ext cx="10225088" cy="976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C2B24-3AC0-5141-9B24-5A264CE88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413911"/>
          </a:xfrm>
        </p:spPr>
      </p:pic>
    </p:spTree>
    <p:extLst>
      <p:ext uri="{BB962C8B-B14F-4D97-AF65-F5344CB8AC3E}">
        <p14:creationId xmlns:p14="http://schemas.microsoft.com/office/powerpoint/2010/main" val="194534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myBrella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myBrella</dc:title>
  <dc:creator>rene van zyl</dc:creator>
  <cp:lastModifiedBy>rene van zyl</cp:lastModifiedBy>
  <cp:revision>2</cp:revision>
  <dcterms:created xsi:type="dcterms:W3CDTF">2018-10-09T18:30:20Z</dcterms:created>
  <dcterms:modified xsi:type="dcterms:W3CDTF">2018-10-09T18:48:13Z</dcterms:modified>
</cp:coreProperties>
</file>