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32C1-A66A-4981-9ECB-CF9A3846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A16C83-A429-4309-926B-3D1C30A6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D3049-CBB0-4EEF-946E-A196ADA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3ECEB-6123-46AB-98C0-5477010F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2EBF5-46ED-4A8F-83F3-9598E036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3CD73-AE11-4946-A471-AB4A8C2D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671C5-9C15-4B9F-9150-630795AC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10E4E-A148-4A1B-8751-AE91A7B6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5880F-7853-4CB7-AFE7-C1B19AD4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C193-6BAE-44FD-88FA-63210749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3DD15-2603-45EE-A9DE-C4B2BF0C4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9DE35F-AC7C-4018-BFCB-1BAB759D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771E2-68BE-46E9-9658-F83F6E1D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1A488-58C0-4DE8-9254-78DF8BF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D8F0CA-8D0C-4AEE-9A4E-FBADD89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5786E-914D-4AB8-9295-56CED905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9F50C-1315-413A-9A07-12E63068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FC53E1-B1C0-4479-995B-359892F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5825C-2661-4741-8C0F-A8E73561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C5DB8-CE4D-485F-866D-D996A7B0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3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FC13C-F5AF-40B2-81F6-86819975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37879-68FB-46AB-89B9-622737C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44FD4-C895-421C-A255-4DAD57E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D8B1B-BA98-4C79-A319-5AB87FE9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B1E04-3355-47DE-8F24-E2B0DB3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B8EE-A60F-47B2-95E9-4F25C0B2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9BE51-B661-4F77-B585-81C306ADB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D963A0-1141-4660-87FB-A72EC2A0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475689-2F3F-45BE-B6BB-9D3EC29E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53293-8B04-4294-B70C-D2E87D4F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F63203-FF33-43F8-ADFD-B98F2E0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6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545D1-1826-45F0-B2BD-4FFE85C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89858E-9B60-4536-97AE-C315CAD5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A30D7-B969-4EC1-A401-FFABEC94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818D85-7F83-4490-BF28-B7BB354C0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2F849F-B2C3-44FC-95D1-FFEA77111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7D7E1A-F11C-4794-B3B8-F0D07C1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632E00-AAED-4280-A47B-D20F1838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CFB79-760E-44AB-9C57-B5B5C384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4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BA248-68BD-4571-A1D8-2BFC94F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271E31-5F57-436D-BEE9-D072332C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820D13-40F6-4D9C-9CE8-66ADF9F1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9C3C0-01F3-43BE-AD90-412E9DA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1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8FA6F9-C3DB-4AC1-A60B-C26CA60A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8D7AB5-4A20-4FB3-A858-1DEF9FD7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9AEC-85EE-43D1-91C0-6EE5D373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3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4F8E-D291-4DD1-9727-F4172CE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A37EC-3ACA-4F7F-909B-42B86A6E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2FC7CF-042D-4855-A160-0D7955577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D4319-F7E4-4246-A992-2D67A2AE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8737D-3BEE-4220-8CC3-ADF745F9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A0A87-0D94-44DB-88D4-D3107275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25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0D14-0276-4DEB-9EA4-1AE9E96F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DC76F0-0342-43D6-A9CF-A6BE4F8B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7240B-C78E-4299-B426-72302108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DBECB-D958-4246-9660-A9C1C00D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E3302-5424-40CB-8FE4-20CD0F34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E0CF7-EB98-4EDA-9D34-72D05B26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4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1590F5-71A5-476B-8EED-BA543AC4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C916C-D637-4895-B178-CCA0533B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B94BD-C04A-4732-800C-034F69F91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D78C-73FC-42C8-81A5-DDC80F491D0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EEA79-7667-4223-883D-0A08831F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3664E-511C-4DC0-AEF9-29076D4A1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F1E-FEA1-4C21-93DD-3DF29C9ABC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5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C4E1705-BF75-4EAC-AF6D-27B8CC0B9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Imagen que contiene animal, agua, pájaro, playa&#10;&#10;Descripción generada automáticamente">
            <a:extLst>
              <a:ext uri="{FF2B5EF4-FFF2-40B4-BE49-F238E27FC236}">
                <a16:creationId xmlns:a16="http://schemas.microsoft.com/office/drawing/2014/main" id="{D0E34838-4563-40AA-AC2B-E923FC44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29B7BAC-2AAE-4162-9A3D-1CB52FAA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44400" cy="6943725"/>
          </a:xfrm>
        </p:spPr>
      </p:pic>
    </p:spTree>
    <p:extLst>
      <p:ext uri="{BB962C8B-B14F-4D97-AF65-F5344CB8AC3E}">
        <p14:creationId xmlns:p14="http://schemas.microsoft.com/office/powerpoint/2010/main" val="356650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D092B06-58D2-4712-8CAD-79BBDCC0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570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3C5EEDAA-986A-4FA5-8136-17CFBBDB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1AFCAD38-E4ED-475A-A801-01B75F05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1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marycruz.meza@upm.es</dc:creator>
  <cp:lastModifiedBy>marycruz.meza@upm.es</cp:lastModifiedBy>
  <cp:revision>3</cp:revision>
  <dcterms:created xsi:type="dcterms:W3CDTF">2021-06-01T21:15:49Z</dcterms:created>
  <dcterms:modified xsi:type="dcterms:W3CDTF">2021-06-01T22:26:24Z</dcterms:modified>
</cp:coreProperties>
</file>