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0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58E01-958D-40E1-A20C-05F39A4A05C2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22B6-B815-4BB5-B29A-472C97A51EF2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5891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22B6-B815-4BB5-B29A-472C97A51EF2}" type="slidenum">
              <a:rPr lang="en-GH" smtClean="0"/>
              <a:t>2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42452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8750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846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10827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84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1137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14214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2872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8319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1158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7716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51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1402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7676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174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9267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383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6448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3CD0-EB36-4AEE-BC91-908C37F21079}" type="datetimeFigureOut">
              <a:rPr lang="en-GH" smtClean="0"/>
              <a:t>03/05/2025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7372-5118-4A67-88AD-43B05CCBA8BF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66550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hyperlink" Target="https://www.focusfitness.net/stock-photos/downloads/one-red-apple-water-dropl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pixabay.com/en/venice-italy-gondola-buildings-341468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openclipart.org/detail/14535/love-in-a-he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01D7-55A9-7C1F-4445-9F6B9206F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  <a:br>
              <a:rPr lang="en-US" dirty="0"/>
            </a:br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7CBBC-6B8A-E83E-F7E4-4F16D68FC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Review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7638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37F-B6E1-12EA-E89B-8E601AAA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nouns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7092-3479-6687-06F7-3F1E3001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endParaRPr lang="en-US" dirty="0"/>
          </a:p>
          <a:p>
            <a:endParaRPr lang="en-G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B378C-5A33-B81D-B641-AF3705001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5288" y="405240"/>
            <a:ext cx="1580547" cy="2090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C9C21-67CE-9E19-9494-CEC4C0FF0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1867041" y="2804885"/>
            <a:ext cx="1757039" cy="1248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64B11D-98F2-06FF-D368-ECBC15691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1955288" y="3885813"/>
            <a:ext cx="2315382" cy="1532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731FC-BC87-F051-A013-4B5A20DB7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770013" y="741430"/>
            <a:ext cx="3250970" cy="33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41F7-EDB2-E78B-D0F7-A55FE30E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B787-1B93-ED89-A776-03CD5813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90070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114</TotalTime>
  <Words>13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Parts of speech </vt:lpstr>
      <vt:lpstr>The nouns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FAFALI</dc:creator>
  <cp:lastModifiedBy>FAFALI</cp:lastModifiedBy>
  <cp:revision>3</cp:revision>
  <dcterms:created xsi:type="dcterms:W3CDTF">2025-04-09T19:50:19Z</dcterms:created>
  <dcterms:modified xsi:type="dcterms:W3CDTF">2025-05-03T09:15:06Z</dcterms:modified>
</cp:coreProperties>
</file>