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9" roundtripDataSignature="AMtx7mj5UqXDBG9M+vZdGjeVdevmtTfc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projet consiste à concevoir et mettre en oeuvre une application Android et IOS, Cette application à destination des parents d’élèves a pour but d’apporter un ensemble de services qui seront diffusés grâce à une base de données mise à jour de manière continue sur le cloud de l’établissement.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D’autre part, l’application  devra être capable d’afficher des notifications aux parents d’élèves de manière systématique afin de « ne manquer aucun événement ou information importante».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services offerts par cette application mobile sont décrits dans le cahier des charges ci-après.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L'application mobile devra permettre de 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Consulter l’agenda des élèves (en fonction du niveau).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Recevoir des notifications.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Consulter les news envoyés aux parents.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Contacter l’école par appel directe, ou  visite de site web ou la page facebook.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projet consiste à concevoir et mettre en oeuvre une application Android et IOS, Cette application à destination des parents d’élèves a pour but d’apporter un ensemble de services qui seront diffusés grâce à une base de données mise à jour de manière continue sur le cloud de l’établissement.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D’autre part, l’application  devra être capable d’afficher des notifications aux parents d’élèves de manière systématique afin de « ne manquer aucun événement ou information importante».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services offerts par cette application mobile sont décrits dans le cahier des charges ci-après.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L'application mobile devra permettre de 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Consulter l’agenda des élèves (en fonction du niveau).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Recevoir des notifications.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Consulter les news envoyés aux parents.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Contacter l’école par appel directe, ou  visite de site web ou la page facebook.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projet consiste à concevoir et mettre en oeuvre une application Android et IOS, Cette application à destination des parents d’élèves a pour but d’apporter un ensemble de services qui seront diffusés grâce à une base de données mise à jour de manière continue sur le cloud de l’établissement.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D’autre part, l’application  devra être capable d’afficher des notifications aux parents d’élèves de manière systématique afin de « ne manquer aucun événement ou information importante».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services offerts par cette application mobile sont décrits dans le cahier des charges ci-après.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L'application mobile devra permettre de 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Consulter l’agenda des élèves (en fonction du niveau).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Recevoir des notifications.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Consulter les news envoyés aux parents.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Contacter l’école par appel directe, ou  visite de site web ou la page facebook.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p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b682fb158_0_5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présent projet intitulé  “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Conception et réalisation d’une application mobile de  communication  école-parent d’élève à l’aide du framework IONIC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“, est réalisé dans le cadre de la préparation du Stage de Fin d'Études présenté en vue de l'obtention de la licence professionnelle en développement et ingénierie des applications informatiques à l'ESTA  pour l'année universitaire 2018/2019. Il a été effectué au sein de  la société ISIMEDIA sur une durée de huits semaines.</a:t>
            </a:r>
            <a:endParaRPr/>
          </a:p>
        </p:txBody>
      </p:sp>
      <p:sp>
        <p:nvSpPr>
          <p:cNvPr id="264" name="Google Shape;264;g5b682fb158_0_52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b682fb158_0_25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projet consiste à concevoir et mettre en oeuvre une application Android et IOS, Cette application à destination des parents d’élèves a pour but d’apporter un ensemble de services qui seront diffusés grâce à une base de données mise à jour de manière continue sur le cloud de l’établissement.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D’autre part, l’application  devra être capable d’afficher des notifications aux parents d’élèves de manière systématique afin de « ne manquer aucun événement ou information importante».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services offerts par cette application mobile sont décrits dans le cahier des charges ci-après.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L'application mobile devra permettre de 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Consulter l’agenda des élèves (en fonction du niveau).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Recevoir des notifications.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Consulter les news envoyés aux parents.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Contacter l’école par appel directe, ou  visite de site web ou la page facebook.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g5b682fb158_0_25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b682fb158_0_53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présent projet intitulé  “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Conception et réalisation d’une application mobile de  communication  école-parent d’élève à l’aide du framework IONIC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“, est réalisé dans le cadre de la préparation du Stage de Fin d'Études présenté en vue de l'obtention de la licence professionnelle en développement et ingénierie des applications informatiques à l'ESTA  pour l'année universitaire 2018/2019. Il a été effectué au sein de  la société ISIMEDIA sur une durée de huits semaines.</a:t>
            </a:r>
            <a:endParaRPr/>
          </a:p>
        </p:txBody>
      </p:sp>
      <p:sp>
        <p:nvSpPr>
          <p:cNvPr id="314" name="Google Shape;314;g5b682fb158_0_53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projet consiste à concevoir et mettre en oeuvre une application Android et IOS, Cette application à destination des parents d’élèves a pour but d’apporter un ensemble de services qui seront diffusés grâce à une base de données mise à jour de manière continue sur le cloud de l’établissement.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D’autre part, l’application  devra être capable d’afficher des notifications aux parents d’élèves de manière systématique afin de « ne manquer aucun événement ou information importante».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services offerts par cette application mobile sont décrits dans le cahier des charges ci-après.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L'application mobile devra permettre de 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Consulter l’agenda des élèves (en fonction du niveau).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Recevoir des notifications.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Consulter les news envoyés aux parents.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Contacter l’école par appel directe, ou  visite de site web ou la page facebook.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projet consiste à concevoir et mettre en oeuvre une application Android et IOS, Cette application à destination des parents d’élèves a pour but d’apporter un ensemble de services qui seront diffusés grâce à une base de données mise à jour de manière continue sur le cloud de l’établissement.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D’autre part, l’application  devra être capable d’afficher des notifications aux parents d’élèves de manière systématique afin de « ne manquer aucun événement ou information importante».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services offerts par cette application mobile sont décrits dans le cahier des charges ci-après.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L'application mobile devra permettre de 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Consulter l’agenda des élèves (en fonction du niveau).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Recevoir des notifications.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Consulter les news envoyés aux parents.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Contacter l’école par appel directe, ou  visite de site web ou la page facebook.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p1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b682fb158_0_38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projet consiste à concevoir et mettre en oeuvre une application Android et IOS, Cette application à destination des parents d’élèves a pour but d’apporter un ensemble de services qui seront diffusés grâce à une base de données mise à jour de manière continue sur le cloud de l’établissement.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D’autre part, l’application  devra être capable d’afficher des notifications aux parents d’élèves de manière systématique afin de « ne manquer aucun événement ou information importante».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services offerts par cette application mobile sont décrits dans le cahier des charges ci-après.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L'application mobile devra permettre de 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Consulter l’agenda des élèves (en fonction du niveau).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Recevoir des notifications.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Consulter les news envoyés aux parents.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Contacter l’école par appel directe, ou  visite de site web ou la page facebook.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0" name="Google Shape;360;g5b682fb158_0_38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présent projet intitulé  “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Conception et réalisation d’une application mobile de  communication  école-parent d’élève à l’aide du framework IONIC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“, est réalisé dans le cadre de la préparation du Stage de Fin d'Études présenté en vue de l'obtention de la licence professionnelle en développement et ingénierie des applications informatiques à l'ESTA  pour l'année universitaire 2018/2019. Il a été effectué au sein de  la société ISIMEDIA sur une durée de huits semaines.</a:t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b682fb158_0_40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projet consiste à concevoir et mettre en oeuvre une application Android et IOS, Cette application à destination des parents d’élèves a pour but d’apporter un ensemble de services qui seront diffusés grâce à une base de données mise à jour de manière continue sur le cloud de l’établissement.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D’autre part, l’application  devra être capable d’afficher des notifications aux parents d’élèves de manière systématique afin de « ne manquer aucun événement ou information importante».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services offerts par cette application mobile sont décrits dans le cahier des charges ci-après.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L'application mobile devra permettre de 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Consulter l’agenda des élèves (en fonction du niveau).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Recevoir des notifications.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Consulter les news envoyés aux parents.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Contacter l’école par appel directe, ou  visite de site web ou la page facebook.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3" name="Google Shape;373;g5b682fb158_0_40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b682fb158_0_45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présent projet intitulé  “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Conception et réalisation d’une application mobile de  communication  école-parent d’élève à l’aide du framework IONIC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“, est réalisé dans le cadre de la préparation du Stage de Fin d'Études présenté en vue de l'obtention de la licence professionnelle en développement et ingénierie des applications informatiques à l'ESTA  pour l'année universitaire 2018/2019. Il a été effectué au sein de  la société ISIMEDIA sur une durée de huits semaines.</a:t>
            </a:r>
            <a:endParaRPr/>
          </a:p>
        </p:txBody>
      </p:sp>
      <p:sp>
        <p:nvSpPr>
          <p:cNvPr id="389" name="Google Shape;389;g5b682fb158_0_45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3" name="Google Shape;403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b6da9401b_1_4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2" name="Google Shape;412;g5b6da9401b_1_46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682fb158_0_47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présent projet intitulé  “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Conception et réalisation d’une application mobile de  communication  école-parent d’élève à l’aide du framework IONIC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“, est réalisé dans le cadre de la préparation du Stage de Fin d'Études présenté en vue de l'obtention de la licence professionnelle en développement et ingénierie des applications informatiques à l'ESTA  pour l'année universitaire 2018/2019. Il a été effectué au sein de  la société ISIMEDIA sur une durée de huits semaines.</a:t>
            </a:r>
            <a:endParaRPr/>
          </a:p>
        </p:txBody>
      </p:sp>
      <p:sp>
        <p:nvSpPr>
          <p:cNvPr id="118" name="Google Shape;118;g5b682fb158_0_47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b682fb158_0_5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5b682fb158_0_5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projet consiste à concevoir et mettre en oeuvre une application Android et IOS, Cette application à destination des parents d’élèves a pour but d’apporter un ensemble de services qui seront diffusés grâce à une base de données mise à jour de manière continue sur le cloud de l’établissement.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D’autre part, l’application  devra être capable d’afficher des notifications aux parents d’élèves de manière systématique afin de « ne manquer aucun événement ou information importante».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services offerts par cette application mobile sont décrits dans le cahier des charges ci-après.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L'application mobile devra permettre de 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Consulter l’agenda des élèves (en fonction du niveau).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Recevoir des notifications.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Consulter les news envoyés aux parents.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Contacter l’école par appel directe, ou  visite de site web ou la page facebook.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présent projet intitulé  “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Conception et réalisation d’une application mobile de  communication  école-parent d’élève à l’aide du framework IONIC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“, est réalisé dans le cadre de la préparation du Stage de Fin d'Études présenté en vue de l'obtention de la licence professionnelle en développement et ingénierie des applications informatiques à l'ESTA  pour l'année universitaire 2018/2019. Il a été effectué au sein de  la société ISIMEDIA sur une durée de huits semaines.</a:t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b682fb158_0_10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projet consiste à concevoir et mettre en oeuvre une application Android et IOS, Cette application à destination des parents d’élèves a pour but d’apporter un ensemble de services qui seront diffusés grâce à une base de données mise à jour de manière continue sur le cloud de l’établissement.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D’autre part, l’application  devra être capable d’afficher des notifications aux parents d’élèves de manière systématique afin de « ne manquer aucun événement ou information importante».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services offerts par cette application mobile sont décrits dans le cahier des charges ci-après.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L'application mobile devra permettre de 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Consulter l’agenda des élèves (en fonction du niveau).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Recevoir des notifications.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Consulter les news envoyés aux parents.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Contacter l’école par appel directe, ou  visite de site web ou la page facebook.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5b682fb158_0_10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/>
          <p:nvPr>
            <p:ph type="title"/>
          </p:nvPr>
        </p:nvSpPr>
        <p:spPr>
          <a:xfrm>
            <a:off x="0" y="174751"/>
            <a:ext cx="914400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5"/>
          <p:cNvSpPr txBox="1"/>
          <p:nvPr>
            <p:ph idx="1" type="body"/>
          </p:nvPr>
        </p:nvSpPr>
        <p:spPr>
          <a:xfrm>
            <a:off x="1146047" y="2313559"/>
            <a:ext cx="6851904" cy="3248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2" type="sldNum"/>
          </p:nvPr>
        </p:nvSpPr>
        <p:spPr>
          <a:xfrm>
            <a:off x="8607806" y="6484942"/>
            <a:ext cx="389254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6"/>
          <p:cNvSpPr txBox="1"/>
          <p:nvPr>
            <p:ph type="ctrTitle"/>
          </p:nvPr>
        </p:nvSpPr>
        <p:spPr>
          <a:xfrm>
            <a:off x="0" y="174751"/>
            <a:ext cx="914400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6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6"/>
          <p:cNvSpPr txBox="1"/>
          <p:nvPr>
            <p:ph idx="12" type="sldNum"/>
          </p:nvPr>
        </p:nvSpPr>
        <p:spPr>
          <a:xfrm>
            <a:off x="8607806" y="6484942"/>
            <a:ext cx="389254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7"/>
          <p:cNvSpPr/>
          <p:nvPr/>
        </p:nvSpPr>
        <p:spPr>
          <a:xfrm>
            <a:off x="0" y="3573398"/>
            <a:ext cx="9144000" cy="3284854"/>
          </a:xfrm>
          <a:custGeom>
            <a:rect b="b" l="l" r="r" t="t"/>
            <a:pathLst>
              <a:path extrusionOk="0" h="3284854" w="9144000">
                <a:moveTo>
                  <a:pt x="0" y="3284599"/>
                </a:moveTo>
                <a:lnTo>
                  <a:pt x="9144000" y="3284599"/>
                </a:lnTo>
                <a:lnTo>
                  <a:pt x="9144000" y="0"/>
                </a:lnTo>
                <a:lnTo>
                  <a:pt x="0" y="0"/>
                </a:lnTo>
                <a:lnTo>
                  <a:pt x="0" y="3284599"/>
                </a:lnTo>
                <a:close/>
              </a:path>
            </a:pathLst>
          </a:custGeom>
          <a:solidFill>
            <a:srgbClr val="3989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7"/>
          <p:cNvSpPr/>
          <p:nvPr/>
        </p:nvSpPr>
        <p:spPr>
          <a:xfrm>
            <a:off x="1258887" y="4508500"/>
            <a:ext cx="4248213" cy="180023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7"/>
          <p:cNvSpPr/>
          <p:nvPr/>
        </p:nvSpPr>
        <p:spPr>
          <a:xfrm>
            <a:off x="0" y="3141598"/>
            <a:ext cx="9144000" cy="431800"/>
          </a:xfrm>
          <a:custGeom>
            <a:rect b="b" l="l" r="r" t="t"/>
            <a:pathLst>
              <a:path extrusionOk="0" h="431800" w="9144000">
                <a:moveTo>
                  <a:pt x="0" y="431800"/>
                </a:moveTo>
                <a:lnTo>
                  <a:pt x="9144000" y="431800"/>
                </a:lnTo>
                <a:lnTo>
                  <a:pt x="9144000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1842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7"/>
          <p:cNvSpPr/>
          <p:nvPr/>
        </p:nvSpPr>
        <p:spPr>
          <a:xfrm>
            <a:off x="0" y="3141598"/>
            <a:ext cx="9144000" cy="431800"/>
          </a:xfrm>
          <a:custGeom>
            <a:rect b="b" l="l" r="r" t="t"/>
            <a:pathLst>
              <a:path extrusionOk="0" h="431800" w="9144000">
                <a:moveTo>
                  <a:pt x="0" y="431800"/>
                </a:moveTo>
                <a:lnTo>
                  <a:pt x="9144000" y="431800"/>
                </a:lnTo>
                <a:lnTo>
                  <a:pt x="9144000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noFill/>
          <a:ln cap="flat" cmpd="sng" w="12700">
            <a:solidFill>
              <a:srgbClr val="184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7"/>
          <p:cNvSpPr/>
          <p:nvPr/>
        </p:nvSpPr>
        <p:spPr>
          <a:xfrm>
            <a:off x="376427" y="1394460"/>
            <a:ext cx="4658868" cy="48402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7"/>
          <p:cNvSpPr/>
          <p:nvPr/>
        </p:nvSpPr>
        <p:spPr>
          <a:xfrm>
            <a:off x="276225" y="1266825"/>
            <a:ext cx="4656455" cy="4826000"/>
          </a:xfrm>
          <a:custGeom>
            <a:rect b="b" l="l" r="r" t="t"/>
            <a:pathLst>
              <a:path extrusionOk="0" h="4826000" w="4656455">
                <a:moveTo>
                  <a:pt x="2609428" y="4813300"/>
                </a:moveTo>
                <a:lnTo>
                  <a:pt x="2046647" y="4813300"/>
                </a:lnTo>
                <a:lnTo>
                  <a:pt x="2092906" y="4826000"/>
                </a:lnTo>
                <a:lnTo>
                  <a:pt x="2563168" y="4826000"/>
                </a:lnTo>
                <a:lnTo>
                  <a:pt x="2609428" y="4813300"/>
                </a:lnTo>
                <a:close/>
              </a:path>
              <a:path extrusionOk="0" h="4826000" w="4656455">
                <a:moveTo>
                  <a:pt x="2746511" y="4787900"/>
                </a:moveTo>
                <a:lnTo>
                  <a:pt x="1909567" y="4787900"/>
                </a:lnTo>
                <a:lnTo>
                  <a:pt x="2000665" y="4813300"/>
                </a:lnTo>
                <a:lnTo>
                  <a:pt x="2655411" y="4813300"/>
                </a:lnTo>
                <a:lnTo>
                  <a:pt x="2746511" y="4787900"/>
                </a:lnTo>
                <a:close/>
              </a:path>
              <a:path extrusionOk="0" h="4826000" w="4656455">
                <a:moveTo>
                  <a:pt x="2791610" y="38100"/>
                </a:moveTo>
                <a:lnTo>
                  <a:pt x="1864469" y="38100"/>
                </a:lnTo>
                <a:lnTo>
                  <a:pt x="1558048" y="127000"/>
                </a:lnTo>
                <a:lnTo>
                  <a:pt x="1515705" y="152400"/>
                </a:lnTo>
                <a:lnTo>
                  <a:pt x="1432184" y="177800"/>
                </a:lnTo>
                <a:lnTo>
                  <a:pt x="1391023" y="203200"/>
                </a:lnTo>
                <a:lnTo>
                  <a:pt x="1350275" y="215900"/>
                </a:lnTo>
                <a:lnTo>
                  <a:pt x="1309947" y="241300"/>
                </a:lnTo>
                <a:lnTo>
                  <a:pt x="1270050" y="254000"/>
                </a:lnTo>
                <a:lnTo>
                  <a:pt x="1230591" y="279400"/>
                </a:lnTo>
                <a:lnTo>
                  <a:pt x="1153028" y="330200"/>
                </a:lnTo>
                <a:lnTo>
                  <a:pt x="1114941" y="342900"/>
                </a:lnTo>
                <a:lnTo>
                  <a:pt x="1077329" y="368300"/>
                </a:lnTo>
                <a:lnTo>
                  <a:pt x="1003567" y="419100"/>
                </a:lnTo>
                <a:lnTo>
                  <a:pt x="967435" y="457200"/>
                </a:lnTo>
                <a:lnTo>
                  <a:pt x="931814" y="482600"/>
                </a:lnTo>
                <a:lnTo>
                  <a:pt x="896713" y="508000"/>
                </a:lnTo>
                <a:lnTo>
                  <a:pt x="862141" y="533400"/>
                </a:lnTo>
                <a:lnTo>
                  <a:pt x="828108" y="558800"/>
                </a:lnTo>
                <a:lnTo>
                  <a:pt x="794622" y="596900"/>
                </a:lnTo>
                <a:lnTo>
                  <a:pt x="761693" y="622300"/>
                </a:lnTo>
                <a:lnTo>
                  <a:pt x="729329" y="660400"/>
                </a:lnTo>
                <a:lnTo>
                  <a:pt x="697539" y="685800"/>
                </a:lnTo>
                <a:lnTo>
                  <a:pt x="666333" y="723900"/>
                </a:lnTo>
                <a:lnTo>
                  <a:pt x="635719" y="749300"/>
                </a:lnTo>
                <a:lnTo>
                  <a:pt x="605706" y="787400"/>
                </a:lnTo>
                <a:lnTo>
                  <a:pt x="576304" y="825500"/>
                </a:lnTo>
                <a:lnTo>
                  <a:pt x="547522" y="850900"/>
                </a:lnTo>
                <a:lnTo>
                  <a:pt x="519368" y="889000"/>
                </a:lnTo>
                <a:lnTo>
                  <a:pt x="491851" y="927100"/>
                </a:lnTo>
                <a:lnTo>
                  <a:pt x="464981" y="965200"/>
                </a:lnTo>
                <a:lnTo>
                  <a:pt x="438767" y="1003300"/>
                </a:lnTo>
                <a:lnTo>
                  <a:pt x="413217" y="1041400"/>
                </a:lnTo>
                <a:lnTo>
                  <a:pt x="388340" y="1079500"/>
                </a:lnTo>
                <a:lnTo>
                  <a:pt x="364146" y="1117600"/>
                </a:lnTo>
                <a:lnTo>
                  <a:pt x="340644" y="1155700"/>
                </a:lnTo>
                <a:lnTo>
                  <a:pt x="317843" y="1193800"/>
                </a:lnTo>
                <a:lnTo>
                  <a:pt x="295751" y="1231900"/>
                </a:lnTo>
                <a:lnTo>
                  <a:pt x="274378" y="1270000"/>
                </a:lnTo>
                <a:lnTo>
                  <a:pt x="253732" y="1320800"/>
                </a:lnTo>
                <a:lnTo>
                  <a:pt x="233824" y="1358900"/>
                </a:lnTo>
                <a:lnTo>
                  <a:pt x="214661" y="1397000"/>
                </a:lnTo>
                <a:lnTo>
                  <a:pt x="196252" y="1435100"/>
                </a:lnTo>
                <a:lnTo>
                  <a:pt x="178608" y="1485900"/>
                </a:lnTo>
                <a:lnTo>
                  <a:pt x="161736" y="1524000"/>
                </a:lnTo>
                <a:lnTo>
                  <a:pt x="145646" y="1574800"/>
                </a:lnTo>
                <a:lnTo>
                  <a:pt x="130347" y="1612900"/>
                </a:lnTo>
                <a:lnTo>
                  <a:pt x="115848" y="1663700"/>
                </a:lnTo>
                <a:lnTo>
                  <a:pt x="102158" y="1701800"/>
                </a:lnTo>
                <a:lnTo>
                  <a:pt x="89285" y="1752600"/>
                </a:lnTo>
                <a:lnTo>
                  <a:pt x="77240" y="1790700"/>
                </a:lnTo>
                <a:lnTo>
                  <a:pt x="66030" y="1841500"/>
                </a:lnTo>
                <a:lnTo>
                  <a:pt x="55665" y="1879600"/>
                </a:lnTo>
                <a:lnTo>
                  <a:pt x="46155" y="1930400"/>
                </a:lnTo>
                <a:lnTo>
                  <a:pt x="37507" y="1981200"/>
                </a:lnTo>
                <a:lnTo>
                  <a:pt x="29731" y="2032000"/>
                </a:lnTo>
                <a:lnTo>
                  <a:pt x="22837" y="2070100"/>
                </a:lnTo>
                <a:lnTo>
                  <a:pt x="16832" y="2120900"/>
                </a:lnTo>
                <a:lnTo>
                  <a:pt x="11726" y="2171700"/>
                </a:lnTo>
                <a:lnTo>
                  <a:pt x="7529" y="2222500"/>
                </a:lnTo>
                <a:lnTo>
                  <a:pt x="4248" y="2260600"/>
                </a:lnTo>
                <a:lnTo>
                  <a:pt x="1894" y="2311400"/>
                </a:lnTo>
                <a:lnTo>
                  <a:pt x="475" y="2362200"/>
                </a:lnTo>
                <a:lnTo>
                  <a:pt x="0" y="2413000"/>
                </a:lnTo>
                <a:lnTo>
                  <a:pt x="475" y="2463800"/>
                </a:lnTo>
                <a:lnTo>
                  <a:pt x="1894" y="2514600"/>
                </a:lnTo>
                <a:lnTo>
                  <a:pt x="4248" y="2565400"/>
                </a:lnTo>
                <a:lnTo>
                  <a:pt x="7529" y="2603500"/>
                </a:lnTo>
                <a:lnTo>
                  <a:pt x="11726" y="2654300"/>
                </a:lnTo>
                <a:lnTo>
                  <a:pt x="16832" y="2705100"/>
                </a:lnTo>
                <a:lnTo>
                  <a:pt x="22837" y="2755900"/>
                </a:lnTo>
                <a:lnTo>
                  <a:pt x="29731" y="2806700"/>
                </a:lnTo>
                <a:lnTo>
                  <a:pt x="37507" y="2844800"/>
                </a:lnTo>
                <a:lnTo>
                  <a:pt x="46155" y="2895600"/>
                </a:lnTo>
                <a:lnTo>
                  <a:pt x="55665" y="2946400"/>
                </a:lnTo>
                <a:lnTo>
                  <a:pt x="66030" y="2984500"/>
                </a:lnTo>
                <a:lnTo>
                  <a:pt x="77240" y="3035300"/>
                </a:lnTo>
                <a:lnTo>
                  <a:pt x="89285" y="3073400"/>
                </a:lnTo>
                <a:lnTo>
                  <a:pt x="102158" y="3124200"/>
                </a:lnTo>
                <a:lnTo>
                  <a:pt x="115848" y="3175000"/>
                </a:lnTo>
                <a:lnTo>
                  <a:pt x="130347" y="3213100"/>
                </a:lnTo>
                <a:lnTo>
                  <a:pt x="145646" y="3263900"/>
                </a:lnTo>
                <a:lnTo>
                  <a:pt x="161736" y="3302000"/>
                </a:lnTo>
                <a:lnTo>
                  <a:pt x="178608" y="3340100"/>
                </a:lnTo>
                <a:lnTo>
                  <a:pt x="196252" y="3390900"/>
                </a:lnTo>
                <a:lnTo>
                  <a:pt x="214661" y="3429000"/>
                </a:lnTo>
                <a:lnTo>
                  <a:pt x="233824" y="3467100"/>
                </a:lnTo>
                <a:lnTo>
                  <a:pt x="253732" y="3517900"/>
                </a:lnTo>
                <a:lnTo>
                  <a:pt x="274378" y="3556000"/>
                </a:lnTo>
                <a:lnTo>
                  <a:pt x="295751" y="3594100"/>
                </a:lnTo>
                <a:lnTo>
                  <a:pt x="317843" y="3632200"/>
                </a:lnTo>
                <a:lnTo>
                  <a:pt x="340644" y="3670300"/>
                </a:lnTo>
                <a:lnTo>
                  <a:pt x="364146" y="3708400"/>
                </a:lnTo>
                <a:lnTo>
                  <a:pt x="388340" y="3746500"/>
                </a:lnTo>
                <a:lnTo>
                  <a:pt x="413217" y="3784600"/>
                </a:lnTo>
                <a:lnTo>
                  <a:pt x="438767" y="3822700"/>
                </a:lnTo>
                <a:lnTo>
                  <a:pt x="464981" y="3860800"/>
                </a:lnTo>
                <a:lnTo>
                  <a:pt x="491851" y="3898900"/>
                </a:lnTo>
                <a:lnTo>
                  <a:pt x="519368" y="3937000"/>
                </a:lnTo>
                <a:lnTo>
                  <a:pt x="547522" y="3975100"/>
                </a:lnTo>
                <a:lnTo>
                  <a:pt x="576304" y="4000500"/>
                </a:lnTo>
                <a:lnTo>
                  <a:pt x="605706" y="4038600"/>
                </a:lnTo>
                <a:lnTo>
                  <a:pt x="635719" y="4076700"/>
                </a:lnTo>
                <a:lnTo>
                  <a:pt x="666333" y="4102100"/>
                </a:lnTo>
                <a:lnTo>
                  <a:pt x="697539" y="4140200"/>
                </a:lnTo>
                <a:lnTo>
                  <a:pt x="729329" y="4165600"/>
                </a:lnTo>
                <a:lnTo>
                  <a:pt x="761693" y="4203700"/>
                </a:lnTo>
                <a:lnTo>
                  <a:pt x="794622" y="4229100"/>
                </a:lnTo>
                <a:lnTo>
                  <a:pt x="828108" y="4267200"/>
                </a:lnTo>
                <a:lnTo>
                  <a:pt x="862141" y="4292600"/>
                </a:lnTo>
                <a:lnTo>
                  <a:pt x="896713" y="4318000"/>
                </a:lnTo>
                <a:lnTo>
                  <a:pt x="931814" y="4343400"/>
                </a:lnTo>
                <a:lnTo>
                  <a:pt x="967435" y="4381500"/>
                </a:lnTo>
                <a:lnTo>
                  <a:pt x="1003567" y="4406900"/>
                </a:lnTo>
                <a:lnTo>
                  <a:pt x="1077329" y="4457700"/>
                </a:lnTo>
                <a:lnTo>
                  <a:pt x="1153028" y="4508500"/>
                </a:lnTo>
                <a:lnTo>
                  <a:pt x="1191581" y="4521200"/>
                </a:lnTo>
                <a:lnTo>
                  <a:pt x="1270050" y="4572000"/>
                </a:lnTo>
                <a:lnTo>
                  <a:pt x="1309947" y="4584700"/>
                </a:lnTo>
                <a:lnTo>
                  <a:pt x="1350275" y="4610100"/>
                </a:lnTo>
                <a:lnTo>
                  <a:pt x="1391023" y="4622800"/>
                </a:lnTo>
                <a:lnTo>
                  <a:pt x="1432184" y="4648200"/>
                </a:lnTo>
                <a:lnTo>
                  <a:pt x="1473748" y="4660900"/>
                </a:lnTo>
                <a:lnTo>
                  <a:pt x="1515705" y="4686300"/>
                </a:lnTo>
                <a:lnTo>
                  <a:pt x="1864469" y="4787900"/>
                </a:lnTo>
                <a:lnTo>
                  <a:pt x="2791610" y="4787900"/>
                </a:lnTo>
                <a:lnTo>
                  <a:pt x="3140384" y="4686300"/>
                </a:lnTo>
                <a:lnTo>
                  <a:pt x="3182343" y="4660900"/>
                </a:lnTo>
                <a:lnTo>
                  <a:pt x="3223908" y="4648200"/>
                </a:lnTo>
                <a:lnTo>
                  <a:pt x="3265071" y="4622800"/>
                </a:lnTo>
                <a:lnTo>
                  <a:pt x="3305821" y="4610100"/>
                </a:lnTo>
                <a:lnTo>
                  <a:pt x="3346151" y="4584700"/>
                </a:lnTo>
                <a:lnTo>
                  <a:pt x="3386050" y="4572000"/>
                </a:lnTo>
                <a:lnTo>
                  <a:pt x="3464523" y="4521200"/>
                </a:lnTo>
                <a:lnTo>
                  <a:pt x="3503078" y="4495800"/>
                </a:lnTo>
                <a:lnTo>
                  <a:pt x="3541167" y="4483100"/>
                </a:lnTo>
                <a:lnTo>
                  <a:pt x="3615911" y="4432300"/>
                </a:lnTo>
                <a:lnTo>
                  <a:pt x="3688682" y="4381500"/>
                </a:lnTo>
                <a:lnTo>
                  <a:pt x="3724305" y="4343400"/>
                </a:lnTo>
                <a:lnTo>
                  <a:pt x="3759408" y="4318000"/>
                </a:lnTo>
                <a:lnTo>
                  <a:pt x="3793982" y="4292600"/>
                </a:lnTo>
                <a:lnTo>
                  <a:pt x="3828018" y="4267200"/>
                </a:lnTo>
                <a:lnTo>
                  <a:pt x="3861506" y="4229100"/>
                </a:lnTo>
                <a:lnTo>
                  <a:pt x="3894438" y="4203700"/>
                </a:lnTo>
                <a:lnTo>
                  <a:pt x="3926804" y="4165600"/>
                </a:lnTo>
                <a:lnTo>
                  <a:pt x="3958596" y="4140200"/>
                </a:lnTo>
                <a:lnTo>
                  <a:pt x="3989805" y="4102100"/>
                </a:lnTo>
                <a:lnTo>
                  <a:pt x="4020421" y="4076700"/>
                </a:lnTo>
                <a:lnTo>
                  <a:pt x="4050436" y="4038600"/>
                </a:lnTo>
                <a:lnTo>
                  <a:pt x="4079840" y="4000500"/>
                </a:lnTo>
                <a:lnTo>
                  <a:pt x="4108625" y="3975100"/>
                </a:lnTo>
                <a:lnTo>
                  <a:pt x="4136782" y="3937000"/>
                </a:lnTo>
                <a:lnTo>
                  <a:pt x="4164301" y="3898900"/>
                </a:lnTo>
                <a:lnTo>
                  <a:pt x="4191173" y="3860800"/>
                </a:lnTo>
                <a:lnTo>
                  <a:pt x="4217390" y="3822700"/>
                </a:lnTo>
                <a:lnTo>
                  <a:pt x="4242942" y="3784600"/>
                </a:lnTo>
                <a:lnTo>
                  <a:pt x="4267820" y="3746500"/>
                </a:lnTo>
                <a:lnTo>
                  <a:pt x="4292016" y="3708400"/>
                </a:lnTo>
                <a:lnTo>
                  <a:pt x="4315521" y="3670300"/>
                </a:lnTo>
                <a:lnTo>
                  <a:pt x="4338324" y="3632200"/>
                </a:lnTo>
                <a:lnTo>
                  <a:pt x="4360418" y="3594100"/>
                </a:lnTo>
                <a:lnTo>
                  <a:pt x="4381793" y="3556000"/>
                </a:lnTo>
                <a:lnTo>
                  <a:pt x="4402441" y="3517900"/>
                </a:lnTo>
                <a:lnTo>
                  <a:pt x="4422351" y="3467100"/>
                </a:lnTo>
                <a:lnTo>
                  <a:pt x="4441516" y="3429000"/>
                </a:lnTo>
                <a:lnTo>
                  <a:pt x="4459926" y="3390900"/>
                </a:lnTo>
                <a:lnTo>
                  <a:pt x="4477573" y="3340100"/>
                </a:lnTo>
                <a:lnTo>
                  <a:pt x="4494446" y="3302000"/>
                </a:lnTo>
                <a:lnTo>
                  <a:pt x="4510538" y="3263900"/>
                </a:lnTo>
                <a:lnTo>
                  <a:pt x="4525838" y="3213100"/>
                </a:lnTo>
                <a:lnTo>
                  <a:pt x="4540339" y="3175000"/>
                </a:lnTo>
                <a:lnTo>
                  <a:pt x="4554031" y="3124200"/>
                </a:lnTo>
                <a:lnTo>
                  <a:pt x="4566905" y="3073400"/>
                </a:lnTo>
                <a:lnTo>
                  <a:pt x="4578951" y="3035300"/>
                </a:lnTo>
                <a:lnTo>
                  <a:pt x="4590162" y="2984500"/>
                </a:lnTo>
                <a:lnTo>
                  <a:pt x="4600528" y="2946400"/>
                </a:lnTo>
                <a:lnTo>
                  <a:pt x="4610040" y="2895600"/>
                </a:lnTo>
                <a:lnTo>
                  <a:pt x="4618689" y="2844800"/>
                </a:lnTo>
                <a:lnTo>
                  <a:pt x="4626465" y="2806700"/>
                </a:lnTo>
                <a:lnTo>
                  <a:pt x="4633361" y="2755900"/>
                </a:lnTo>
                <a:lnTo>
                  <a:pt x="4639366" y="2705100"/>
                </a:lnTo>
                <a:lnTo>
                  <a:pt x="4644472" y="2654300"/>
                </a:lnTo>
                <a:lnTo>
                  <a:pt x="4648670" y="2603500"/>
                </a:lnTo>
                <a:lnTo>
                  <a:pt x="4651951" y="2565400"/>
                </a:lnTo>
                <a:lnTo>
                  <a:pt x="4654306" y="2514600"/>
                </a:lnTo>
                <a:lnTo>
                  <a:pt x="4655725" y="2463800"/>
                </a:lnTo>
                <a:lnTo>
                  <a:pt x="4656201" y="2413000"/>
                </a:lnTo>
                <a:lnTo>
                  <a:pt x="4655725" y="2362200"/>
                </a:lnTo>
                <a:lnTo>
                  <a:pt x="4654306" y="2311400"/>
                </a:lnTo>
                <a:lnTo>
                  <a:pt x="4651951" y="2260600"/>
                </a:lnTo>
                <a:lnTo>
                  <a:pt x="4648670" y="2222500"/>
                </a:lnTo>
                <a:lnTo>
                  <a:pt x="4644472" y="2171700"/>
                </a:lnTo>
                <a:lnTo>
                  <a:pt x="4639366" y="2120900"/>
                </a:lnTo>
                <a:lnTo>
                  <a:pt x="4633361" y="2070100"/>
                </a:lnTo>
                <a:lnTo>
                  <a:pt x="4626465" y="2032000"/>
                </a:lnTo>
                <a:lnTo>
                  <a:pt x="4618689" y="1981200"/>
                </a:lnTo>
                <a:lnTo>
                  <a:pt x="4610040" y="1930400"/>
                </a:lnTo>
                <a:lnTo>
                  <a:pt x="4600528" y="1879600"/>
                </a:lnTo>
                <a:lnTo>
                  <a:pt x="4590162" y="1841500"/>
                </a:lnTo>
                <a:lnTo>
                  <a:pt x="4578951" y="1790700"/>
                </a:lnTo>
                <a:lnTo>
                  <a:pt x="4566905" y="1752600"/>
                </a:lnTo>
                <a:lnTo>
                  <a:pt x="4554031" y="1701800"/>
                </a:lnTo>
                <a:lnTo>
                  <a:pt x="4540339" y="1663700"/>
                </a:lnTo>
                <a:lnTo>
                  <a:pt x="4525838" y="1612900"/>
                </a:lnTo>
                <a:lnTo>
                  <a:pt x="4510538" y="1574800"/>
                </a:lnTo>
                <a:lnTo>
                  <a:pt x="4494446" y="1524000"/>
                </a:lnTo>
                <a:lnTo>
                  <a:pt x="4477573" y="1485900"/>
                </a:lnTo>
                <a:lnTo>
                  <a:pt x="4459926" y="1435100"/>
                </a:lnTo>
                <a:lnTo>
                  <a:pt x="4441516" y="1397000"/>
                </a:lnTo>
                <a:lnTo>
                  <a:pt x="4422351" y="1358900"/>
                </a:lnTo>
                <a:lnTo>
                  <a:pt x="4402441" y="1320800"/>
                </a:lnTo>
                <a:lnTo>
                  <a:pt x="4381793" y="1270000"/>
                </a:lnTo>
                <a:lnTo>
                  <a:pt x="4360418" y="1231900"/>
                </a:lnTo>
                <a:lnTo>
                  <a:pt x="4338324" y="1193800"/>
                </a:lnTo>
                <a:lnTo>
                  <a:pt x="4315521" y="1155700"/>
                </a:lnTo>
                <a:lnTo>
                  <a:pt x="4292016" y="1117600"/>
                </a:lnTo>
                <a:lnTo>
                  <a:pt x="4267820" y="1079500"/>
                </a:lnTo>
                <a:lnTo>
                  <a:pt x="4242942" y="1041400"/>
                </a:lnTo>
                <a:lnTo>
                  <a:pt x="4217390" y="1003300"/>
                </a:lnTo>
                <a:lnTo>
                  <a:pt x="4191173" y="965200"/>
                </a:lnTo>
                <a:lnTo>
                  <a:pt x="4164301" y="927100"/>
                </a:lnTo>
                <a:lnTo>
                  <a:pt x="4136782" y="889000"/>
                </a:lnTo>
                <a:lnTo>
                  <a:pt x="4108625" y="850900"/>
                </a:lnTo>
                <a:lnTo>
                  <a:pt x="4079840" y="825500"/>
                </a:lnTo>
                <a:lnTo>
                  <a:pt x="4050436" y="787400"/>
                </a:lnTo>
                <a:lnTo>
                  <a:pt x="4020421" y="749300"/>
                </a:lnTo>
                <a:lnTo>
                  <a:pt x="3989805" y="723900"/>
                </a:lnTo>
                <a:lnTo>
                  <a:pt x="3958596" y="685800"/>
                </a:lnTo>
                <a:lnTo>
                  <a:pt x="3926804" y="660400"/>
                </a:lnTo>
                <a:lnTo>
                  <a:pt x="3894438" y="622300"/>
                </a:lnTo>
                <a:lnTo>
                  <a:pt x="3861506" y="596900"/>
                </a:lnTo>
                <a:lnTo>
                  <a:pt x="3828018" y="558800"/>
                </a:lnTo>
                <a:lnTo>
                  <a:pt x="3793982" y="533400"/>
                </a:lnTo>
                <a:lnTo>
                  <a:pt x="3759408" y="508000"/>
                </a:lnTo>
                <a:lnTo>
                  <a:pt x="3724305" y="482600"/>
                </a:lnTo>
                <a:lnTo>
                  <a:pt x="3688682" y="457200"/>
                </a:lnTo>
                <a:lnTo>
                  <a:pt x="3652548" y="419100"/>
                </a:lnTo>
                <a:lnTo>
                  <a:pt x="3578781" y="368300"/>
                </a:lnTo>
                <a:lnTo>
                  <a:pt x="3541167" y="342900"/>
                </a:lnTo>
                <a:lnTo>
                  <a:pt x="3503078" y="330200"/>
                </a:lnTo>
                <a:lnTo>
                  <a:pt x="3425511" y="279400"/>
                </a:lnTo>
                <a:lnTo>
                  <a:pt x="3386050" y="254000"/>
                </a:lnTo>
                <a:lnTo>
                  <a:pt x="3346151" y="241300"/>
                </a:lnTo>
                <a:lnTo>
                  <a:pt x="3305821" y="215900"/>
                </a:lnTo>
                <a:lnTo>
                  <a:pt x="3265071" y="203200"/>
                </a:lnTo>
                <a:lnTo>
                  <a:pt x="3223908" y="177800"/>
                </a:lnTo>
                <a:lnTo>
                  <a:pt x="3140384" y="152400"/>
                </a:lnTo>
                <a:lnTo>
                  <a:pt x="3098039" y="127000"/>
                </a:lnTo>
                <a:lnTo>
                  <a:pt x="2791610" y="38100"/>
                </a:lnTo>
                <a:close/>
              </a:path>
              <a:path extrusionOk="0" h="4826000" w="4656455">
                <a:moveTo>
                  <a:pt x="2655411" y="12700"/>
                </a:moveTo>
                <a:lnTo>
                  <a:pt x="2000665" y="12700"/>
                </a:lnTo>
                <a:lnTo>
                  <a:pt x="1909567" y="38100"/>
                </a:lnTo>
                <a:lnTo>
                  <a:pt x="2746511" y="38100"/>
                </a:lnTo>
                <a:lnTo>
                  <a:pt x="2655411" y="12700"/>
                </a:lnTo>
                <a:close/>
              </a:path>
              <a:path extrusionOk="0" h="4826000" w="4656455">
                <a:moveTo>
                  <a:pt x="2516641" y="0"/>
                </a:moveTo>
                <a:lnTo>
                  <a:pt x="2139433" y="0"/>
                </a:lnTo>
                <a:lnTo>
                  <a:pt x="2092906" y="12700"/>
                </a:lnTo>
                <a:lnTo>
                  <a:pt x="2563168" y="12700"/>
                </a:lnTo>
                <a:lnTo>
                  <a:pt x="2516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7"/>
          <p:cNvSpPr/>
          <p:nvPr/>
        </p:nvSpPr>
        <p:spPr>
          <a:xfrm>
            <a:off x="415762" y="1450671"/>
            <a:ext cx="4334963" cy="448252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7"/>
          <p:cNvSpPr/>
          <p:nvPr/>
        </p:nvSpPr>
        <p:spPr>
          <a:xfrm>
            <a:off x="1806575" y="2954401"/>
            <a:ext cx="1656080" cy="1656080"/>
          </a:xfrm>
          <a:custGeom>
            <a:rect b="b" l="l" r="r" t="t"/>
            <a:pathLst>
              <a:path extrusionOk="0" h="1656079" w="1656079">
                <a:moveTo>
                  <a:pt x="827913" y="0"/>
                </a:moveTo>
                <a:lnTo>
                  <a:pt x="779271" y="1405"/>
                </a:lnTo>
                <a:lnTo>
                  <a:pt x="731368" y="5568"/>
                </a:lnTo>
                <a:lnTo>
                  <a:pt x="684283" y="12413"/>
                </a:lnTo>
                <a:lnTo>
                  <a:pt x="638093" y="21861"/>
                </a:lnTo>
                <a:lnTo>
                  <a:pt x="592876" y="33834"/>
                </a:lnTo>
                <a:lnTo>
                  <a:pt x="548709" y="48255"/>
                </a:lnTo>
                <a:lnTo>
                  <a:pt x="505670" y="65047"/>
                </a:lnTo>
                <a:lnTo>
                  <a:pt x="463836" y="84132"/>
                </a:lnTo>
                <a:lnTo>
                  <a:pt x="423286" y="105432"/>
                </a:lnTo>
                <a:lnTo>
                  <a:pt x="384097" y="128869"/>
                </a:lnTo>
                <a:lnTo>
                  <a:pt x="346347" y="154367"/>
                </a:lnTo>
                <a:lnTo>
                  <a:pt x="310114" y="181846"/>
                </a:lnTo>
                <a:lnTo>
                  <a:pt x="275474" y="211231"/>
                </a:lnTo>
                <a:lnTo>
                  <a:pt x="242506" y="242443"/>
                </a:lnTo>
                <a:lnTo>
                  <a:pt x="211288" y="275404"/>
                </a:lnTo>
                <a:lnTo>
                  <a:pt x="181896" y="310036"/>
                </a:lnTo>
                <a:lnTo>
                  <a:pt x="154410" y="346264"/>
                </a:lnTo>
                <a:lnTo>
                  <a:pt x="128906" y="384008"/>
                </a:lnTo>
                <a:lnTo>
                  <a:pt x="105463" y="423190"/>
                </a:lnTo>
                <a:lnTo>
                  <a:pt x="84157" y="463735"/>
                </a:lnTo>
                <a:lnTo>
                  <a:pt x="65067" y="505563"/>
                </a:lnTo>
                <a:lnTo>
                  <a:pt x="48270" y="548597"/>
                </a:lnTo>
                <a:lnTo>
                  <a:pt x="33845" y="592760"/>
                </a:lnTo>
                <a:lnTo>
                  <a:pt x="21868" y="637973"/>
                </a:lnTo>
                <a:lnTo>
                  <a:pt x="12417" y="684161"/>
                </a:lnTo>
                <a:lnTo>
                  <a:pt x="5570" y="731243"/>
                </a:lnTo>
                <a:lnTo>
                  <a:pt x="1405" y="779144"/>
                </a:lnTo>
                <a:lnTo>
                  <a:pt x="0" y="827786"/>
                </a:lnTo>
                <a:lnTo>
                  <a:pt x="1405" y="876427"/>
                </a:lnTo>
                <a:lnTo>
                  <a:pt x="5570" y="924330"/>
                </a:lnTo>
                <a:lnTo>
                  <a:pt x="12417" y="971415"/>
                </a:lnTo>
                <a:lnTo>
                  <a:pt x="21868" y="1017605"/>
                </a:lnTo>
                <a:lnTo>
                  <a:pt x="33845" y="1062822"/>
                </a:lnTo>
                <a:lnTo>
                  <a:pt x="48270" y="1106989"/>
                </a:lnTo>
                <a:lnTo>
                  <a:pt x="65067" y="1150028"/>
                </a:lnTo>
                <a:lnTo>
                  <a:pt x="84157" y="1191862"/>
                </a:lnTo>
                <a:lnTo>
                  <a:pt x="105463" y="1232412"/>
                </a:lnTo>
                <a:lnTo>
                  <a:pt x="128906" y="1271601"/>
                </a:lnTo>
                <a:lnTo>
                  <a:pt x="154410" y="1309351"/>
                </a:lnTo>
                <a:lnTo>
                  <a:pt x="181896" y="1345584"/>
                </a:lnTo>
                <a:lnTo>
                  <a:pt x="211288" y="1380224"/>
                </a:lnTo>
                <a:lnTo>
                  <a:pt x="242506" y="1413192"/>
                </a:lnTo>
                <a:lnTo>
                  <a:pt x="275474" y="1444410"/>
                </a:lnTo>
                <a:lnTo>
                  <a:pt x="310114" y="1473802"/>
                </a:lnTo>
                <a:lnTo>
                  <a:pt x="346347" y="1501288"/>
                </a:lnTo>
                <a:lnTo>
                  <a:pt x="384097" y="1526792"/>
                </a:lnTo>
                <a:lnTo>
                  <a:pt x="423286" y="1550235"/>
                </a:lnTo>
                <a:lnTo>
                  <a:pt x="463836" y="1571541"/>
                </a:lnTo>
                <a:lnTo>
                  <a:pt x="505670" y="1590631"/>
                </a:lnTo>
                <a:lnTo>
                  <a:pt x="548709" y="1607428"/>
                </a:lnTo>
                <a:lnTo>
                  <a:pt x="592876" y="1621853"/>
                </a:lnTo>
                <a:lnTo>
                  <a:pt x="638093" y="1633830"/>
                </a:lnTo>
                <a:lnTo>
                  <a:pt x="684283" y="1643281"/>
                </a:lnTo>
                <a:lnTo>
                  <a:pt x="731368" y="1650128"/>
                </a:lnTo>
                <a:lnTo>
                  <a:pt x="779271" y="1654293"/>
                </a:lnTo>
                <a:lnTo>
                  <a:pt x="827913" y="1655699"/>
                </a:lnTo>
                <a:lnTo>
                  <a:pt x="876554" y="1654293"/>
                </a:lnTo>
                <a:lnTo>
                  <a:pt x="924457" y="1650128"/>
                </a:lnTo>
                <a:lnTo>
                  <a:pt x="971542" y="1643281"/>
                </a:lnTo>
                <a:lnTo>
                  <a:pt x="1017732" y="1633830"/>
                </a:lnTo>
                <a:lnTo>
                  <a:pt x="1062949" y="1621853"/>
                </a:lnTo>
                <a:lnTo>
                  <a:pt x="1107116" y="1607428"/>
                </a:lnTo>
                <a:lnTo>
                  <a:pt x="1150155" y="1590631"/>
                </a:lnTo>
                <a:lnTo>
                  <a:pt x="1191989" y="1571541"/>
                </a:lnTo>
                <a:lnTo>
                  <a:pt x="1232539" y="1550235"/>
                </a:lnTo>
                <a:lnTo>
                  <a:pt x="1271728" y="1526792"/>
                </a:lnTo>
                <a:lnTo>
                  <a:pt x="1309478" y="1501288"/>
                </a:lnTo>
                <a:lnTo>
                  <a:pt x="1345711" y="1473802"/>
                </a:lnTo>
                <a:lnTo>
                  <a:pt x="1380351" y="1444410"/>
                </a:lnTo>
                <a:lnTo>
                  <a:pt x="1413319" y="1413192"/>
                </a:lnTo>
                <a:lnTo>
                  <a:pt x="1444537" y="1380224"/>
                </a:lnTo>
                <a:lnTo>
                  <a:pt x="1473929" y="1345584"/>
                </a:lnTo>
                <a:lnTo>
                  <a:pt x="1501415" y="1309351"/>
                </a:lnTo>
                <a:lnTo>
                  <a:pt x="1526919" y="1271601"/>
                </a:lnTo>
                <a:lnTo>
                  <a:pt x="1550362" y="1232412"/>
                </a:lnTo>
                <a:lnTo>
                  <a:pt x="1571668" y="1191862"/>
                </a:lnTo>
                <a:lnTo>
                  <a:pt x="1590758" y="1150028"/>
                </a:lnTo>
                <a:lnTo>
                  <a:pt x="1607555" y="1106989"/>
                </a:lnTo>
                <a:lnTo>
                  <a:pt x="1621980" y="1062822"/>
                </a:lnTo>
                <a:lnTo>
                  <a:pt x="1633957" y="1017605"/>
                </a:lnTo>
                <a:lnTo>
                  <a:pt x="1643408" y="971415"/>
                </a:lnTo>
                <a:lnTo>
                  <a:pt x="1650255" y="924330"/>
                </a:lnTo>
                <a:lnTo>
                  <a:pt x="1654420" y="876427"/>
                </a:lnTo>
                <a:lnTo>
                  <a:pt x="1655826" y="827786"/>
                </a:lnTo>
                <a:lnTo>
                  <a:pt x="1654420" y="779144"/>
                </a:lnTo>
                <a:lnTo>
                  <a:pt x="1650255" y="731243"/>
                </a:lnTo>
                <a:lnTo>
                  <a:pt x="1643408" y="684161"/>
                </a:lnTo>
                <a:lnTo>
                  <a:pt x="1633957" y="637973"/>
                </a:lnTo>
                <a:lnTo>
                  <a:pt x="1621980" y="592760"/>
                </a:lnTo>
                <a:lnTo>
                  <a:pt x="1607555" y="548597"/>
                </a:lnTo>
                <a:lnTo>
                  <a:pt x="1590758" y="505563"/>
                </a:lnTo>
                <a:lnTo>
                  <a:pt x="1571668" y="463735"/>
                </a:lnTo>
                <a:lnTo>
                  <a:pt x="1550362" y="423190"/>
                </a:lnTo>
                <a:lnTo>
                  <a:pt x="1526919" y="384008"/>
                </a:lnTo>
                <a:lnTo>
                  <a:pt x="1501415" y="346264"/>
                </a:lnTo>
                <a:lnTo>
                  <a:pt x="1473929" y="310036"/>
                </a:lnTo>
                <a:lnTo>
                  <a:pt x="1444537" y="275404"/>
                </a:lnTo>
                <a:lnTo>
                  <a:pt x="1413319" y="242443"/>
                </a:lnTo>
                <a:lnTo>
                  <a:pt x="1380351" y="211231"/>
                </a:lnTo>
                <a:lnTo>
                  <a:pt x="1345711" y="181846"/>
                </a:lnTo>
                <a:lnTo>
                  <a:pt x="1309478" y="154367"/>
                </a:lnTo>
                <a:lnTo>
                  <a:pt x="1271728" y="128869"/>
                </a:lnTo>
                <a:lnTo>
                  <a:pt x="1232539" y="105432"/>
                </a:lnTo>
                <a:lnTo>
                  <a:pt x="1191989" y="84132"/>
                </a:lnTo>
                <a:lnTo>
                  <a:pt x="1150155" y="65047"/>
                </a:lnTo>
                <a:lnTo>
                  <a:pt x="1107116" y="48255"/>
                </a:lnTo>
                <a:lnTo>
                  <a:pt x="1062949" y="33834"/>
                </a:lnTo>
                <a:lnTo>
                  <a:pt x="1017732" y="21861"/>
                </a:lnTo>
                <a:lnTo>
                  <a:pt x="971542" y="12413"/>
                </a:lnTo>
                <a:lnTo>
                  <a:pt x="924457" y="5568"/>
                </a:lnTo>
                <a:lnTo>
                  <a:pt x="876554" y="1405"/>
                </a:lnTo>
                <a:lnTo>
                  <a:pt x="8279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7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12" type="sldNum"/>
          </p:nvPr>
        </p:nvSpPr>
        <p:spPr>
          <a:xfrm>
            <a:off x="8607806" y="6484942"/>
            <a:ext cx="389254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8"/>
          <p:cNvSpPr txBox="1"/>
          <p:nvPr>
            <p:ph type="title"/>
          </p:nvPr>
        </p:nvSpPr>
        <p:spPr>
          <a:xfrm>
            <a:off x="0" y="174751"/>
            <a:ext cx="914400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8"/>
          <p:cNvSpPr txBox="1"/>
          <p:nvPr>
            <p:ph idx="12" type="sldNum"/>
          </p:nvPr>
        </p:nvSpPr>
        <p:spPr>
          <a:xfrm>
            <a:off x="8607806" y="6484942"/>
            <a:ext cx="389254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9"/>
          <p:cNvSpPr txBox="1"/>
          <p:nvPr>
            <p:ph type="title"/>
          </p:nvPr>
        </p:nvSpPr>
        <p:spPr>
          <a:xfrm>
            <a:off x="0" y="174751"/>
            <a:ext cx="914400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2" type="sldNum"/>
          </p:nvPr>
        </p:nvSpPr>
        <p:spPr>
          <a:xfrm>
            <a:off x="8607806" y="6484942"/>
            <a:ext cx="389254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/>
          <p:nvPr/>
        </p:nvSpPr>
        <p:spPr>
          <a:xfrm>
            <a:off x="0" y="836675"/>
            <a:ext cx="9144000" cy="274955"/>
          </a:xfrm>
          <a:custGeom>
            <a:rect b="b" l="l" r="r" t="t"/>
            <a:pathLst>
              <a:path extrusionOk="0" h="274955" w="9144000">
                <a:moveTo>
                  <a:pt x="0" y="274574"/>
                </a:moveTo>
                <a:lnTo>
                  <a:pt x="9144000" y="274574"/>
                </a:lnTo>
                <a:lnTo>
                  <a:pt x="9144000" y="0"/>
                </a:lnTo>
                <a:lnTo>
                  <a:pt x="0" y="0"/>
                </a:lnTo>
                <a:lnTo>
                  <a:pt x="0" y="274574"/>
                </a:lnTo>
                <a:close/>
              </a:path>
            </a:pathLst>
          </a:custGeom>
          <a:solidFill>
            <a:srgbClr val="1842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34"/>
          <p:cNvSpPr/>
          <p:nvPr/>
        </p:nvSpPr>
        <p:spPr>
          <a:xfrm>
            <a:off x="0" y="63"/>
            <a:ext cx="9144000" cy="836930"/>
          </a:xfrm>
          <a:custGeom>
            <a:rect b="b" l="l" r="r" t="t"/>
            <a:pathLst>
              <a:path extrusionOk="0" h="836930" w="9144000">
                <a:moveTo>
                  <a:pt x="0" y="836612"/>
                </a:moveTo>
                <a:lnTo>
                  <a:pt x="9144000" y="836612"/>
                </a:lnTo>
                <a:lnTo>
                  <a:pt x="9144000" y="0"/>
                </a:lnTo>
                <a:lnTo>
                  <a:pt x="0" y="0"/>
                </a:lnTo>
                <a:lnTo>
                  <a:pt x="0" y="836612"/>
                </a:lnTo>
                <a:close/>
              </a:path>
            </a:pathLst>
          </a:custGeom>
          <a:solidFill>
            <a:srgbClr val="3989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34"/>
          <p:cNvSpPr txBox="1"/>
          <p:nvPr>
            <p:ph type="title"/>
          </p:nvPr>
        </p:nvSpPr>
        <p:spPr>
          <a:xfrm>
            <a:off x="0" y="174751"/>
            <a:ext cx="914400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4"/>
          <p:cNvSpPr txBox="1"/>
          <p:nvPr>
            <p:ph idx="1" type="body"/>
          </p:nvPr>
        </p:nvSpPr>
        <p:spPr>
          <a:xfrm>
            <a:off x="1146047" y="2313559"/>
            <a:ext cx="6851904" cy="3248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2" type="sldNum"/>
          </p:nvPr>
        </p:nvSpPr>
        <p:spPr>
          <a:xfrm>
            <a:off x="8607806" y="6484942"/>
            <a:ext cx="389254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1" Type="http://schemas.openxmlformats.org/officeDocument/2006/relationships/image" Target="../media/image12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9.jp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4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4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41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2.png"/><Relationship Id="rId4" Type="http://schemas.openxmlformats.org/officeDocument/2006/relationships/image" Target="../media/image10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46.png"/><Relationship Id="rId5" Type="http://schemas.openxmlformats.org/officeDocument/2006/relationships/image" Target="../media/image16.png"/><Relationship Id="rId6" Type="http://schemas.openxmlformats.org/officeDocument/2006/relationships/image" Target="../media/image47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53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5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54.png"/><Relationship Id="rId5" Type="http://schemas.openxmlformats.org/officeDocument/2006/relationships/image" Target="../media/image1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9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9.jp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13" Type="http://schemas.openxmlformats.org/officeDocument/2006/relationships/image" Target="../media/image24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5" Type="http://schemas.openxmlformats.org/officeDocument/2006/relationships/image" Target="../media/image28.png"/><Relationship Id="rId14" Type="http://schemas.openxmlformats.org/officeDocument/2006/relationships/image" Target="../media/image26.png"/><Relationship Id="rId16" Type="http://schemas.openxmlformats.org/officeDocument/2006/relationships/image" Target="../media/image25.png"/><Relationship Id="rId5" Type="http://schemas.openxmlformats.org/officeDocument/2006/relationships/image" Target="../media/image16.png"/><Relationship Id="rId6" Type="http://schemas.openxmlformats.org/officeDocument/2006/relationships/image" Target="../media/image27.png"/><Relationship Id="rId7" Type="http://schemas.openxmlformats.org/officeDocument/2006/relationships/image" Target="../media/image21.png"/><Relationship Id="rId8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37.png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Relationship Id="rId4" Type="http://schemas.openxmlformats.org/officeDocument/2006/relationships/image" Target="../media/image10.png"/><Relationship Id="rId9" Type="http://schemas.openxmlformats.org/officeDocument/2006/relationships/image" Target="../media/image39.png"/><Relationship Id="rId5" Type="http://schemas.openxmlformats.org/officeDocument/2006/relationships/image" Target="../media/image32.png"/><Relationship Id="rId6" Type="http://schemas.openxmlformats.org/officeDocument/2006/relationships/image" Target="../media/image31.png"/><Relationship Id="rId7" Type="http://schemas.openxmlformats.org/officeDocument/2006/relationships/image" Target="../media/image35.png"/><Relationship Id="rId8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/>
          <p:nvPr/>
        </p:nvSpPr>
        <p:spPr>
          <a:xfrm>
            <a:off x="1258887" y="4508500"/>
            <a:ext cx="4248213" cy="18002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0" y="3141598"/>
            <a:ext cx="9144000" cy="431800"/>
          </a:xfrm>
          <a:custGeom>
            <a:rect b="b" l="l" r="r" t="t"/>
            <a:pathLst>
              <a:path extrusionOk="0" h="431800" w="9144000">
                <a:moveTo>
                  <a:pt x="0" y="431800"/>
                </a:moveTo>
                <a:lnTo>
                  <a:pt x="9144000" y="431800"/>
                </a:lnTo>
                <a:lnTo>
                  <a:pt x="9144000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noFill/>
          <a:ln cap="flat" cmpd="sng" w="12700">
            <a:solidFill>
              <a:srgbClr val="184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76427" y="1394460"/>
            <a:ext cx="4658868" cy="4840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276225" y="1266825"/>
            <a:ext cx="4656455" cy="4826000"/>
          </a:xfrm>
          <a:custGeom>
            <a:rect b="b" l="l" r="r" t="t"/>
            <a:pathLst>
              <a:path extrusionOk="0" h="4826000" w="4656455">
                <a:moveTo>
                  <a:pt x="2609428" y="4813300"/>
                </a:moveTo>
                <a:lnTo>
                  <a:pt x="2046647" y="4813300"/>
                </a:lnTo>
                <a:lnTo>
                  <a:pt x="2092906" y="4826000"/>
                </a:lnTo>
                <a:lnTo>
                  <a:pt x="2563168" y="4826000"/>
                </a:lnTo>
                <a:lnTo>
                  <a:pt x="2609428" y="4813300"/>
                </a:lnTo>
                <a:close/>
              </a:path>
              <a:path extrusionOk="0" h="4826000" w="4656455">
                <a:moveTo>
                  <a:pt x="2746511" y="4787900"/>
                </a:moveTo>
                <a:lnTo>
                  <a:pt x="1909567" y="4787900"/>
                </a:lnTo>
                <a:lnTo>
                  <a:pt x="2000665" y="4813300"/>
                </a:lnTo>
                <a:lnTo>
                  <a:pt x="2655411" y="4813300"/>
                </a:lnTo>
                <a:lnTo>
                  <a:pt x="2746511" y="4787900"/>
                </a:lnTo>
                <a:close/>
              </a:path>
              <a:path extrusionOk="0" h="4826000" w="4656455">
                <a:moveTo>
                  <a:pt x="2791610" y="38100"/>
                </a:moveTo>
                <a:lnTo>
                  <a:pt x="1864469" y="38100"/>
                </a:lnTo>
                <a:lnTo>
                  <a:pt x="1558048" y="127000"/>
                </a:lnTo>
                <a:lnTo>
                  <a:pt x="1515705" y="152400"/>
                </a:lnTo>
                <a:lnTo>
                  <a:pt x="1432184" y="177800"/>
                </a:lnTo>
                <a:lnTo>
                  <a:pt x="1391023" y="203200"/>
                </a:lnTo>
                <a:lnTo>
                  <a:pt x="1350275" y="215900"/>
                </a:lnTo>
                <a:lnTo>
                  <a:pt x="1309947" y="241300"/>
                </a:lnTo>
                <a:lnTo>
                  <a:pt x="1270050" y="254000"/>
                </a:lnTo>
                <a:lnTo>
                  <a:pt x="1230591" y="279400"/>
                </a:lnTo>
                <a:lnTo>
                  <a:pt x="1153028" y="330200"/>
                </a:lnTo>
                <a:lnTo>
                  <a:pt x="1114941" y="342900"/>
                </a:lnTo>
                <a:lnTo>
                  <a:pt x="1077329" y="368300"/>
                </a:lnTo>
                <a:lnTo>
                  <a:pt x="1003567" y="419100"/>
                </a:lnTo>
                <a:lnTo>
                  <a:pt x="967435" y="457200"/>
                </a:lnTo>
                <a:lnTo>
                  <a:pt x="931814" y="482600"/>
                </a:lnTo>
                <a:lnTo>
                  <a:pt x="896713" y="508000"/>
                </a:lnTo>
                <a:lnTo>
                  <a:pt x="862141" y="533400"/>
                </a:lnTo>
                <a:lnTo>
                  <a:pt x="828108" y="558800"/>
                </a:lnTo>
                <a:lnTo>
                  <a:pt x="794622" y="596900"/>
                </a:lnTo>
                <a:lnTo>
                  <a:pt x="761693" y="622300"/>
                </a:lnTo>
                <a:lnTo>
                  <a:pt x="729329" y="660400"/>
                </a:lnTo>
                <a:lnTo>
                  <a:pt x="697539" y="685800"/>
                </a:lnTo>
                <a:lnTo>
                  <a:pt x="666333" y="723900"/>
                </a:lnTo>
                <a:lnTo>
                  <a:pt x="635719" y="749300"/>
                </a:lnTo>
                <a:lnTo>
                  <a:pt x="605706" y="787400"/>
                </a:lnTo>
                <a:lnTo>
                  <a:pt x="576304" y="825500"/>
                </a:lnTo>
                <a:lnTo>
                  <a:pt x="547522" y="850900"/>
                </a:lnTo>
                <a:lnTo>
                  <a:pt x="519368" y="889000"/>
                </a:lnTo>
                <a:lnTo>
                  <a:pt x="491851" y="927100"/>
                </a:lnTo>
                <a:lnTo>
                  <a:pt x="464981" y="965200"/>
                </a:lnTo>
                <a:lnTo>
                  <a:pt x="438767" y="1003300"/>
                </a:lnTo>
                <a:lnTo>
                  <a:pt x="413217" y="1041400"/>
                </a:lnTo>
                <a:lnTo>
                  <a:pt x="388340" y="1079500"/>
                </a:lnTo>
                <a:lnTo>
                  <a:pt x="364146" y="1117600"/>
                </a:lnTo>
                <a:lnTo>
                  <a:pt x="340644" y="1155700"/>
                </a:lnTo>
                <a:lnTo>
                  <a:pt x="317843" y="1193800"/>
                </a:lnTo>
                <a:lnTo>
                  <a:pt x="295751" y="1231900"/>
                </a:lnTo>
                <a:lnTo>
                  <a:pt x="274378" y="1270000"/>
                </a:lnTo>
                <a:lnTo>
                  <a:pt x="253732" y="1320800"/>
                </a:lnTo>
                <a:lnTo>
                  <a:pt x="233824" y="1358900"/>
                </a:lnTo>
                <a:lnTo>
                  <a:pt x="214661" y="1397000"/>
                </a:lnTo>
                <a:lnTo>
                  <a:pt x="196252" y="1435100"/>
                </a:lnTo>
                <a:lnTo>
                  <a:pt x="178608" y="1485900"/>
                </a:lnTo>
                <a:lnTo>
                  <a:pt x="161736" y="1524000"/>
                </a:lnTo>
                <a:lnTo>
                  <a:pt x="145646" y="1574800"/>
                </a:lnTo>
                <a:lnTo>
                  <a:pt x="130347" y="1612900"/>
                </a:lnTo>
                <a:lnTo>
                  <a:pt x="115848" y="1663700"/>
                </a:lnTo>
                <a:lnTo>
                  <a:pt x="102158" y="1701800"/>
                </a:lnTo>
                <a:lnTo>
                  <a:pt x="89285" y="1752600"/>
                </a:lnTo>
                <a:lnTo>
                  <a:pt x="77240" y="1790700"/>
                </a:lnTo>
                <a:lnTo>
                  <a:pt x="66030" y="1841500"/>
                </a:lnTo>
                <a:lnTo>
                  <a:pt x="55665" y="1879600"/>
                </a:lnTo>
                <a:lnTo>
                  <a:pt x="46155" y="1930400"/>
                </a:lnTo>
                <a:lnTo>
                  <a:pt x="37507" y="1981200"/>
                </a:lnTo>
                <a:lnTo>
                  <a:pt x="29731" y="2032000"/>
                </a:lnTo>
                <a:lnTo>
                  <a:pt x="22837" y="2070100"/>
                </a:lnTo>
                <a:lnTo>
                  <a:pt x="16832" y="2120900"/>
                </a:lnTo>
                <a:lnTo>
                  <a:pt x="11726" y="2171700"/>
                </a:lnTo>
                <a:lnTo>
                  <a:pt x="7529" y="2222500"/>
                </a:lnTo>
                <a:lnTo>
                  <a:pt x="4248" y="2260600"/>
                </a:lnTo>
                <a:lnTo>
                  <a:pt x="1894" y="2311400"/>
                </a:lnTo>
                <a:lnTo>
                  <a:pt x="475" y="2362200"/>
                </a:lnTo>
                <a:lnTo>
                  <a:pt x="0" y="2413000"/>
                </a:lnTo>
                <a:lnTo>
                  <a:pt x="475" y="2463800"/>
                </a:lnTo>
                <a:lnTo>
                  <a:pt x="1894" y="2514600"/>
                </a:lnTo>
                <a:lnTo>
                  <a:pt x="4248" y="2565400"/>
                </a:lnTo>
                <a:lnTo>
                  <a:pt x="7529" y="2603500"/>
                </a:lnTo>
                <a:lnTo>
                  <a:pt x="11726" y="2654300"/>
                </a:lnTo>
                <a:lnTo>
                  <a:pt x="16832" y="2705100"/>
                </a:lnTo>
                <a:lnTo>
                  <a:pt x="22837" y="2755900"/>
                </a:lnTo>
                <a:lnTo>
                  <a:pt x="29731" y="2806700"/>
                </a:lnTo>
                <a:lnTo>
                  <a:pt x="37507" y="2844800"/>
                </a:lnTo>
                <a:lnTo>
                  <a:pt x="46155" y="2895600"/>
                </a:lnTo>
                <a:lnTo>
                  <a:pt x="55665" y="2946400"/>
                </a:lnTo>
                <a:lnTo>
                  <a:pt x="66030" y="2984500"/>
                </a:lnTo>
                <a:lnTo>
                  <a:pt x="77240" y="3035300"/>
                </a:lnTo>
                <a:lnTo>
                  <a:pt x="89285" y="3073400"/>
                </a:lnTo>
                <a:lnTo>
                  <a:pt x="102158" y="3124200"/>
                </a:lnTo>
                <a:lnTo>
                  <a:pt x="115848" y="3175000"/>
                </a:lnTo>
                <a:lnTo>
                  <a:pt x="130347" y="3213100"/>
                </a:lnTo>
                <a:lnTo>
                  <a:pt x="145646" y="3263900"/>
                </a:lnTo>
                <a:lnTo>
                  <a:pt x="161736" y="3302000"/>
                </a:lnTo>
                <a:lnTo>
                  <a:pt x="178608" y="3340100"/>
                </a:lnTo>
                <a:lnTo>
                  <a:pt x="196252" y="3390900"/>
                </a:lnTo>
                <a:lnTo>
                  <a:pt x="214661" y="3429000"/>
                </a:lnTo>
                <a:lnTo>
                  <a:pt x="233824" y="3467100"/>
                </a:lnTo>
                <a:lnTo>
                  <a:pt x="253732" y="3517900"/>
                </a:lnTo>
                <a:lnTo>
                  <a:pt x="274378" y="3556000"/>
                </a:lnTo>
                <a:lnTo>
                  <a:pt x="295751" y="3594100"/>
                </a:lnTo>
                <a:lnTo>
                  <a:pt x="317843" y="3632200"/>
                </a:lnTo>
                <a:lnTo>
                  <a:pt x="340644" y="3670300"/>
                </a:lnTo>
                <a:lnTo>
                  <a:pt x="364146" y="3708400"/>
                </a:lnTo>
                <a:lnTo>
                  <a:pt x="388340" y="3746500"/>
                </a:lnTo>
                <a:lnTo>
                  <a:pt x="413217" y="3784600"/>
                </a:lnTo>
                <a:lnTo>
                  <a:pt x="438767" y="3822700"/>
                </a:lnTo>
                <a:lnTo>
                  <a:pt x="464981" y="3860800"/>
                </a:lnTo>
                <a:lnTo>
                  <a:pt x="491851" y="3898900"/>
                </a:lnTo>
                <a:lnTo>
                  <a:pt x="519368" y="3937000"/>
                </a:lnTo>
                <a:lnTo>
                  <a:pt x="547522" y="3975100"/>
                </a:lnTo>
                <a:lnTo>
                  <a:pt x="576304" y="4000500"/>
                </a:lnTo>
                <a:lnTo>
                  <a:pt x="605706" y="4038600"/>
                </a:lnTo>
                <a:lnTo>
                  <a:pt x="635719" y="4076700"/>
                </a:lnTo>
                <a:lnTo>
                  <a:pt x="666333" y="4102100"/>
                </a:lnTo>
                <a:lnTo>
                  <a:pt x="697539" y="4140200"/>
                </a:lnTo>
                <a:lnTo>
                  <a:pt x="729329" y="4165600"/>
                </a:lnTo>
                <a:lnTo>
                  <a:pt x="761693" y="4203700"/>
                </a:lnTo>
                <a:lnTo>
                  <a:pt x="794622" y="4229100"/>
                </a:lnTo>
                <a:lnTo>
                  <a:pt x="828108" y="4267200"/>
                </a:lnTo>
                <a:lnTo>
                  <a:pt x="862141" y="4292600"/>
                </a:lnTo>
                <a:lnTo>
                  <a:pt x="896713" y="4318000"/>
                </a:lnTo>
                <a:lnTo>
                  <a:pt x="931814" y="4343400"/>
                </a:lnTo>
                <a:lnTo>
                  <a:pt x="967435" y="4381500"/>
                </a:lnTo>
                <a:lnTo>
                  <a:pt x="1003567" y="4406900"/>
                </a:lnTo>
                <a:lnTo>
                  <a:pt x="1077329" y="4457700"/>
                </a:lnTo>
                <a:lnTo>
                  <a:pt x="1153028" y="4508500"/>
                </a:lnTo>
                <a:lnTo>
                  <a:pt x="1191581" y="4521200"/>
                </a:lnTo>
                <a:lnTo>
                  <a:pt x="1270050" y="4572000"/>
                </a:lnTo>
                <a:lnTo>
                  <a:pt x="1309947" y="4584700"/>
                </a:lnTo>
                <a:lnTo>
                  <a:pt x="1350275" y="4610100"/>
                </a:lnTo>
                <a:lnTo>
                  <a:pt x="1391023" y="4622800"/>
                </a:lnTo>
                <a:lnTo>
                  <a:pt x="1432184" y="4648200"/>
                </a:lnTo>
                <a:lnTo>
                  <a:pt x="1473748" y="4660900"/>
                </a:lnTo>
                <a:lnTo>
                  <a:pt x="1515705" y="4686300"/>
                </a:lnTo>
                <a:lnTo>
                  <a:pt x="1864469" y="4787900"/>
                </a:lnTo>
                <a:lnTo>
                  <a:pt x="2791610" y="4787900"/>
                </a:lnTo>
                <a:lnTo>
                  <a:pt x="3140384" y="4686300"/>
                </a:lnTo>
                <a:lnTo>
                  <a:pt x="3182343" y="4660900"/>
                </a:lnTo>
                <a:lnTo>
                  <a:pt x="3223908" y="4648200"/>
                </a:lnTo>
                <a:lnTo>
                  <a:pt x="3265071" y="4622800"/>
                </a:lnTo>
                <a:lnTo>
                  <a:pt x="3305821" y="4610100"/>
                </a:lnTo>
                <a:lnTo>
                  <a:pt x="3346151" y="4584700"/>
                </a:lnTo>
                <a:lnTo>
                  <a:pt x="3386050" y="4572000"/>
                </a:lnTo>
                <a:lnTo>
                  <a:pt x="3464523" y="4521200"/>
                </a:lnTo>
                <a:lnTo>
                  <a:pt x="3503078" y="4495800"/>
                </a:lnTo>
                <a:lnTo>
                  <a:pt x="3541167" y="4483100"/>
                </a:lnTo>
                <a:lnTo>
                  <a:pt x="3615911" y="4432300"/>
                </a:lnTo>
                <a:lnTo>
                  <a:pt x="3688682" y="4381500"/>
                </a:lnTo>
                <a:lnTo>
                  <a:pt x="3724305" y="4343400"/>
                </a:lnTo>
                <a:lnTo>
                  <a:pt x="3759408" y="4318000"/>
                </a:lnTo>
                <a:lnTo>
                  <a:pt x="3793982" y="4292600"/>
                </a:lnTo>
                <a:lnTo>
                  <a:pt x="3828018" y="4267200"/>
                </a:lnTo>
                <a:lnTo>
                  <a:pt x="3861506" y="4229100"/>
                </a:lnTo>
                <a:lnTo>
                  <a:pt x="3894438" y="4203700"/>
                </a:lnTo>
                <a:lnTo>
                  <a:pt x="3926804" y="4165600"/>
                </a:lnTo>
                <a:lnTo>
                  <a:pt x="3958596" y="4140200"/>
                </a:lnTo>
                <a:lnTo>
                  <a:pt x="3989805" y="4102100"/>
                </a:lnTo>
                <a:lnTo>
                  <a:pt x="4020421" y="4076700"/>
                </a:lnTo>
                <a:lnTo>
                  <a:pt x="4050436" y="4038600"/>
                </a:lnTo>
                <a:lnTo>
                  <a:pt x="4079840" y="4000500"/>
                </a:lnTo>
                <a:lnTo>
                  <a:pt x="4108625" y="3975100"/>
                </a:lnTo>
                <a:lnTo>
                  <a:pt x="4136782" y="3937000"/>
                </a:lnTo>
                <a:lnTo>
                  <a:pt x="4164301" y="3898900"/>
                </a:lnTo>
                <a:lnTo>
                  <a:pt x="4191173" y="3860800"/>
                </a:lnTo>
                <a:lnTo>
                  <a:pt x="4217390" y="3822700"/>
                </a:lnTo>
                <a:lnTo>
                  <a:pt x="4242942" y="3784600"/>
                </a:lnTo>
                <a:lnTo>
                  <a:pt x="4267820" y="3746500"/>
                </a:lnTo>
                <a:lnTo>
                  <a:pt x="4292016" y="3708400"/>
                </a:lnTo>
                <a:lnTo>
                  <a:pt x="4315521" y="3670300"/>
                </a:lnTo>
                <a:lnTo>
                  <a:pt x="4338324" y="3632200"/>
                </a:lnTo>
                <a:lnTo>
                  <a:pt x="4360418" y="3594100"/>
                </a:lnTo>
                <a:lnTo>
                  <a:pt x="4381793" y="3556000"/>
                </a:lnTo>
                <a:lnTo>
                  <a:pt x="4402441" y="3517900"/>
                </a:lnTo>
                <a:lnTo>
                  <a:pt x="4422351" y="3467100"/>
                </a:lnTo>
                <a:lnTo>
                  <a:pt x="4441516" y="3429000"/>
                </a:lnTo>
                <a:lnTo>
                  <a:pt x="4459926" y="3390900"/>
                </a:lnTo>
                <a:lnTo>
                  <a:pt x="4477573" y="3340100"/>
                </a:lnTo>
                <a:lnTo>
                  <a:pt x="4494446" y="3302000"/>
                </a:lnTo>
                <a:lnTo>
                  <a:pt x="4510538" y="3263900"/>
                </a:lnTo>
                <a:lnTo>
                  <a:pt x="4525838" y="3213100"/>
                </a:lnTo>
                <a:lnTo>
                  <a:pt x="4540339" y="3175000"/>
                </a:lnTo>
                <a:lnTo>
                  <a:pt x="4554031" y="3124200"/>
                </a:lnTo>
                <a:lnTo>
                  <a:pt x="4566905" y="3073400"/>
                </a:lnTo>
                <a:lnTo>
                  <a:pt x="4578951" y="3035300"/>
                </a:lnTo>
                <a:lnTo>
                  <a:pt x="4590162" y="2984500"/>
                </a:lnTo>
                <a:lnTo>
                  <a:pt x="4600528" y="2946400"/>
                </a:lnTo>
                <a:lnTo>
                  <a:pt x="4610040" y="2895600"/>
                </a:lnTo>
                <a:lnTo>
                  <a:pt x="4618689" y="2844800"/>
                </a:lnTo>
                <a:lnTo>
                  <a:pt x="4626465" y="2806700"/>
                </a:lnTo>
                <a:lnTo>
                  <a:pt x="4633361" y="2755900"/>
                </a:lnTo>
                <a:lnTo>
                  <a:pt x="4639366" y="2705100"/>
                </a:lnTo>
                <a:lnTo>
                  <a:pt x="4644472" y="2654300"/>
                </a:lnTo>
                <a:lnTo>
                  <a:pt x="4648670" y="2603500"/>
                </a:lnTo>
                <a:lnTo>
                  <a:pt x="4651951" y="2565400"/>
                </a:lnTo>
                <a:lnTo>
                  <a:pt x="4654306" y="2514600"/>
                </a:lnTo>
                <a:lnTo>
                  <a:pt x="4655725" y="2463800"/>
                </a:lnTo>
                <a:lnTo>
                  <a:pt x="4656201" y="2413000"/>
                </a:lnTo>
                <a:lnTo>
                  <a:pt x="4655725" y="2362200"/>
                </a:lnTo>
                <a:lnTo>
                  <a:pt x="4654306" y="2311400"/>
                </a:lnTo>
                <a:lnTo>
                  <a:pt x="4651951" y="2260600"/>
                </a:lnTo>
                <a:lnTo>
                  <a:pt x="4648670" y="2222500"/>
                </a:lnTo>
                <a:lnTo>
                  <a:pt x="4644472" y="2171700"/>
                </a:lnTo>
                <a:lnTo>
                  <a:pt x="4639366" y="2120900"/>
                </a:lnTo>
                <a:lnTo>
                  <a:pt x="4633361" y="2070100"/>
                </a:lnTo>
                <a:lnTo>
                  <a:pt x="4626465" y="2032000"/>
                </a:lnTo>
                <a:lnTo>
                  <a:pt x="4618689" y="1981200"/>
                </a:lnTo>
                <a:lnTo>
                  <a:pt x="4610040" y="1930400"/>
                </a:lnTo>
                <a:lnTo>
                  <a:pt x="4600528" y="1879600"/>
                </a:lnTo>
                <a:lnTo>
                  <a:pt x="4590162" y="1841500"/>
                </a:lnTo>
                <a:lnTo>
                  <a:pt x="4578951" y="1790700"/>
                </a:lnTo>
                <a:lnTo>
                  <a:pt x="4566905" y="1752600"/>
                </a:lnTo>
                <a:lnTo>
                  <a:pt x="4554031" y="1701800"/>
                </a:lnTo>
                <a:lnTo>
                  <a:pt x="4540339" y="1663700"/>
                </a:lnTo>
                <a:lnTo>
                  <a:pt x="4525838" y="1612900"/>
                </a:lnTo>
                <a:lnTo>
                  <a:pt x="4510538" y="1574800"/>
                </a:lnTo>
                <a:lnTo>
                  <a:pt x="4494446" y="1524000"/>
                </a:lnTo>
                <a:lnTo>
                  <a:pt x="4477573" y="1485900"/>
                </a:lnTo>
                <a:lnTo>
                  <a:pt x="4459926" y="1435100"/>
                </a:lnTo>
                <a:lnTo>
                  <a:pt x="4441516" y="1397000"/>
                </a:lnTo>
                <a:lnTo>
                  <a:pt x="4422351" y="1358900"/>
                </a:lnTo>
                <a:lnTo>
                  <a:pt x="4402441" y="1320800"/>
                </a:lnTo>
                <a:lnTo>
                  <a:pt x="4381793" y="1270000"/>
                </a:lnTo>
                <a:lnTo>
                  <a:pt x="4360418" y="1231900"/>
                </a:lnTo>
                <a:lnTo>
                  <a:pt x="4338324" y="1193800"/>
                </a:lnTo>
                <a:lnTo>
                  <a:pt x="4315521" y="1155700"/>
                </a:lnTo>
                <a:lnTo>
                  <a:pt x="4292016" y="1117600"/>
                </a:lnTo>
                <a:lnTo>
                  <a:pt x="4267820" y="1079500"/>
                </a:lnTo>
                <a:lnTo>
                  <a:pt x="4242942" y="1041400"/>
                </a:lnTo>
                <a:lnTo>
                  <a:pt x="4217390" y="1003300"/>
                </a:lnTo>
                <a:lnTo>
                  <a:pt x="4191173" y="965200"/>
                </a:lnTo>
                <a:lnTo>
                  <a:pt x="4164301" y="927100"/>
                </a:lnTo>
                <a:lnTo>
                  <a:pt x="4136782" y="889000"/>
                </a:lnTo>
                <a:lnTo>
                  <a:pt x="4108625" y="850900"/>
                </a:lnTo>
                <a:lnTo>
                  <a:pt x="4079840" y="825500"/>
                </a:lnTo>
                <a:lnTo>
                  <a:pt x="4050436" y="787400"/>
                </a:lnTo>
                <a:lnTo>
                  <a:pt x="4020421" y="749300"/>
                </a:lnTo>
                <a:lnTo>
                  <a:pt x="3989805" y="723900"/>
                </a:lnTo>
                <a:lnTo>
                  <a:pt x="3958596" y="685800"/>
                </a:lnTo>
                <a:lnTo>
                  <a:pt x="3926804" y="660400"/>
                </a:lnTo>
                <a:lnTo>
                  <a:pt x="3894438" y="622300"/>
                </a:lnTo>
                <a:lnTo>
                  <a:pt x="3861506" y="596900"/>
                </a:lnTo>
                <a:lnTo>
                  <a:pt x="3828018" y="558800"/>
                </a:lnTo>
                <a:lnTo>
                  <a:pt x="3793982" y="533400"/>
                </a:lnTo>
                <a:lnTo>
                  <a:pt x="3759408" y="508000"/>
                </a:lnTo>
                <a:lnTo>
                  <a:pt x="3724305" y="482600"/>
                </a:lnTo>
                <a:lnTo>
                  <a:pt x="3688682" y="457200"/>
                </a:lnTo>
                <a:lnTo>
                  <a:pt x="3652548" y="419100"/>
                </a:lnTo>
                <a:lnTo>
                  <a:pt x="3578781" y="368300"/>
                </a:lnTo>
                <a:lnTo>
                  <a:pt x="3541167" y="342900"/>
                </a:lnTo>
                <a:lnTo>
                  <a:pt x="3503078" y="330200"/>
                </a:lnTo>
                <a:lnTo>
                  <a:pt x="3425511" y="279400"/>
                </a:lnTo>
                <a:lnTo>
                  <a:pt x="3386050" y="254000"/>
                </a:lnTo>
                <a:lnTo>
                  <a:pt x="3346151" y="241300"/>
                </a:lnTo>
                <a:lnTo>
                  <a:pt x="3305821" y="215900"/>
                </a:lnTo>
                <a:lnTo>
                  <a:pt x="3265071" y="203200"/>
                </a:lnTo>
                <a:lnTo>
                  <a:pt x="3223908" y="177800"/>
                </a:lnTo>
                <a:lnTo>
                  <a:pt x="3140384" y="152400"/>
                </a:lnTo>
                <a:lnTo>
                  <a:pt x="3098039" y="127000"/>
                </a:lnTo>
                <a:lnTo>
                  <a:pt x="2791610" y="38100"/>
                </a:lnTo>
                <a:close/>
              </a:path>
              <a:path extrusionOk="0" h="4826000" w="4656455">
                <a:moveTo>
                  <a:pt x="2655411" y="12700"/>
                </a:moveTo>
                <a:lnTo>
                  <a:pt x="2000665" y="12700"/>
                </a:lnTo>
                <a:lnTo>
                  <a:pt x="1909567" y="38100"/>
                </a:lnTo>
                <a:lnTo>
                  <a:pt x="2746511" y="38100"/>
                </a:lnTo>
                <a:lnTo>
                  <a:pt x="2655411" y="12700"/>
                </a:lnTo>
                <a:close/>
              </a:path>
              <a:path extrusionOk="0" h="4826000" w="4656455">
                <a:moveTo>
                  <a:pt x="2516641" y="0"/>
                </a:moveTo>
                <a:lnTo>
                  <a:pt x="2139433" y="0"/>
                </a:lnTo>
                <a:lnTo>
                  <a:pt x="2092906" y="12700"/>
                </a:lnTo>
                <a:lnTo>
                  <a:pt x="2563168" y="12700"/>
                </a:lnTo>
                <a:lnTo>
                  <a:pt x="2516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415762" y="1450671"/>
            <a:ext cx="4334963" cy="448252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1806575" y="2954401"/>
            <a:ext cx="1656080" cy="1656080"/>
          </a:xfrm>
          <a:custGeom>
            <a:rect b="b" l="l" r="r" t="t"/>
            <a:pathLst>
              <a:path extrusionOk="0" h="1656079" w="1656079">
                <a:moveTo>
                  <a:pt x="827913" y="0"/>
                </a:moveTo>
                <a:lnTo>
                  <a:pt x="779271" y="1405"/>
                </a:lnTo>
                <a:lnTo>
                  <a:pt x="731368" y="5568"/>
                </a:lnTo>
                <a:lnTo>
                  <a:pt x="684283" y="12413"/>
                </a:lnTo>
                <a:lnTo>
                  <a:pt x="638093" y="21861"/>
                </a:lnTo>
                <a:lnTo>
                  <a:pt x="592876" y="33834"/>
                </a:lnTo>
                <a:lnTo>
                  <a:pt x="548709" y="48255"/>
                </a:lnTo>
                <a:lnTo>
                  <a:pt x="505670" y="65047"/>
                </a:lnTo>
                <a:lnTo>
                  <a:pt x="463836" y="84132"/>
                </a:lnTo>
                <a:lnTo>
                  <a:pt x="423286" y="105432"/>
                </a:lnTo>
                <a:lnTo>
                  <a:pt x="384097" y="128869"/>
                </a:lnTo>
                <a:lnTo>
                  <a:pt x="346347" y="154367"/>
                </a:lnTo>
                <a:lnTo>
                  <a:pt x="310114" y="181846"/>
                </a:lnTo>
                <a:lnTo>
                  <a:pt x="275474" y="211231"/>
                </a:lnTo>
                <a:lnTo>
                  <a:pt x="242506" y="242443"/>
                </a:lnTo>
                <a:lnTo>
                  <a:pt x="211288" y="275404"/>
                </a:lnTo>
                <a:lnTo>
                  <a:pt x="181896" y="310036"/>
                </a:lnTo>
                <a:lnTo>
                  <a:pt x="154410" y="346264"/>
                </a:lnTo>
                <a:lnTo>
                  <a:pt x="128906" y="384008"/>
                </a:lnTo>
                <a:lnTo>
                  <a:pt x="105463" y="423190"/>
                </a:lnTo>
                <a:lnTo>
                  <a:pt x="84157" y="463735"/>
                </a:lnTo>
                <a:lnTo>
                  <a:pt x="65067" y="505563"/>
                </a:lnTo>
                <a:lnTo>
                  <a:pt x="48270" y="548597"/>
                </a:lnTo>
                <a:lnTo>
                  <a:pt x="33845" y="592760"/>
                </a:lnTo>
                <a:lnTo>
                  <a:pt x="21868" y="637973"/>
                </a:lnTo>
                <a:lnTo>
                  <a:pt x="12417" y="684161"/>
                </a:lnTo>
                <a:lnTo>
                  <a:pt x="5570" y="731243"/>
                </a:lnTo>
                <a:lnTo>
                  <a:pt x="1405" y="779144"/>
                </a:lnTo>
                <a:lnTo>
                  <a:pt x="0" y="827786"/>
                </a:lnTo>
                <a:lnTo>
                  <a:pt x="1405" y="876427"/>
                </a:lnTo>
                <a:lnTo>
                  <a:pt x="5570" y="924330"/>
                </a:lnTo>
                <a:lnTo>
                  <a:pt x="12417" y="971415"/>
                </a:lnTo>
                <a:lnTo>
                  <a:pt x="21868" y="1017605"/>
                </a:lnTo>
                <a:lnTo>
                  <a:pt x="33845" y="1062822"/>
                </a:lnTo>
                <a:lnTo>
                  <a:pt x="48270" y="1106989"/>
                </a:lnTo>
                <a:lnTo>
                  <a:pt x="65067" y="1150028"/>
                </a:lnTo>
                <a:lnTo>
                  <a:pt x="84157" y="1191862"/>
                </a:lnTo>
                <a:lnTo>
                  <a:pt x="105463" y="1232412"/>
                </a:lnTo>
                <a:lnTo>
                  <a:pt x="128906" y="1271601"/>
                </a:lnTo>
                <a:lnTo>
                  <a:pt x="154410" y="1309351"/>
                </a:lnTo>
                <a:lnTo>
                  <a:pt x="181896" y="1345584"/>
                </a:lnTo>
                <a:lnTo>
                  <a:pt x="211288" y="1380224"/>
                </a:lnTo>
                <a:lnTo>
                  <a:pt x="242506" y="1413192"/>
                </a:lnTo>
                <a:lnTo>
                  <a:pt x="275474" y="1444410"/>
                </a:lnTo>
                <a:lnTo>
                  <a:pt x="310114" y="1473802"/>
                </a:lnTo>
                <a:lnTo>
                  <a:pt x="346347" y="1501288"/>
                </a:lnTo>
                <a:lnTo>
                  <a:pt x="384097" y="1526792"/>
                </a:lnTo>
                <a:lnTo>
                  <a:pt x="423286" y="1550235"/>
                </a:lnTo>
                <a:lnTo>
                  <a:pt x="463836" y="1571541"/>
                </a:lnTo>
                <a:lnTo>
                  <a:pt x="505670" y="1590631"/>
                </a:lnTo>
                <a:lnTo>
                  <a:pt x="548709" y="1607428"/>
                </a:lnTo>
                <a:lnTo>
                  <a:pt x="592876" y="1621853"/>
                </a:lnTo>
                <a:lnTo>
                  <a:pt x="638093" y="1633830"/>
                </a:lnTo>
                <a:lnTo>
                  <a:pt x="684283" y="1643281"/>
                </a:lnTo>
                <a:lnTo>
                  <a:pt x="731368" y="1650128"/>
                </a:lnTo>
                <a:lnTo>
                  <a:pt x="779271" y="1654293"/>
                </a:lnTo>
                <a:lnTo>
                  <a:pt x="827913" y="1655699"/>
                </a:lnTo>
                <a:lnTo>
                  <a:pt x="876554" y="1654293"/>
                </a:lnTo>
                <a:lnTo>
                  <a:pt x="924457" y="1650128"/>
                </a:lnTo>
                <a:lnTo>
                  <a:pt x="971542" y="1643281"/>
                </a:lnTo>
                <a:lnTo>
                  <a:pt x="1017732" y="1633830"/>
                </a:lnTo>
                <a:lnTo>
                  <a:pt x="1062949" y="1621853"/>
                </a:lnTo>
                <a:lnTo>
                  <a:pt x="1107116" y="1607428"/>
                </a:lnTo>
                <a:lnTo>
                  <a:pt x="1150155" y="1590631"/>
                </a:lnTo>
                <a:lnTo>
                  <a:pt x="1191989" y="1571541"/>
                </a:lnTo>
                <a:lnTo>
                  <a:pt x="1232539" y="1550235"/>
                </a:lnTo>
                <a:lnTo>
                  <a:pt x="1271728" y="1526792"/>
                </a:lnTo>
                <a:lnTo>
                  <a:pt x="1309478" y="1501288"/>
                </a:lnTo>
                <a:lnTo>
                  <a:pt x="1345711" y="1473802"/>
                </a:lnTo>
                <a:lnTo>
                  <a:pt x="1380351" y="1444410"/>
                </a:lnTo>
                <a:lnTo>
                  <a:pt x="1413319" y="1413192"/>
                </a:lnTo>
                <a:lnTo>
                  <a:pt x="1444537" y="1380224"/>
                </a:lnTo>
                <a:lnTo>
                  <a:pt x="1473929" y="1345584"/>
                </a:lnTo>
                <a:lnTo>
                  <a:pt x="1501415" y="1309351"/>
                </a:lnTo>
                <a:lnTo>
                  <a:pt x="1526919" y="1271601"/>
                </a:lnTo>
                <a:lnTo>
                  <a:pt x="1550362" y="1232412"/>
                </a:lnTo>
                <a:lnTo>
                  <a:pt x="1571668" y="1191862"/>
                </a:lnTo>
                <a:lnTo>
                  <a:pt x="1590758" y="1150028"/>
                </a:lnTo>
                <a:lnTo>
                  <a:pt x="1607555" y="1106989"/>
                </a:lnTo>
                <a:lnTo>
                  <a:pt x="1621980" y="1062822"/>
                </a:lnTo>
                <a:lnTo>
                  <a:pt x="1633957" y="1017605"/>
                </a:lnTo>
                <a:lnTo>
                  <a:pt x="1643408" y="971415"/>
                </a:lnTo>
                <a:lnTo>
                  <a:pt x="1650255" y="924330"/>
                </a:lnTo>
                <a:lnTo>
                  <a:pt x="1654420" y="876427"/>
                </a:lnTo>
                <a:lnTo>
                  <a:pt x="1655826" y="827786"/>
                </a:lnTo>
                <a:lnTo>
                  <a:pt x="1654420" y="779144"/>
                </a:lnTo>
                <a:lnTo>
                  <a:pt x="1650255" y="731243"/>
                </a:lnTo>
                <a:lnTo>
                  <a:pt x="1643408" y="684161"/>
                </a:lnTo>
                <a:lnTo>
                  <a:pt x="1633957" y="637973"/>
                </a:lnTo>
                <a:lnTo>
                  <a:pt x="1621980" y="592760"/>
                </a:lnTo>
                <a:lnTo>
                  <a:pt x="1607555" y="548597"/>
                </a:lnTo>
                <a:lnTo>
                  <a:pt x="1590758" y="505563"/>
                </a:lnTo>
                <a:lnTo>
                  <a:pt x="1571668" y="463735"/>
                </a:lnTo>
                <a:lnTo>
                  <a:pt x="1550362" y="423190"/>
                </a:lnTo>
                <a:lnTo>
                  <a:pt x="1526919" y="384008"/>
                </a:lnTo>
                <a:lnTo>
                  <a:pt x="1501415" y="346264"/>
                </a:lnTo>
                <a:lnTo>
                  <a:pt x="1473929" y="310036"/>
                </a:lnTo>
                <a:lnTo>
                  <a:pt x="1444537" y="275404"/>
                </a:lnTo>
                <a:lnTo>
                  <a:pt x="1413319" y="242443"/>
                </a:lnTo>
                <a:lnTo>
                  <a:pt x="1380351" y="211231"/>
                </a:lnTo>
                <a:lnTo>
                  <a:pt x="1345711" y="181846"/>
                </a:lnTo>
                <a:lnTo>
                  <a:pt x="1309478" y="154367"/>
                </a:lnTo>
                <a:lnTo>
                  <a:pt x="1271728" y="128869"/>
                </a:lnTo>
                <a:lnTo>
                  <a:pt x="1232539" y="105432"/>
                </a:lnTo>
                <a:lnTo>
                  <a:pt x="1191989" y="84132"/>
                </a:lnTo>
                <a:lnTo>
                  <a:pt x="1150155" y="65047"/>
                </a:lnTo>
                <a:lnTo>
                  <a:pt x="1107116" y="48255"/>
                </a:lnTo>
                <a:lnTo>
                  <a:pt x="1062949" y="33834"/>
                </a:lnTo>
                <a:lnTo>
                  <a:pt x="1017732" y="21861"/>
                </a:lnTo>
                <a:lnTo>
                  <a:pt x="971542" y="12413"/>
                </a:lnTo>
                <a:lnTo>
                  <a:pt x="924457" y="5568"/>
                </a:lnTo>
                <a:lnTo>
                  <a:pt x="876554" y="1405"/>
                </a:lnTo>
                <a:lnTo>
                  <a:pt x="8279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072894" y="3548071"/>
            <a:ext cx="1118235" cy="432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8426B"/>
                </a:solidFill>
                <a:latin typeface="Verdana"/>
                <a:ea typeface="Verdana"/>
                <a:cs typeface="Verdana"/>
                <a:sym typeface="Verdana"/>
              </a:rPr>
              <a:t>LOGO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9144000" y="6857998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F1F1F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-82725" y="3490205"/>
            <a:ext cx="5219700" cy="336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4895775" y="3650150"/>
            <a:ext cx="4248300" cy="3207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F1F1F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"/>
          <p:cNvSpPr txBox="1"/>
          <p:nvPr>
            <p:ph type="title"/>
          </p:nvPr>
        </p:nvSpPr>
        <p:spPr>
          <a:xfrm>
            <a:off x="1351825" y="2490050"/>
            <a:ext cx="6487500" cy="11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Conception et réalisation d’une application mobile de communication école-parent d’élève à l’aide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ramework IONIC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>
              <a:solidFill>
                <a:srgbClr val="18426B"/>
              </a:solidFill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64112" y="6384925"/>
            <a:ext cx="431700" cy="4317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1142974" y="4786376"/>
            <a:ext cx="715010" cy="643255"/>
          </a:xfrm>
          <a:custGeom>
            <a:rect b="b" l="l" r="r" t="t"/>
            <a:pathLst>
              <a:path extrusionOk="0" h="643254" w="715010">
                <a:moveTo>
                  <a:pt x="357149" y="0"/>
                </a:moveTo>
                <a:lnTo>
                  <a:pt x="308689" y="2933"/>
                </a:lnTo>
                <a:lnTo>
                  <a:pt x="262210" y="11480"/>
                </a:lnTo>
                <a:lnTo>
                  <a:pt x="218137" y="25257"/>
                </a:lnTo>
                <a:lnTo>
                  <a:pt x="176896" y="43880"/>
                </a:lnTo>
                <a:lnTo>
                  <a:pt x="138913" y="66968"/>
                </a:lnTo>
                <a:lnTo>
                  <a:pt x="104613" y="94138"/>
                </a:lnTo>
                <a:lnTo>
                  <a:pt x="74421" y="125007"/>
                </a:lnTo>
                <a:lnTo>
                  <a:pt x="48765" y="159192"/>
                </a:lnTo>
                <a:lnTo>
                  <a:pt x="28068" y="196310"/>
                </a:lnTo>
                <a:lnTo>
                  <a:pt x="12758" y="235978"/>
                </a:lnTo>
                <a:lnTo>
                  <a:pt x="3260" y="277815"/>
                </a:lnTo>
                <a:lnTo>
                  <a:pt x="0" y="321437"/>
                </a:lnTo>
                <a:lnTo>
                  <a:pt x="3260" y="365058"/>
                </a:lnTo>
                <a:lnTo>
                  <a:pt x="12758" y="406895"/>
                </a:lnTo>
                <a:lnTo>
                  <a:pt x="28068" y="446563"/>
                </a:lnTo>
                <a:lnTo>
                  <a:pt x="48765" y="483681"/>
                </a:lnTo>
                <a:lnTo>
                  <a:pt x="74421" y="517866"/>
                </a:lnTo>
                <a:lnTo>
                  <a:pt x="104613" y="548735"/>
                </a:lnTo>
                <a:lnTo>
                  <a:pt x="138913" y="575905"/>
                </a:lnTo>
                <a:lnTo>
                  <a:pt x="176896" y="598993"/>
                </a:lnTo>
                <a:lnTo>
                  <a:pt x="218137" y="617616"/>
                </a:lnTo>
                <a:lnTo>
                  <a:pt x="262210" y="631393"/>
                </a:lnTo>
                <a:lnTo>
                  <a:pt x="308689" y="639940"/>
                </a:lnTo>
                <a:lnTo>
                  <a:pt x="357149" y="642874"/>
                </a:lnTo>
                <a:lnTo>
                  <a:pt x="405637" y="639940"/>
                </a:lnTo>
                <a:lnTo>
                  <a:pt x="452139" y="631393"/>
                </a:lnTo>
                <a:lnTo>
                  <a:pt x="496230" y="617616"/>
                </a:lnTo>
                <a:lnTo>
                  <a:pt x="537484" y="598993"/>
                </a:lnTo>
                <a:lnTo>
                  <a:pt x="575477" y="575905"/>
                </a:lnTo>
                <a:lnTo>
                  <a:pt x="609784" y="548735"/>
                </a:lnTo>
                <a:lnTo>
                  <a:pt x="639978" y="517866"/>
                </a:lnTo>
                <a:lnTo>
                  <a:pt x="665637" y="483681"/>
                </a:lnTo>
                <a:lnTo>
                  <a:pt x="686333" y="446563"/>
                </a:lnTo>
                <a:lnTo>
                  <a:pt x="701642" y="406895"/>
                </a:lnTo>
                <a:lnTo>
                  <a:pt x="711140" y="365058"/>
                </a:lnTo>
                <a:lnTo>
                  <a:pt x="714400" y="321437"/>
                </a:lnTo>
                <a:lnTo>
                  <a:pt x="711140" y="277815"/>
                </a:lnTo>
                <a:lnTo>
                  <a:pt x="701642" y="235978"/>
                </a:lnTo>
                <a:lnTo>
                  <a:pt x="686333" y="196310"/>
                </a:lnTo>
                <a:lnTo>
                  <a:pt x="665637" y="159192"/>
                </a:lnTo>
                <a:lnTo>
                  <a:pt x="639978" y="125007"/>
                </a:lnTo>
                <a:lnTo>
                  <a:pt x="609784" y="94138"/>
                </a:lnTo>
                <a:lnTo>
                  <a:pt x="575477" y="66968"/>
                </a:lnTo>
                <a:lnTo>
                  <a:pt x="537484" y="43880"/>
                </a:lnTo>
                <a:lnTo>
                  <a:pt x="496230" y="25257"/>
                </a:lnTo>
                <a:lnTo>
                  <a:pt x="452139" y="11480"/>
                </a:lnTo>
                <a:lnTo>
                  <a:pt x="405637" y="2933"/>
                </a:lnTo>
                <a:lnTo>
                  <a:pt x="3571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2924416" y="5327375"/>
            <a:ext cx="2355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1F1F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Réalisé par</a:t>
            </a:r>
            <a:endParaRPr b="1" i="0" sz="1800" u="none" cap="none" strike="noStrike">
              <a:solidFill>
                <a:srgbClr val="F1F1F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600" u="none" cap="none" strike="noStrike">
                <a:solidFill>
                  <a:srgbClr val="F1F1F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Mlle Meryam QUARNE</a:t>
            </a:r>
            <a:endParaRPr b="0" i="1" sz="1600" u="none" cap="none" strike="noStrike">
              <a:solidFill>
                <a:srgbClr val="F1F1F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600" u="none" cap="none" strike="noStrike">
                <a:solidFill>
                  <a:srgbClr val="F1F1F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Mlle Maryem ZOBI</a:t>
            </a:r>
            <a:endParaRPr b="0" i="1" sz="1600" u="none" cap="none" strike="noStrike">
              <a:solidFill>
                <a:srgbClr val="F1F1F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5136975" y="5309343"/>
            <a:ext cx="3305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1F1F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Encadré par</a:t>
            </a:r>
            <a:endParaRPr b="1" i="0" sz="1800" u="none" cap="none" strike="noStrike">
              <a:solidFill>
                <a:srgbClr val="F1F1F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600" u="none" cap="none" strike="noStrike">
                <a:solidFill>
                  <a:srgbClr val="F1F1F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Ali ELMEZOURY</a:t>
            </a:r>
            <a:endParaRPr b="0" i="1" sz="1600" u="none" cap="none" strike="noStrike">
              <a:solidFill>
                <a:srgbClr val="F1F1F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600" u="none" cap="none" strike="noStrike">
                <a:solidFill>
                  <a:srgbClr val="F1F1F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Rachid SALIMI</a:t>
            </a:r>
            <a:endParaRPr b="0" i="1" sz="1600" u="none" cap="none" strike="noStrike">
              <a:solidFill>
                <a:srgbClr val="F1F1F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639576" y="6517025"/>
            <a:ext cx="13629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2018/2019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23575" y="1655200"/>
            <a:ext cx="91440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Projet de Stage de fin d’études</a:t>
            </a:r>
            <a:endParaRPr b="1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0" name="Google Shape;70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462650" y="202488"/>
            <a:ext cx="567690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70188" y="202488"/>
            <a:ext cx="187642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7156145" y="5309354"/>
            <a:ext cx="33057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1F1F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Jury</a:t>
            </a:r>
            <a:endParaRPr b="1" i="0" sz="1800" u="none" cap="none" strike="noStrike">
              <a:solidFill>
                <a:srgbClr val="F1F1F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600">
                <a:solidFill>
                  <a:srgbClr val="F1F1F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Ali ELMEZOURY</a:t>
            </a:r>
            <a:endParaRPr b="1" sz="1600">
              <a:solidFill>
                <a:srgbClr val="F1F1F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 sz="1600">
                <a:solidFill>
                  <a:srgbClr val="F1F1F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AbdeNabi Mazoul</a:t>
            </a:r>
            <a:endParaRPr i="1" sz="1600">
              <a:solidFill>
                <a:srgbClr val="F1F1F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F1F1F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70875" y="2339950"/>
            <a:ext cx="236220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/>
          <p:nvPr/>
        </p:nvSpPr>
        <p:spPr>
          <a:xfrm>
            <a:off x="7812151" y="1341500"/>
            <a:ext cx="1161900" cy="36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7"/>
          <p:cNvSpPr/>
          <p:nvPr/>
        </p:nvSpPr>
        <p:spPr>
          <a:xfrm>
            <a:off x="7357871" y="225552"/>
            <a:ext cx="1482900" cy="144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7"/>
          <p:cNvSpPr/>
          <p:nvPr/>
        </p:nvSpPr>
        <p:spPr>
          <a:xfrm>
            <a:off x="7308850" y="188976"/>
            <a:ext cx="1479550" cy="1446530"/>
          </a:xfrm>
          <a:custGeom>
            <a:rect b="b" l="l" r="r" t="t"/>
            <a:pathLst>
              <a:path extrusionOk="0" h="1446530" w="1479550">
                <a:moveTo>
                  <a:pt x="739775" y="0"/>
                </a:moveTo>
                <a:lnTo>
                  <a:pt x="691135" y="1537"/>
                </a:lnTo>
                <a:lnTo>
                  <a:pt x="643335" y="6088"/>
                </a:lnTo>
                <a:lnTo>
                  <a:pt x="596473" y="13556"/>
                </a:lnTo>
                <a:lnTo>
                  <a:pt x="550646" y="23845"/>
                </a:lnTo>
                <a:lnTo>
                  <a:pt x="505951" y="36861"/>
                </a:lnTo>
                <a:lnTo>
                  <a:pt x="462486" y="52508"/>
                </a:lnTo>
                <a:lnTo>
                  <a:pt x="420349" y="70692"/>
                </a:lnTo>
                <a:lnTo>
                  <a:pt x="379637" y="91316"/>
                </a:lnTo>
                <a:lnTo>
                  <a:pt x="340446" y="114285"/>
                </a:lnTo>
                <a:lnTo>
                  <a:pt x="302876" y="139504"/>
                </a:lnTo>
                <a:lnTo>
                  <a:pt x="267023" y="166879"/>
                </a:lnTo>
                <a:lnTo>
                  <a:pt x="232985" y="196313"/>
                </a:lnTo>
                <a:lnTo>
                  <a:pt x="200860" y="227711"/>
                </a:lnTo>
                <a:lnTo>
                  <a:pt x="170744" y="260978"/>
                </a:lnTo>
                <a:lnTo>
                  <a:pt x="142735" y="296018"/>
                </a:lnTo>
                <a:lnTo>
                  <a:pt x="116932" y="332737"/>
                </a:lnTo>
                <a:lnTo>
                  <a:pt x="93430" y="371039"/>
                </a:lnTo>
                <a:lnTo>
                  <a:pt x="72328" y="410829"/>
                </a:lnTo>
                <a:lnTo>
                  <a:pt x="53724" y="452011"/>
                </a:lnTo>
                <a:lnTo>
                  <a:pt x="37714" y="494491"/>
                </a:lnTo>
                <a:lnTo>
                  <a:pt x="24397" y="538172"/>
                </a:lnTo>
                <a:lnTo>
                  <a:pt x="13869" y="582960"/>
                </a:lnTo>
                <a:lnTo>
                  <a:pt x="6229" y="628759"/>
                </a:lnTo>
                <a:lnTo>
                  <a:pt x="1573" y="675475"/>
                </a:lnTo>
                <a:lnTo>
                  <a:pt x="0" y="723011"/>
                </a:lnTo>
                <a:lnTo>
                  <a:pt x="1573" y="770561"/>
                </a:lnTo>
                <a:lnTo>
                  <a:pt x="6229" y="817290"/>
                </a:lnTo>
                <a:lnTo>
                  <a:pt x="13869" y="863101"/>
                </a:lnTo>
                <a:lnTo>
                  <a:pt x="24397" y="907901"/>
                </a:lnTo>
                <a:lnTo>
                  <a:pt x="37714" y="951592"/>
                </a:lnTo>
                <a:lnTo>
                  <a:pt x="53724" y="994081"/>
                </a:lnTo>
                <a:lnTo>
                  <a:pt x="72328" y="1035272"/>
                </a:lnTo>
                <a:lnTo>
                  <a:pt x="93430" y="1075069"/>
                </a:lnTo>
                <a:lnTo>
                  <a:pt x="116932" y="1113378"/>
                </a:lnTo>
                <a:lnTo>
                  <a:pt x="142735" y="1150102"/>
                </a:lnTo>
                <a:lnTo>
                  <a:pt x="170744" y="1185148"/>
                </a:lnTo>
                <a:lnTo>
                  <a:pt x="200860" y="1218420"/>
                </a:lnTo>
                <a:lnTo>
                  <a:pt x="232985" y="1249821"/>
                </a:lnTo>
                <a:lnTo>
                  <a:pt x="267023" y="1279258"/>
                </a:lnTo>
                <a:lnTo>
                  <a:pt x="302876" y="1306635"/>
                </a:lnTo>
                <a:lnTo>
                  <a:pt x="340446" y="1331857"/>
                </a:lnTo>
                <a:lnTo>
                  <a:pt x="379637" y="1354828"/>
                </a:lnTo>
                <a:lnTo>
                  <a:pt x="420349" y="1375454"/>
                </a:lnTo>
                <a:lnTo>
                  <a:pt x="462486" y="1393638"/>
                </a:lnTo>
                <a:lnTo>
                  <a:pt x="505951" y="1409286"/>
                </a:lnTo>
                <a:lnTo>
                  <a:pt x="550646" y="1422303"/>
                </a:lnTo>
                <a:lnTo>
                  <a:pt x="596473" y="1432592"/>
                </a:lnTo>
                <a:lnTo>
                  <a:pt x="643335" y="1440060"/>
                </a:lnTo>
                <a:lnTo>
                  <a:pt x="691135" y="1444611"/>
                </a:lnTo>
                <a:lnTo>
                  <a:pt x="739775" y="1446149"/>
                </a:lnTo>
                <a:lnTo>
                  <a:pt x="788414" y="1444611"/>
                </a:lnTo>
                <a:lnTo>
                  <a:pt x="836214" y="1440060"/>
                </a:lnTo>
                <a:lnTo>
                  <a:pt x="883076" y="1432592"/>
                </a:lnTo>
                <a:lnTo>
                  <a:pt x="928903" y="1422303"/>
                </a:lnTo>
                <a:lnTo>
                  <a:pt x="973598" y="1409286"/>
                </a:lnTo>
                <a:lnTo>
                  <a:pt x="1017063" y="1393638"/>
                </a:lnTo>
                <a:lnTo>
                  <a:pt x="1059200" y="1375454"/>
                </a:lnTo>
                <a:lnTo>
                  <a:pt x="1099912" y="1354828"/>
                </a:lnTo>
                <a:lnTo>
                  <a:pt x="1139103" y="1331857"/>
                </a:lnTo>
                <a:lnTo>
                  <a:pt x="1176673" y="1306635"/>
                </a:lnTo>
                <a:lnTo>
                  <a:pt x="1212526" y="1279258"/>
                </a:lnTo>
                <a:lnTo>
                  <a:pt x="1246564" y="1249821"/>
                </a:lnTo>
                <a:lnTo>
                  <a:pt x="1278689" y="1218420"/>
                </a:lnTo>
                <a:lnTo>
                  <a:pt x="1308805" y="1185148"/>
                </a:lnTo>
                <a:lnTo>
                  <a:pt x="1336814" y="1150102"/>
                </a:lnTo>
                <a:lnTo>
                  <a:pt x="1362617" y="1113378"/>
                </a:lnTo>
                <a:lnTo>
                  <a:pt x="1386119" y="1075069"/>
                </a:lnTo>
                <a:lnTo>
                  <a:pt x="1407221" y="1035272"/>
                </a:lnTo>
                <a:lnTo>
                  <a:pt x="1425825" y="994081"/>
                </a:lnTo>
                <a:lnTo>
                  <a:pt x="1441835" y="951592"/>
                </a:lnTo>
                <a:lnTo>
                  <a:pt x="1455152" y="907901"/>
                </a:lnTo>
                <a:lnTo>
                  <a:pt x="1465680" y="863101"/>
                </a:lnTo>
                <a:lnTo>
                  <a:pt x="1473320" y="817290"/>
                </a:lnTo>
                <a:lnTo>
                  <a:pt x="1477976" y="770561"/>
                </a:lnTo>
                <a:lnTo>
                  <a:pt x="1479550" y="723011"/>
                </a:lnTo>
                <a:lnTo>
                  <a:pt x="1477976" y="675475"/>
                </a:lnTo>
                <a:lnTo>
                  <a:pt x="1473320" y="628759"/>
                </a:lnTo>
                <a:lnTo>
                  <a:pt x="1465680" y="582960"/>
                </a:lnTo>
                <a:lnTo>
                  <a:pt x="1455152" y="538172"/>
                </a:lnTo>
                <a:lnTo>
                  <a:pt x="1441835" y="494491"/>
                </a:lnTo>
                <a:lnTo>
                  <a:pt x="1425825" y="452011"/>
                </a:lnTo>
                <a:lnTo>
                  <a:pt x="1407221" y="410829"/>
                </a:lnTo>
                <a:lnTo>
                  <a:pt x="1386119" y="371039"/>
                </a:lnTo>
                <a:lnTo>
                  <a:pt x="1362617" y="332737"/>
                </a:lnTo>
                <a:lnTo>
                  <a:pt x="1336814" y="296018"/>
                </a:lnTo>
                <a:lnTo>
                  <a:pt x="1308805" y="260978"/>
                </a:lnTo>
                <a:lnTo>
                  <a:pt x="1278689" y="227711"/>
                </a:lnTo>
                <a:lnTo>
                  <a:pt x="1246564" y="196313"/>
                </a:lnTo>
                <a:lnTo>
                  <a:pt x="1212526" y="166879"/>
                </a:lnTo>
                <a:lnTo>
                  <a:pt x="1176673" y="139504"/>
                </a:lnTo>
                <a:lnTo>
                  <a:pt x="1139103" y="114285"/>
                </a:lnTo>
                <a:lnTo>
                  <a:pt x="1099912" y="91316"/>
                </a:lnTo>
                <a:lnTo>
                  <a:pt x="1059200" y="70692"/>
                </a:lnTo>
                <a:lnTo>
                  <a:pt x="1017063" y="52508"/>
                </a:lnTo>
                <a:lnTo>
                  <a:pt x="973598" y="36861"/>
                </a:lnTo>
                <a:lnTo>
                  <a:pt x="928903" y="23845"/>
                </a:lnTo>
                <a:lnTo>
                  <a:pt x="883076" y="13556"/>
                </a:lnTo>
                <a:lnTo>
                  <a:pt x="836214" y="6088"/>
                </a:lnTo>
                <a:lnTo>
                  <a:pt x="788414" y="1537"/>
                </a:lnTo>
                <a:lnTo>
                  <a:pt x="7397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7361562" y="245085"/>
            <a:ext cx="1369500" cy="1341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7"/>
          <p:cNvSpPr/>
          <p:nvPr/>
        </p:nvSpPr>
        <p:spPr>
          <a:xfrm>
            <a:off x="7800975" y="695325"/>
            <a:ext cx="522604" cy="497205"/>
          </a:xfrm>
          <a:custGeom>
            <a:rect b="b" l="l" r="r" t="t"/>
            <a:pathLst>
              <a:path extrusionOk="0" h="497205" w="522604">
                <a:moveTo>
                  <a:pt x="261111" y="0"/>
                </a:moveTo>
                <a:lnTo>
                  <a:pt x="214193" y="4003"/>
                </a:lnTo>
                <a:lnTo>
                  <a:pt x="170027" y="15545"/>
                </a:lnTo>
                <a:lnTo>
                  <a:pt x="129351" y="33923"/>
                </a:lnTo>
                <a:lnTo>
                  <a:pt x="92906" y="58434"/>
                </a:lnTo>
                <a:lnTo>
                  <a:pt x="61431" y="88377"/>
                </a:lnTo>
                <a:lnTo>
                  <a:pt x="35663" y="123048"/>
                </a:lnTo>
                <a:lnTo>
                  <a:pt x="16343" y="161746"/>
                </a:lnTo>
                <a:lnTo>
                  <a:pt x="4208" y="203768"/>
                </a:lnTo>
                <a:lnTo>
                  <a:pt x="0" y="248412"/>
                </a:lnTo>
                <a:lnTo>
                  <a:pt x="4208" y="293093"/>
                </a:lnTo>
                <a:lnTo>
                  <a:pt x="16343" y="335144"/>
                </a:lnTo>
                <a:lnTo>
                  <a:pt x="35663" y="373864"/>
                </a:lnTo>
                <a:lnTo>
                  <a:pt x="61431" y="408551"/>
                </a:lnTo>
                <a:lnTo>
                  <a:pt x="92906" y="438505"/>
                </a:lnTo>
                <a:lnTo>
                  <a:pt x="129351" y="463023"/>
                </a:lnTo>
                <a:lnTo>
                  <a:pt x="170027" y="481404"/>
                </a:lnTo>
                <a:lnTo>
                  <a:pt x="214193" y="492947"/>
                </a:lnTo>
                <a:lnTo>
                  <a:pt x="261111" y="496950"/>
                </a:lnTo>
                <a:lnTo>
                  <a:pt x="308068" y="492947"/>
                </a:lnTo>
                <a:lnTo>
                  <a:pt x="352264" y="481404"/>
                </a:lnTo>
                <a:lnTo>
                  <a:pt x="392961" y="463023"/>
                </a:lnTo>
                <a:lnTo>
                  <a:pt x="429422" y="438505"/>
                </a:lnTo>
                <a:lnTo>
                  <a:pt x="460908" y="408551"/>
                </a:lnTo>
                <a:lnTo>
                  <a:pt x="486682" y="373864"/>
                </a:lnTo>
                <a:lnTo>
                  <a:pt x="506006" y="335144"/>
                </a:lnTo>
                <a:lnTo>
                  <a:pt x="518141" y="293093"/>
                </a:lnTo>
                <a:lnTo>
                  <a:pt x="522350" y="248412"/>
                </a:lnTo>
                <a:lnTo>
                  <a:pt x="518141" y="203768"/>
                </a:lnTo>
                <a:lnTo>
                  <a:pt x="506006" y="161746"/>
                </a:lnTo>
                <a:lnTo>
                  <a:pt x="486682" y="123048"/>
                </a:lnTo>
                <a:lnTo>
                  <a:pt x="460908" y="88377"/>
                </a:lnTo>
                <a:lnTo>
                  <a:pt x="429422" y="58434"/>
                </a:lnTo>
                <a:lnTo>
                  <a:pt x="392961" y="33923"/>
                </a:lnTo>
                <a:lnTo>
                  <a:pt x="352264" y="15545"/>
                </a:lnTo>
                <a:lnTo>
                  <a:pt x="308068" y="4003"/>
                </a:lnTo>
                <a:lnTo>
                  <a:pt x="261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7"/>
          <p:cNvSpPr txBox="1"/>
          <p:nvPr>
            <p:ph type="ctrTitle"/>
          </p:nvPr>
        </p:nvSpPr>
        <p:spPr>
          <a:xfrm>
            <a:off x="0" y="174751"/>
            <a:ext cx="91440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734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Analyse</a:t>
            </a:r>
            <a:endParaRPr/>
          </a:p>
        </p:txBody>
      </p:sp>
      <p:sp>
        <p:nvSpPr>
          <p:cNvPr id="233" name="Google Shape;233;p7"/>
          <p:cNvSpPr txBox="1"/>
          <p:nvPr/>
        </p:nvSpPr>
        <p:spPr>
          <a:xfrm>
            <a:off x="0" y="834839"/>
            <a:ext cx="9144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Diagramme des cas d’utilisation (application web)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7"/>
          <p:cNvSpPr txBox="1"/>
          <p:nvPr/>
        </p:nvSpPr>
        <p:spPr>
          <a:xfrm>
            <a:off x="8474583" y="6484950"/>
            <a:ext cx="5226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65200" y="1341650"/>
            <a:ext cx="5274000" cy="533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/>
          <p:nvPr/>
        </p:nvSpPr>
        <p:spPr>
          <a:xfrm>
            <a:off x="7812151" y="1341500"/>
            <a:ext cx="1161900" cy="36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8"/>
          <p:cNvSpPr/>
          <p:nvPr/>
        </p:nvSpPr>
        <p:spPr>
          <a:xfrm>
            <a:off x="7357871" y="225552"/>
            <a:ext cx="1482900" cy="144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7308850" y="188976"/>
            <a:ext cx="1479550" cy="1446530"/>
          </a:xfrm>
          <a:custGeom>
            <a:rect b="b" l="l" r="r" t="t"/>
            <a:pathLst>
              <a:path extrusionOk="0" h="1446530" w="1479550">
                <a:moveTo>
                  <a:pt x="739775" y="0"/>
                </a:moveTo>
                <a:lnTo>
                  <a:pt x="691135" y="1537"/>
                </a:lnTo>
                <a:lnTo>
                  <a:pt x="643335" y="6088"/>
                </a:lnTo>
                <a:lnTo>
                  <a:pt x="596473" y="13556"/>
                </a:lnTo>
                <a:lnTo>
                  <a:pt x="550646" y="23845"/>
                </a:lnTo>
                <a:lnTo>
                  <a:pt x="505951" y="36861"/>
                </a:lnTo>
                <a:lnTo>
                  <a:pt x="462486" y="52508"/>
                </a:lnTo>
                <a:lnTo>
                  <a:pt x="420349" y="70692"/>
                </a:lnTo>
                <a:lnTo>
                  <a:pt x="379637" y="91316"/>
                </a:lnTo>
                <a:lnTo>
                  <a:pt x="340446" y="114285"/>
                </a:lnTo>
                <a:lnTo>
                  <a:pt x="302876" y="139504"/>
                </a:lnTo>
                <a:lnTo>
                  <a:pt x="267023" y="166879"/>
                </a:lnTo>
                <a:lnTo>
                  <a:pt x="232985" y="196313"/>
                </a:lnTo>
                <a:lnTo>
                  <a:pt x="200860" y="227711"/>
                </a:lnTo>
                <a:lnTo>
                  <a:pt x="170744" y="260978"/>
                </a:lnTo>
                <a:lnTo>
                  <a:pt x="142735" y="296018"/>
                </a:lnTo>
                <a:lnTo>
                  <a:pt x="116932" y="332737"/>
                </a:lnTo>
                <a:lnTo>
                  <a:pt x="93430" y="371039"/>
                </a:lnTo>
                <a:lnTo>
                  <a:pt x="72328" y="410829"/>
                </a:lnTo>
                <a:lnTo>
                  <a:pt x="53724" y="452011"/>
                </a:lnTo>
                <a:lnTo>
                  <a:pt x="37714" y="494491"/>
                </a:lnTo>
                <a:lnTo>
                  <a:pt x="24397" y="538172"/>
                </a:lnTo>
                <a:lnTo>
                  <a:pt x="13869" y="582960"/>
                </a:lnTo>
                <a:lnTo>
                  <a:pt x="6229" y="628759"/>
                </a:lnTo>
                <a:lnTo>
                  <a:pt x="1573" y="675475"/>
                </a:lnTo>
                <a:lnTo>
                  <a:pt x="0" y="723011"/>
                </a:lnTo>
                <a:lnTo>
                  <a:pt x="1573" y="770561"/>
                </a:lnTo>
                <a:lnTo>
                  <a:pt x="6229" y="817290"/>
                </a:lnTo>
                <a:lnTo>
                  <a:pt x="13869" y="863101"/>
                </a:lnTo>
                <a:lnTo>
                  <a:pt x="24397" y="907901"/>
                </a:lnTo>
                <a:lnTo>
                  <a:pt x="37714" y="951592"/>
                </a:lnTo>
                <a:lnTo>
                  <a:pt x="53724" y="994081"/>
                </a:lnTo>
                <a:lnTo>
                  <a:pt x="72328" y="1035272"/>
                </a:lnTo>
                <a:lnTo>
                  <a:pt x="93430" y="1075069"/>
                </a:lnTo>
                <a:lnTo>
                  <a:pt x="116932" y="1113378"/>
                </a:lnTo>
                <a:lnTo>
                  <a:pt x="142735" y="1150102"/>
                </a:lnTo>
                <a:lnTo>
                  <a:pt x="170744" y="1185148"/>
                </a:lnTo>
                <a:lnTo>
                  <a:pt x="200860" y="1218420"/>
                </a:lnTo>
                <a:lnTo>
                  <a:pt x="232985" y="1249821"/>
                </a:lnTo>
                <a:lnTo>
                  <a:pt x="267023" y="1279258"/>
                </a:lnTo>
                <a:lnTo>
                  <a:pt x="302876" y="1306635"/>
                </a:lnTo>
                <a:lnTo>
                  <a:pt x="340446" y="1331857"/>
                </a:lnTo>
                <a:lnTo>
                  <a:pt x="379637" y="1354828"/>
                </a:lnTo>
                <a:lnTo>
                  <a:pt x="420349" y="1375454"/>
                </a:lnTo>
                <a:lnTo>
                  <a:pt x="462486" y="1393638"/>
                </a:lnTo>
                <a:lnTo>
                  <a:pt x="505951" y="1409286"/>
                </a:lnTo>
                <a:lnTo>
                  <a:pt x="550646" y="1422303"/>
                </a:lnTo>
                <a:lnTo>
                  <a:pt x="596473" y="1432592"/>
                </a:lnTo>
                <a:lnTo>
                  <a:pt x="643335" y="1440060"/>
                </a:lnTo>
                <a:lnTo>
                  <a:pt x="691135" y="1444611"/>
                </a:lnTo>
                <a:lnTo>
                  <a:pt x="739775" y="1446149"/>
                </a:lnTo>
                <a:lnTo>
                  <a:pt x="788414" y="1444611"/>
                </a:lnTo>
                <a:lnTo>
                  <a:pt x="836214" y="1440060"/>
                </a:lnTo>
                <a:lnTo>
                  <a:pt x="883076" y="1432592"/>
                </a:lnTo>
                <a:lnTo>
                  <a:pt x="928903" y="1422303"/>
                </a:lnTo>
                <a:lnTo>
                  <a:pt x="973598" y="1409286"/>
                </a:lnTo>
                <a:lnTo>
                  <a:pt x="1017063" y="1393638"/>
                </a:lnTo>
                <a:lnTo>
                  <a:pt x="1059200" y="1375454"/>
                </a:lnTo>
                <a:lnTo>
                  <a:pt x="1099912" y="1354828"/>
                </a:lnTo>
                <a:lnTo>
                  <a:pt x="1139103" y="1331857"/>
                </a:lnTo>
                <a:lnTo>
                  <a:pt x="1176673" y="1306635"/>
                </a:lnTo>
                <a:lnTo>
                  <a:pt x="1212526" y="1279258"/>
                </a:lnTo>
                <a:lnTo>
                  <a:pt x="1246564" y="1249821"/>
                </a:lnTo>
                <a:lnTo>
                  <a:pt x="1278689" y="1218420"/>
                </a:lnTo>
                <a:lnTo>
                  <a:pt x="1308805" y="1185148"/>
                </a:lnTo>
                <a:lnTo>
                  <a:pt x="1336814" y="1150102"/>
                </a:lnTo>
                <a:lnTo>
                  <a:pt x="1362617" y="1113378"/>
                </a:lnTo>
                <a:lnTo>
                  <a:pt x="1386119" y="1075069"/>
                </a:lnTo>
                <a:lnTo>
                  <a:pt x="1407221" y="1035272"/>
                </a:lnTo>
                <a:lnTo>
                  <a:pt x="1425825" y="994081"/>
                </a:lnTo>
                <a:lnTo>
                  <a:pt x="1441835" y="951592"/>
                </a:lnTo>
                <a:lnTo>
                  <a:pt x="1455152" y="907901"/>
                </a:lnTo>
                <a:lnTo>
                  <a:pt x="1465680" y="863101"/>
                </a:lnTo>
                <a:lnTo>
                  <a:pt x="1473320" y="817290"/>
                </a:lnTo>
                <a:lnTo>
                  <a:pt x="1477976" y="770561"/>
                </a:lnTo>
                <a:lnTo>
                  <a:pt x="1479550" y="723011"/>
                </a:lnTo>
                <a:lnTo>
                  <a:pt x="1477976" y="675475"/>
                </a:lnTo>
                <a:lnTo>
                  <a:pt x="1473320" y="628759"/>
                </a:lnTo>
                <a:lnTo>
                  <a:pt x="1465680" y="582960"/>
                </a:lnTo>
                <a:lnTo>
                  <a:pt x="1455152" y="538172"/>
                </a:lnTo>
                <a:lnTo>
                  <a:pt x="1441835" y="494491"/>
                </a:lnTo>
                <a:lnTo>
                  <a:pt x="1425825" y="452011"/>
                </a:lnTo>
                <a:lnTo>
                  <a:pt x="1407221" y="410829"/>
                </a:lnTo>
                <a:lnTo>
                  <a:pt x="1386119" y="371039"/>
                </a:lnTo>
                <a:lnTo>
                  <a:pt x="1362617" y="332737"/>
                </a:lnTo>
                <a:lnTo>
                  <a:pt x="1336814" y="296018"/>
                </a:lnTo>
                <a:lnTo>
                  <a:pt x="1308805" y="260978"/>
                </a:lnTo>
                <a:lnTo>
                  <a:pt x="1278689" y="227711"/>
                </a:lnTo>
                <a:lnTo>
                  <a:pt x="1246564" y="196313"/>
                </a:lnTo>
                <a:lnTo>
                  <a:pt x="1212526" y="166879"/>
                </a:lnTo>
                <a:lnTo>
                  <a:pt x="1176673" y="139504"/>
                </a:lnTo>
                <a:lnTo>
                  <a:pt x="1139103" y="114285"/>
                </a:lnTo>
                <a:lnTo>
                  <a:pt x="1099912" y="91316"/>
                </a:lnTo>
                <a:lnTo>
                  <a:pt x="1059200" y="70692"/>
                </a:lnTo>
                <a:lnTo>
                  <a:pt x="1017063" y="52508"/>
                </a:lnTo>
                <a:lnTo>
                  <a:pt x="973598" y="36861"/>
                </a:lnTo>
                <a:lnTo>
                  <a:pt x="928903" y="23845"/>
                </a:lnTo>
                <a:lnTo>
                  <a:pt x="883076" y="13556"/>
                </a:lnTo>
                <a:lnTo>
                  <a:pt x="836214" y="6088"/>
                </a:lnTo>
                <a:lnTo>
                  <a:pt x="788414" y="1537"/>
                </a:lnTo>
                <a:lnTo>
                  <a:pt x="7397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7361562" y="245085"/>
            <a:ext cx="1369500" cy="1341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7800975" y="695325"/>
            <a:ext cx="522604" cy="497205"/>
          </a:xfrm>
          <a:custGeom>
            <a:rect b="b" l="l" r="r" t="t"/>
            <a:pathLst>
              <a:path extrusionOk="0" h="497205" w="522604">
                <a:moveTo>
                  <a:pt x="261111" y="0"/>
                </a:moveTo>
                <a:lnTo>
                  <a:pt x="214193" y="4003"/>
                </a:lnTo>
                <a:lnTo>
                  <a:pt x="170027" y="15545"/>
                </a:lnTo>
                <a:lnTo>
                  <a:pt x="129351" y="33923"/>
                </a:lnTo>
                <a:lnTo>
                  <a:pt x="92906" y="58434"/>
                </a:lnTo>
                <a:lnTo>
                  <a:pt x="61431" y="88377"/>
                </a:lnTo>
                <a:lnTo>
                  <a:pt x="35663" y="123048"/>
                </a:lnTo>
                <a:lnTo>
                  <a:pt x="16343" y="161746"/>
                </a:lnTo>
                <a:lnTo>
                  <a:pt x="4208" y="203768"/>
                </a:lnTo>
                <a:lnTo>
                  <a:pt x="0" y="248412"/>
                </a:lnTo>
                <a:lnTo>
                  <a:pt x="4208" y="293093"/>
                </a:lnTo>
                <a:lnTo>
                  <a:pt x="16343" y="335144"/>
                </a:lnTo>
                <a:lnTo>
                  <a:pt x="35663" y="373864"/>
                </a:lnTo>
                <a:lnTo>
                  <a:pt x="61431" y="408551"/>
                </a:lnTo>
                <a:lnTo>
                  <a:pt x="92906" y="438505"/>
                </a:lnTo>
                <a:lnTo>
                  <a:pt x="129351" y="463023"/>
                </a:lnTo>
                <a:lnTo>
                  <a:pt x="170027" y="481404"/>
                </a:lnTo>
                <a:lnTo>
                  <a:pt x="214193" y="492947"/>
                </a:lnTo>
                <a:lnTo>
                  <a:pt x="261111" y="496950"/>
                </a:lnTo>
                <a:lnTo>
                  <a:pt x="308068" y="492947"/>
                </a:lnTo>
                <a:lnTo>
                  <a:pt x="352264" y="481404"/>
                </a:lnTo>
                <a:lnTo>
                  <a:pt x="392961" y="463023"/>
                </a:lnTo>
                <a:lnTo>
                  <a:pt x="429422" y="438505"/>
                </a:lnTo>
                <a:lnTo>
                  <a:pt x="460908" y="408551"/>
                </a:lnTo>
                <a:lnTo>
                  <a:pt x="486682" y="373864"/>
                </a:lnTo>
                <a:lnTo>
                  <a:pt x="506006" y="335144"/>
                </a:lnTo>
                <a:lnTo>
                  <a:pt x="518141" y="293093"/>
                </a:lnTo>
                <a:lnTo>
                  <a:pt x="522350" y="248412"/>
                </a:lnTo>
                <a:lnTo>
                  <a:pt x="518141" y="203768"/>
                </a:lnTo>
                <a:lnTo>
                  <a:pt x="506006" y="161746"/>
                </a:lnTo>
                <a:lnTo>
                  <a:pt x="486682" y="123048"/>
                </a:lnTo>
                <a:lnTo>
                  <a:pt x="460908" y="88377"/>
                </a:lnTo>
                <a:lnTo>
                  <a:pt x="429422" y="58434"/>
                </a:lnTo>
                <a:lnTo>
                  <a:pt x="392961" y="33923"/>
                </a:lnTo>
                <a:lnTo>
                  <a:pt x="352264" y="15545"/>
                </a:lnTo>
                <a:lnTo>
                  <a:pt x="308068" y="4003"/>
                </a:lnTo>
                <a:lnTo>
                  <a:pt x="261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8"/>
          <p:cNvSpPr txBox="1"/>
          <p:nvPr>
            <p:ph type="ctrTitle"/>
          </p:nvPr>
        </p:nvSpPr>
        <p:spPr>
          <a:xfrm>
            <a:off x="0" y="174751"/>
            <a:ext cx="91440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734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Analyse</a:t>
            </a:r>
            <a:endParaRPr/>
          </a:p>
        </p:txBody>
      </p:sp>
      <p:sp>
        <p:nvSpPr>
          <p:cNvPr id="246" name="Google Shape;246;p8"/>
          <p:cNvSpPr txBox="1"/>
          <p:nvPr/>
        </p:nvSpPr>
        <p:spPr>
          <a:xfrm>
            <a:off x="0" y="834839"/>
            <a:ext cx="9144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Diagramme des cas d’utilisation (application mobile)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8"/>
          <p:cNvSpPr txBox="1"/>
          <p:nvPr/>
        </p:nvSpPr>
        <p:spPr>
          <a:xfrm>
            <a:off x="8474451" y="6484950"/>
            <a:ext cx="5226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66200" y="1192525"/>
            <a:ext cx="5139400" cy="556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"/>
          <p:cNvSpPr/>
          <p:nvPr/>
        </p:nvSpPr>
        <p:spPr>
          <a:xfrm>
            <a:off x="7812151" y="1341500"/>
            <a:ext cx="1161900" cy="36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9"/>
          <p:cNvSpPr/>
          <p:nvPr/>
        </p:nvSpPr>
        <p:spPr>
          <a:xfrm>
            <a:off x="7357871" y="225552"/>
            <a:ext cx="1482900" cy="144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9"/>
          <p:cNvSpPr/>
          <p:nvPr/>
        </p:nvSpPr>
        <p:spPr>
          <a:xfrm>
            <a:off x="7308850" y="188976"/>
            <a:ext cx="1479550" cy="1446530"/>
          </a:xfrm>
          <a:custGeom>
            <a:rect b="b" l="l" r="r" t="t"/>
            <a:pathLst>
              <a:path extrusionOk="0" h="1446530" w="1479550">
                <a:moveTo>
                  <a:pt x="739775" y="0"/>
                </a:moveTo>
                <a:lnTo>
                  <a:pt x="691135" y="1537"/>
                </a:lnTo>
                <a:lnTo>
                  <a:pt x="643335" y="6088"/>
                </a:lnTo>
                <a:lnTo>
                  <a:pt x="596473" y="13556"/>
                </a:lnTo>
                <a:lnTo>
                  <a:pt x="550646" y="23845"/>
                </a:lnTo>
                <a:lnTo>
                  <a:pt x="505951" y="36861"/>
                </a:lnTo>
                <a:lnTo>
                  <a:pt x="462486" y="52508"/>
                </a:lnTo>
                <a:lnTo>
                  <a:pt x="420349" y="70692"/>
                </a:lnTo>
                <a:lnTo>
                  <a:pt x="379637" y="91316"/>
                </a:lnTo>
                <a:lnTo>
                  <a:pt x="340446" y="114285"/>
                </a:lnTo>
                <a:lnTo>
                  <a:pt x="302876" y="139504"/>
                </a:lnTo>
                <a:lnTo>
                  <a:pt x="267023" y="166879"/>
                </a:lnTo>
                <a:lnTo>
                  <a:pt x="232985" y="196313"/>
                </a:lnTo>
                <a:lnTo>
                  <a:pt x="200860" y="227711"/>
                </a:lnTo>
                <a:lnTo>
                  <a:pt x="170744" y="260978"/>
                </a:lnTo>
                <a:lnTo>
                  <a:pt x="142735" y="296018"/>
                </a:lnTo>
                <a:lnTo>
                  <a:pt x="116932" y="332737"/>
                </a:lnTo>
                <a:lnTo>
                  <a:pt x="93430" y="371039"/>
                </a:lnTo>
                <a:lnTo>
                  <a:pt x="72328" y="410829"/>
                </a:lnTo>
                <a:lnTo>
                  <a:pt x="53724" y="452011"/>
                </a:lnTo>
                <a:lnTo>
                  <a:pt x="37714" y="494491"/>
                </a:lnTo>
                <a:lnTo>
                  <a:pt x="24397" y="538172"/>
                </a:lnTo>
                <a:lnTo>
                  <a:pt x="13869" y="582960"/>
                </a:lnTo>
                <a:lnTo>
                  <a:pt x="6229" y="628759"/>
                </a:lnTo>
                <a:lnTo>
                  <a:pt x="1573" y="675475"/>
                </a:lnTo>
                <a:lnTo>
                  <a:pt x="0" y="723011"/>
                </a:lnTo>
                <a:lnTo>
                  <a:pt x="1573" y="770561"/>
                </a:lnTo>
                <a:lnTo>
                  <a:pt x="6229" y="817290"/>
                </a:lnTo>
                <a:lnTo>
                  <a:pt x="13869" y="863101"/>
                </a:lnTo>
                <a:lnTo>
                  <a:pt x="24397" y="907901"/>
                </a:lnTo>
                <a:lnTo>
                  <a:pt x="37714" y="951592"/>
                </a:lnTo>
                <a:lnTo>
                  <a:pt x="53724" y="994081"/>
                </a:lnTo>
                <a:lnTo>
                  <a:pt x="72328" y="1035272"/>
                </a:lnTo>
                <a:lnTo>
                  <a:pt x="93430" y="1075069"/>
                </a:lnTo>
                <a:lnTo>
                  <a:pt x="116932" y="1113378"/>
                </a:lnTo>
                <a:lnTo>
                  <a:pt x="142735" y="1150102"/>
                </a:lnTo>
                <a:lnTo>
                  <a:pt x="170744" y="1185148"/>
                </a:lnTo>
                <a:lnTo>
                  <a:pt x="200860" y="1218420"/>
                </a:lnTo>
                <a:lnTo>
                  <a:pt x="232985" y="1249821"/>
                </a:lnTo>
                <a:lnTo>
                  <a:pt x="267023" y="1279258"/>
                </a:lnTo>
                <a:lnTo>
                  <a:pt x="302876" y="1306635"/>
                </a:lnTo>
                <a:lnTo>
                  <a:pt x="340446" y="1331857"/>
                </a:lnTo>
                <a:lnTo>
                  <a:pt x="379637" y="1354828"/>
                </a:lnTo>
                <a:lnTo>
                  <a:pt x="420349" y="1375454"/>
                </a:lnTo>
                <a:lnTo>
                  <a:pt x="462486" y="1393638"/>
                </a:lnTo>
                <a:lnTo>
                  <a:pt x="505951" y="1409286"/>
                </a:lnTo>
                <a:lnTo>
                  <a:pt x="550646" y="1422303"/>
                </a:lnTo>
                <a:lnTo>
                  <a:pt x="596473" y="1432592"/>
                </a:lnTo>
                <a:lnTo>
                  <a:pt x="643335" y="1440060"/>
                </a:lnTo>
                <a:lnTo>
                  <a:pt x="691135" y="1444611"/>
                </a:lnTo>
                <a:lnTo>
                  <a:pt x="739775" y="1446149"/>
                </a:lnTo>
                <a:lnTo>
                  <a:pt x="788414" y="1444611"/>
                </a:lnTo>
                <a:lnTo>
                  <a:pt x="836214" y="1440060"/>
                </a:lnTo>
                <a:lnTo>
                  <a:pt x="883076" y="1432592"/>
                </a:lnTo>
                <a:lnTo>
                  <a:pt x="928903" y="1422303"/>
                </a:lnTo>
                <a:lnTo>
                  <a:pt x="973598" y="1409286"/>
                </a:lnTo>
                <a:lnTo>
                  <a:pt x="1017063" y="1393638"/>
                </a:lnTo>
                <a:lnTo>
                  <a:pt x="1059200" y="1375454"/>
                </a:lnTo>
                <a:lnTo>
                  <a:pt x="1099912" y="1354828"/>
                </a:lnTo>
                <a:lnTo>
                  <a:pt x="1139103" y="1331857"/>
                </a:lnTo>
                <a:lnTo>
                  <a:pt x="1176673" y="1306635"/>
                </a:lnTo>
                <a:lnTo>
                  <a:pt x="1212526" y="1279258"/>
                </a:lnTo>
                <a:lnTo>
                  <a:pt x="1246564" y="1249821"/>
                </a:lnTo>
                <a:lnTo>
                  <a:pt x="1278689" y="1218420"/>
                </a:lnTo>
                <a:lnTo>
                  <a:pt x="1308805" y="1185148"/>
                </a:lnTo>
                <a:lnTo>
                  <a:pt x="1336814" y="1150102"/>
                </a:lnTo>
                <a:lnTo>
                  <a:pt x="1362617" y="1113378"/>
                </a:lnTo>
                <a:lnTo>
                  <a:pt x="1386119" y="1075069"/>
                </a:lnTo>
                <a:lnTo>
                  <a:pt x="1407221" y="1035272"/>
                </a:lnTo>
                <a:lnTo>
                  <a:pt x="1425825" y="994081"/>
                </a:lnTo>
                <a:lnTo>
                  <a:pt x="1441835" y="951592"/>
                </a:lnTo>
                <a:lnTo>
                  <a:pt x="1455152" y="907901"/>
                </a:lnTo>
                <a:lnTo>
                  <a:pt x="1465680" y="863101"/>
                </a:lnTo>
                <a:lnTo>
                  <a:pt x="1473320" y="817290"/>
                </a:lnTo>
                <a:lnTo>
                  <a:pt x="1477976" y="770561"/>
                </a:lnTo>
                <a:lnTo>
                  <a:pt x="1479550" y="723011"/>
                </a:lnTo>
                <a:lnTo>
                  <a:pt x="1477976" y="675475"/>
                </a:lnTo>
                <a:lnTo>
                  <a:pt x="1473320" y="628759"/>
                </a:lnTo>
                <a:lnTo>
                  <a:pt x="1465680" y="582960"/>
                </a:lnTo>
                <a:lnTo>
                  <a:pt x="1455152" y="538172"/>
                </a:lnTo>
                <a:lnTo>
                  <a:pt x="1441835" y="494491"/>
                </a:lnTo>
                <a:lnTo>
                  <a:pt x="1425825" y="452011"/>
                </a:lnTo>
                <a:lnTo>
                  <a:pt x="1407221" y="410829"/>
                </a:lnTo>
                <a:lnTo>
                  <a:pt x="1386119" y="371039"/>
                </a:lnTo>
                <a:lnTo>
                  <a:pt x="1362617" y="332737"/>
                </a:lnTo>
                <a:lnTo>
                  <a:pt x="1336814" y="296018"/>
                </a:lnTo>
                <a:lnTo>
                  <a:pt x="1308805" y="260978"/>
                </a:lnTo>
                <a:lnTo>
                  <a:pt x="1278689" y="227711"/>
                </a:lnTo>
                <a:lnTo>
                  <a:pt x="1246564" y="196313"/>
                </a:lnTo>
                <a:lnTo>
                  <a:pt x="1212526" y="166879"/>
                </a:lnTo>
                <a:lnTo>
                  <a:pt x="1176673" y="139504"/>
                </a:lnTo>
                <a:lnTo>
                  <a:pt x="1139103" y="114285"/>
                </a:lnTo>
                <a:lnTo>
                  <a:pt x="1099912" y="91316"/>
                </a:lnTo>
                <a:lnTo>
                  <a:pt x="1059200" y="70692"/>
                </a:lnTo>
                <a:lnTo>
                  <a:pt x="1017063" y="52508"/>
                </a:lnTo>
                <a:lnTo>
                  <a:pt x="973598" y="36861"/>
                </a:lnTo>
                <a:lnTo>
                  <a:pt x="928903" y="23845"/>
                </a:lnTo>
                <a:lnTo>
                  <a:pt x="883076" y="13556"/>
                </a:lnTo>
                <a:lnTo>
                  <a:pt x="836214" y="6088"/>
                </a:lnTo>
                <a:lnTo>
                  <a:pt x="788414" y="1537"/>
                </a:lnTo>
                <a:lnTo>
                  <a:pt x="7397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9"/>
          <p:cNvSpPr/>
          <p:nvPr/>
        </p:nvSpPr>
        <p:spPr>
          <a:xfrm>
            <a:off x="7361562" y="245085"/>
            <a:ext cx="1369500" cy="1341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7800975" y="695325"/>
            <a:ext cx="522604" cy="497205"/>
          </a:xfrm>
          <a:custGeom>
            <a:rect b="b" l="l" r="r" t="t"/>
            <a:pathLst>
              <a:path extrusionOk="0" h="497205" w="522604">
                <a:moveTo>
                  <a:pt x="261111" y="0"/>
                </a:moveTo>
                <a:lnTo>
                  <a:pt x="214193" y="4003"/>
                </a:lnTo>
                <a:lnTo>
                  <a:pt x="170027" y="15545"/>
                </a:lnTo>
                <a:lnTo>
                  <a:pt x="129351" y="33923"/>
                </a:lnTo>
                <a:lnTo>
                  <a:pt x="92906" y="58434"/>
                </a:lnTo>
                <a:lnTo>
                  <a:pt x="61431" y="88377"/>
                </a:lnTo>
                <a:lnTo>
                  <a:pt x="35663" y="123048"/>
                </a:lnTo>
                <a:lnTo>
                  <a:pt x="16343" y="161746"/>
                </a:lnTo>
                <a:lnTo>
                  <a:pt x="4208" y="203768"/>
                </a:lnTo>
                <a:lnTo>
                  <a:pt x="0" y="248412"/>
                </a:lnTo>
                <a:lnTo>
                  <a:pt x="4208" y="293093"/>
                </a:lnTo>
                <a:lnTo>
                  <a:pt x="16343" y="335144"/>
                </a:lnTo>
                <a:lnTo>
                  <a:pt x="35663" y="373864"/>
                </a:lnTo>
                <a:lnTo>
                  <a:pt x="61431" y="408551"/>
                </a:lnTo>
                <a:lnTo>
                  <a:pt x="92906" y="438505"/>
                </a:lnTo>
                <a:lnTo>
                  <a:pt x="129351" y="463023"/>
                </a:lnTo>
                <a:lnTo>
                  <a:pt x="170027" y="481404"/>
                </a:lnTo>
                <a:lnTo>
                  <a:pt x="214193" y="492947"/>
                </a:lnTo>
                <a:lnTo>
                  <a:pt x="261111" y="496950"/>
                </a:lnTo>
                <a:lnTo>
                  <a:pt x="308068" y="492947"/>
                </a:lnTo>
                <a:lnTo>
                  <a:pt x="352264" y="481404"/>
                </a:lnTo>
                <a:lnTo>
                  <a:pt x="392961" y="463023"/>
                </a:lnTo>
                <a:lnTo>
                  <a:pt x="429422" y="438505"/>
                </a:lnTo>
                <a:lnTo>
                  <a:pt x="460908" y="408551"/>
                </a:lnTo>
                <a:lnTo>
                  <a:pt x="486682" y="373864"/>
                </a:lnTo>
                <a:lnTo>
                  <a:pt x="506006" y="335144"/>
                </a:lnTo>
                <a:lnTo>
                  <a:pt x="518141" y="293093"/>
                </a:lnTo>
                <a:lnTo>
                  <a:pt x="522350" y="248412"/>
                </a:lnTo>
                <a:lnTo>
                  <a:pt x="518141" y="203768"/>
                </a:lnTo>
                <a:lnTo>
                  <a:pt x="506006" y="161746"/>
                </a:lnTo>
                <a:lnTo>
                  <a:pt x="486682" y="123048"/>
                </a:lnTo>
                <a:lnTo>
                  <a:pt x="460908" y="88377"/>
                </a:lnTo>
                <a:lnTo>
                  <a:pt x="429422" y="58434"/>
                </a:lnTo>
                <a:lnTo>
                  <a:pt x="392961" y="33923"/>
                </a:lnTo>
                <a:lnTo>
                  <a:pt x="352264" y="15545"/>
                </a:lnTo>
                <a:lnTo>
                  <a:pt x="308068" y="4003"/>
                </a:lnTo>
                <a:lnTo>
                  <a:pt x="261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9"/>
          <p:cNvSpPr txBox="1"/>
          <p:nvPr>
            <p:ph type="ctrTitle"/>
          </p:nvPr>
        </p:nvSpPr>
        <p:spPr>
          <a:xfrm>
            <a:off x="0" y="174751"/>
            <a:ext cx="91440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734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Analyse</a:t>
            </a:r>
            <a:endParaRPr/>
          </a:p>
        </p:txBody>
      </p:sp>
      <p:sp>
        <p:nvSpPr>
          <p:cNvPr id="259" name="Google Shape;259;p9"/>
          <p:cNvSpPr txBox="1"/>
          <p:nvPr/>
        </p:nvSpPr>
        <p:spPr>
          <a:xfrm>
            <a:off x="0" y="834839"/>
            <a:ext cx="9144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Architecture Applicative du système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9"/>
          <p:cNvSpPr txBox="1"/>
          <p:nvPr/>
        </p:nvSpPr>
        <p:spPr>
          <a:xfrm>
            <a:off x="8455649" y="6484950"/>
            <a:ext cx="605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9300" y="2483225"/>
            <a:ext cx="8505401" cy="27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b682fb158_0_520"/>
          <p:cNvSpPr/>
          <p:nvPr/>
        </p:nvSpPr>
        <p:spPr>
          <a:xfrm>
            <a:off x="7812151" y="1341500"/>
            <a:ext cx="1161900" cy="36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5b682fb158_0_520"/>
          <p:cNvSpPr/>
          <p:nvPr/>
        </p:nvSpPr>
        <p:spPr>
          <a:xfrm>
            <a:off x="7357871" y="225552"/>
            <a:ext cx="1482900" cy="144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5b682fb158_0_520"/>
          <p:cNvSpPr/>
          <p:nvPr/>
        </p:nvSpPr>
        <p:spPr>
          <a:xfrm>
            <a:off x="7308850" y="188976"/>
            <a:ext cx="1479550" cy="1446530"/>
          </a:xfrm>
          <a:custGeom>
            <a:rect b="b" l="l" r="r" t="t"/>
            <a:pathLst>
              <a:path extrusionOk="0" h="1446530" w="1479550">
                <a:moveTo>
                  <a:pt x="739775" y="0"/>
                </a:moveTo>
                <a:lnTo>
                  <a:pt x="691135" y="1537"/>
                </a:lnTo>
                <a:lnTo>
                  <a:pt x="643335" y="6088"/>
                </a:lnTo>
                <a:lnTo>
                  <a:pt x="596473" y="13556"/>
                </a:lnTo>
                <a:lnTo>
                  <a:pt x="550646" y="23845"/>
                </a:lnTo>
                <a:lnTo>
                  <a:pt x="505951" y="36861"/>
                </a:lnTo>
                <a:lnTo>
                  <a:pt x="462486" y="52508"/>
                </a:lnTo>
                <a:lnTo>
                  <a:pt x="420349" y="70692"/>
                </a:lnTo>
                <a:lnTo>
                  <a:pt x="379637" y="91316"/>
                </a:lnTo>
                <a:lnTo>
                  <a:pt x="340446" y="114285"/>
                </a:lnTo>
                <a:lnTo>
                  <a:pt x="302876" y="139504"/>
                </a:lnTo>
                <a:lnTo>
                  <a:pt x="267023" y="166879"/>
                </a:lnTo>
                <a:lnTo>
                  <a:pt x="232985" y="196313"/>
                </a:lnTo>
                <a:lnTo>
                  <a:pt x="200860" y="227711"/>
                </a:lnTo>
                <a:lnTo>
                  <a:pt x="170744" y="260978"/>
                </a:lnTo>
                <a:lnTo>
                  <a:pt x="142735" y="296018"/>
                </a:lnTo>
                <a:lnTo>
                  <a:pt x="116932" y="332737"/>
                </a:lnTo>
                <a:lnTo>
                  <a:pt x="93430" y="371039"/>
                </a:lnTo>
                <a:lnTo>
                  <a:pt x="72328" y="410829"/>
                </a:lnTo>
                <a:lnTo>
                  <a:pt x="53724" y="452011"/>
                </a:lnTo>
                <a:lnTo>
                  <a:pt x="37714" y="494491"/>
                </a:lnTo>
                <a:lnTo>
                  <a:pt x="24397" y="538172"/>
                </a:lnTo>
                <a:lnTo>
                  <a:pt x="13869" y="582960"/>
                </a:lnTo>
                <a:lnTo>
                  <a:pt x="6229" y="628759"/>
                </a:lnTo>
                <a:lnTo>
                  <a:pt x="1573" y="675475"/>
                </a:lnTo>
                <a:lnTo>
                  <a:pt x="0" y="723011"/>
                </a:lnTo>
                <a:lnTo>
                  <a:pt x="1573" y="770561"/>
                </a:lnTo>
                <a:lnTo>
                  <a:pt x="6229" y="817290"/>
                </a:lnTo>
                <a:lnTo>
                  <a:pt x="13869" y="863101"/>
                </a:lnTo>
                <a:lnTo>
                  <a:pt x="24397" y="907901"/>
                </a:lnTo>
                <a:lnTo>
                  <a:pt x="37714" y="951592"/>
                </a:lnTo>
                <a:lnTo>
                  <a:pt x="53724" y="994081"/>
                </a:lnTo>
                <a:lnTo>
                  <a:pt x="72328" y="1035272"/>
                </a:lnTo>
                <a:lnTo>
                  <a:pt x="93430" y="1075069"/>
                </a:lnTo>
                <a:lnTo>
                  <a:pt x="116932" y="1113378"/>
                </a:lnTo>
                <a:lnTo>
                  <a:pt x="142735" y="1150102"/>
                </a:lnTo>
                <a:lnTo>
                  <a:pt x="170744" y="1185148"/>
                </a:lnTo>
                <a:lnTo>
                  <a:pt x="200860" y="1218420"/>
                </a:lnTo>
                <a:lnTo>
                  <a:pt x="232985" y="1249821"/>
                </a:lnTo>
                <a:lnTo>
                  <a:pt x="267023" y="1279258"/>
                </a:lnTo>
                <a:lnTo>
                  <a:pt x="302876" y="1306635"/>
                </a:lnTo>
                <a:lnTo>
                  <a:pt x="340446" y="1331857"/>
                </a:lnTo>
                <a:lnTo>
                  <a:pt x="379637" y="1354828"/>
                </a:lnTo>
                <a:lnTo>
                  <a:pt x="420349" y="1375454"/>
                </a:lnTo>
                <a:lnTo>
                  <a:pt x="462486" y="1393638"/>
                </a:lnTo>
                <a:lnTo>
                  <a:pt x="505951" y="1409286"/>
                </a:lnTo>
                <a:lnTo>
                  <a:pt x="550646" y="1422303"/>
                </a:lnTo>
                <a:lnTo>
                  <a:pt x="596473" y="1432592"/>
                </a:lnTo>
                <a:lnTo>
                  <a:pt x="643335" y="1440060"/>
                </a:lnTo>
                <a:lnTo>
                  <a:pt x="691135" y="1444611"/>
                </a:lnTo>
                <a:lnTo>
                  <a:pt x="739775" y="1446149"/>
                </a:lnTo>
                <a:lnTo>
                  <a:pt x="788414" y="1444611"/>
                </a:lnTo>
                <a:lnTo>
                  <a:pt x="836214" y="1440060"/>
                </a:lnTo>
                <a:lnTo>
                  <a:pt x="883076" y="1432592"/>
                </a:lnTo>
                <a:lnTo>
                  <a:pt x="928903" y="1422303"/>
                </a:lnTo>
                <a:lnTo>
                  <a:pt x="973598" y="1409286"/>
                </a:lnTo>
                <a:lnTo>
                  <a:pt x="1017063" y="1393638"/>
                </a:lnTo>
                <a:lnTo>
                  <a:pt x="1059200" y="1375454"/>
                </a:lnTo>
                <a:lnTo>
                  <a:pt x="1099912" y="1354828"/>
                </a:lnTo>
                <a:lnTo>
                  <a:pt x="1139103" y="1331857"/>
                </a:lnTo>
                <a:lnTo>
                  <a:pt x="1176673" y="1306635"/>
                </a:lnTo>
                <a:lnTo>
                  <a:pt x="1212526" y="1279258"/>
                </a:lnTo>
                <a:lnTo>
                  <a:pt x="1246564" y="1249821"/>
                </a:lnTo>
                <a:lnTo>
                  <a:pt x="1278689" y="1218420"/>
                </a:lnTo>
                <a:lnTo>
                  <a:pt x="1308805" y="1185148"/>
                </a:lnTo>
                <a:lnTo>
                  <a:pt x="1336814" y="1150102"/>
                </a:lnTo>
                <a:lnTo>
                  <a:pt x="1362617" y="1113378"/>
                </a:lnTo>
                <a:lnTo>
                  <a:pt x="1386119" y="1075069"/>
                </a:lnTo>
                <a:lnTo>
                  <a:pt x="1407221" y="1035272"/>
                </a:lnTo>
                <a:lnTo>
                  <a:pt x="1425825" y="994081"/>
                </a:lnTo>
                <a:lnTo>
                  <a:pt x="1441835" y="951592"/>
                </a:lnTo>
                <a:lnTo>
                  <a:pt x="1455152" y="907901"/>
                </a:lnTo>
                <a:lnTo>
                  <a:pt x="1465680" y="863101"/>
                </a:lnTo>
                <a:lnTo>
                  <a:pt x="1473320" y="817290"/>
                </a:lnTo>
                <a:lnTo>
                  <a:pt x="1477976" y="770561"/>
                </a:lnTo>
                <a:lnTo>
                  <a:pt x="1479550" y="723011"/>
                </a:lnTo>
                <a:lnTo>
                  <a:pt x="1477976" y="675475"/>
                </a:lnTo>
                <a:lnTo>
                  <a:pt x="1473320" y="628759"/>
                </a:lnTo>
                <a:lnTo>
                  <a:pt x="1465680" y="582960"/>
                </a:lnTo>
                <a:lnTo>
                  <a:pt x="1455152" y="538172"/>
                </a:lnTo>
                <a:lnTo>
                  <a:pt x="1441835" y="494491"/>
                </a:lnTo>
                <a:lnTo>
                  <a:pt x="1425825" y="452011"/>
                </a:lnTo>
                <a:lnTo>
                  <a:pt x="1407221" y="410829"/>
                </a:lnTo>
                <a:lnTo>
                  <a:pt x="1386119" y="371039"/>
                </a:lnTo>
                <a:lnTo>
                  <a:pt x="1362617" y="332737"/>
                </a:lnTo>
                <a:lnTo>
                  <a:pt x="1336814" y="296018"/>
                </a:lnTo>
                <a:lnTo>
                  <a:pt x="1308805" y="260978"/>
                </a:lnTo>
                <a:lnTo>
                  <a:pt x="1278689" y="227711"/>
                </a:lnTo>
                <a:lnTo>
                  <a:pt x="1246564" y="196313"/>
                </a:lnTo>
                <a:lnTo>
                  <a:pt x="1212526" y="166879"/>
                </a:lnTo>
                <a:lnTo>
                  <a:pt x="1176673" y="139504"/>
                </a:lnTo>
                <a:lnTo>
                  <a:pt x="1139103" y="114285"/>
                </a:lnTo>
                <a:lnTo>
                  <a:pt x="1099912" y="91316"/>
                </a:lnTo>
                <a:lnTo>
                  <a:pt x="1059200" y="70692"/>
                </a:lnTo>
                <a:lnTo>
                  <a:pt x="1017063" y="52508"/>
                </a:lnTo>
                <a:lnTo>
                  <a:pt x="973598" y="36861"/>
                </a:lnTo>
                <a:lnTo>
                  <a:pt x="928903" y="23845"/>
                </a:lnTo>
                <a:lnTo>
                  <a:pt x="883076" y="13556"/>
                </a:lnTo>
                <a:lnTo>
                  <a:pt x="836214" y="6088"/>
                </a:lnTo>
                <a:lnTo>
                  <a:pt x="788414" y="1537"/>
                </a:lnTo>
                <a:lnTo>
                  <a:pt x="7397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5b682fb158_0_520"/>
          <p:cNvSpPr/>
          <p:nvPr/>
        </p:nvSpPr>
        <p:spPr>
          <a:xfrm>
            <a:off x="7800975" y="695325"/>
            <a:ext cx="522604" cy="497205"/>
          </a:xfrm>
          <a:custGeom>
            <a:rect b="b" l="l" r="r" t="t"/>
            <a:pathLst>
              <a:path extrusionOk="0" h="497205" w="522604">
                <a:moveTo>
                  <a:pt x="261111" y="0"/>
                </a:moveTo>
                <a:lnTo>
                  <a:pt x="214193" y="4003"/>
                </a:lnTo>
                <a:lnTo>
                  <a:pt x="170027" y="15545"/>
                </a:lnTo>
                <a:lnTo>
                  <a:pt x="129351" y="33923"/>
                </a:lnTo>
                <a:lnTo>
                  <a:pt x="92906" y="58434"/>
                </a:lnTo>
                <a:lnTo>
                  <a:pt x="61431" y="88377"/>
                </a:lnTo>
                <a:lnTo>
                  <a:pt x="35663" y="123048"/>
                </a:lnTo>
                <a:lnTo>
                  <a:pt x="16343" y="161746"/>
                </a:lnTo>
                <a:lnTo>
                  <a:pt x="4208" y="203768"/>
                </a:lnTo>
                <a:lnTo>
                  <a:pt x="0" y="248412"/>
                </a:lnTo>
                <a:lnTo>
                  <a:pt x="4208" y="293093"/>
                </a:lnTo>
                <a:lnTo>
                  <a:pt x="16343" y="335144"/>
                </a:lnTo>
                <a:lnTo>
                  <a:pt x="35663" y="373864"/>
                </a:lnTo>
                <a:lnTo>
                  <a:pt x="61431" y="408551"/>
                </a:lnTo>
                <a:lnTo>
                  <a:pt x="92906" y="438505"/>
                </a:lnTo>
                <a:lnTo>
                  <a:pt x="129351" y="463023"/>
                </a:lnTo>
                <a:lnTo>
                  <a:pt x="170027" y="481404"/>
                </a:lnTo>
                <a:lnTo>
                  <a:pt x="214193" y="492947"/>
                </a:lnTo>
                <a:lnTo>
                  <a:pt x="261111" y="496950"/>
                </a:lnTo>
                <a:lnTo>
                  <a:pt x="308068" y="492947"/>
                </a:lnTo>
                <a:lnTo>
                  <a:pt x="352264" y="481404"/>
                </a:lnTo>
                <a:lnTo>
                  <a:pt x="392961" y="463023"/>
                </a:lnTo>
                <a:lnTo>
                  <a:pt x="429422" y="438505"/>
                </a:lnTo>
                <a:lnTo>
                  <a:pt x="460908" y="408551"/>
                </a:lnTo>
                <a:lnTo>
                  <a:pt x="486682" y="373864"/>
                </a:lnTo>
                <a:lnTo>
                  <a:pt x="506006" y="335144"/>
                </a:lnTo>
                <a:lnTo>
                  <a:pt x="518141" y="293093"/>
                </a:lnTo>
                <a:lnTo>
                  <a:pt x="522350" y="248412"/>
                </a:lnTo>
                <a:lnTo>
                  <a:pt x="518141" y="203768"/>
                </a:lnTo>
                <a:lnTo>
                  <a:pt x="506006" y="161746"/>
                </a:lnTo>
                <a:lnTo>
                  <a:pt x="486682" y="123048"/>
                </a:lnTo>
                <a:lnTo>
                  <a:pt x="460908" y="88377"/>
                </a:lnTo>
                <a:lnTo>
                  <a:pt x="429422" y="58434"/>
                </a:lnTo>
                <a:lnTo>
                  <a:pt x="392961" y="33923"/>
                </a:lnTo>
                <a:lnTo>
                  <a:pt x="352264" y="15545"/>
                </a:lnTo>
                <a:lnTo>
                  <a:pt x="308068" y="4003"/>
                </a:lnTo>
                <a:lnTo>
                  <a:pt x="261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5b682fb158_0_520"/>
          <p:cNvSpPr txBox="1"/>
          <p:nvPr/>
        </p:nvSpPr>
        <p:spPr>
          <a:xfrm>
            <a:off x="8584205" y="6484950"/>
            <a:ext cx="4131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5b682fb158_0_520"/>
          <p:cNvSpPr txBox="1"/>
          <p:nvPr>
            <p:ph type="title"/>
          </p:nvPr>
        </p:nvSpPr>
        <p:spPr>
          <a:xfrm>
            <a:off x="0" y="174751"/>
            <a:ext cx="91440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472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72" name="Google Shape;272;g5b682fb158_0_520"/>
          <p:cNvSpPr/>
          <p:nvPr/>
        </p:nvSpPr>
        <p:spPr>
          <a:xfrm>
            <a:off x="7361562" y="245085"/>
            <a:ext cx="1369500" cy="1341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g5b682fb158_0_5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2448"/>
            <a:ext cx="9144000" cy="2530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5b682fb158_0_520"/>
          <p:cNvPicPr preferRelativeResize="0"/>
          <p:nvPr/>
        </p:nvPicPr>
        <p:blipFill rotWithShape="1">
          <a:blip r:embed="rId7">
            <a:alphaModFix/>
          </a:blip>
          <a:srcRect b="0" l="0" r="0" t="64897"/>
          <a:stretch/>
        </p:blipFill>
        <p:spPr>
          <a:xfrm>
            <a:off x="0" y="1850763"/>
            <a:ext cx="9144000" cy="33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5b682fb158_0_520"/>
          <p:cNvSpPr txBox="1"/>
          <p:nvPr/>
        </p:nvSpPr>
        <p:spPr>
          <a:xfrm>
            <a:off x="0" y="2824125"/>
            <a:ext cx="8914500" cy="2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Conception</a:t>
            </a:r>
            <a:endParaRPr b="1" i="0" sz="6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1" i="0" sz="6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b682fb158_0_254"/>
          <p:cNvSpPr/>
          <p:nvPr/>
        </p:nvSpPr>
        <p:spPr>
          <a:xfrm>
            <a:off x="7812151" y="1341500"/>
            <a:ext cx="1161900" cy="36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5b682fb158_0_254"/>
          <p:cNvSpPr/>
          <p:nvPr/>
        </p:nvSpPr>
        <p:spPr>
          <a:xfrm>
            <a:off x="7357871" y="225552"/>
            <a:ext cx="1482900" cy="144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5b682fb158_0_254"/>
          <p:cNvSpPr/>
          <p:nvPr/>
        </p:nvSpPr>
        <p:spPr>
          <a:xfrm>
            <a:off x="7308850" y="188976"/>
            <a:ext cx="1479550" cy="1446530"/>
          </a:xfrm>
          <a:custGeom>
            <a:rect b="b" l="l" r="r" t="t"/>
            <a:pathLst>
              <a:path extrusionOk="0" h="1446530" w="1479550">
                <a:moveTo>
                  <a:pt x="739775" y="0"/>
                </a:moveTo>
                <a:lnTo>
                  <a:pt x="691135" y="1537"/>
                </a:lnTo>
                <a:lnTo>
                  <a:pt x="643335" y="6088"/>
                </a:lnTo>
                <a:lnTo>
                  <a:pt x="596473" y="13556"/>
                </a:lnTo>
                <a:lnTo>
                  <a:pt x="550646" y="23845"/>
                </a:lnTo>
                <a:lnTo>
                  <a:pt x="505951" y="36861"/>
                </a:lnTo>
                <a:lnTo>
                  <a:pt x="462486" y="52508"/>
                </a:lnTo>
                <a:lnTo>
                  <a:pt x="420349" y="70692"/>
                </a:lnTo>
                <a:lnTo>
                  <a:pt x="379637" y="91316"/>
                </a:lnTo>
                <a:lnTo>
                  <a:pt x="340446" y="114285"/>
                </a:lnTo>
                <a:lnTo>
                  <a:pt x="302876" y="139504"/>
                </a:lnTo>
                <a:lnTo>
                  <a:pt x="267023" y="166879"/>
                </a:lnTo>
                <a:lnTo>
                  <a:pt x="232985" y="196313"/>
                </a:lnTo>
                <a:lnTo>
                  <a:pt x="200860" y="227711"/>
                </a:lnTo>
                <a:lnTo>
                  <a:pt x="170744" y="260978"/>
                </a:lnTo>
                <a:lnTo>
                  <a:pt x="142735" y="296018"/>
                </a:lnTo>
                <a:lnTo>
                  <a:pt x="116932" y="332737"/>
                </a:lnTo>
                <a:lnTo>
                  <a:pt x="93430" y="371039"/>
                </a:lnTo>
                <a:lnTo>
                  <a:pt x="72328" y="410829"/>
                </a:lnTo>
                <a:lnTo>
                  <a:pt x="53724" y="452011"/>
                </a:lnTo>
                <a:lnTo>
                  <a:pt x="37714" y="494491"/>
                </a:lnTo>
                <a:lnTo>
                  <a:pt x="24397" y="538172"/>
                </a:lnTo>
                <a:lnTo>
                  <a:pt x="13869" y="582960"/>
                </a:lnTo>
                <a:lnTo>
                  <a:pt x="6229" y="628759"/>
                </a:lnTo>
                <a:lnTo>
                  <a:pt x="1573" y="675475"/>
                </a:lnTo>
                <a:lnTo>
                  <a:pt x="0" y="723011"/>
                </a:lnTo>
                <a:lnTo>
                  <a:pt x="1573" y="770561"/>
                </a:lnTo>
                <a:lnTo>
                  <a:pt x="6229" y="817290"/>
                </a:lnTo>
                <a:lnTo>
                  <a:pt x="13869" y="863101"/>
                </a:lnTo>
                <a:lnTo>
                  <a:pt x="24397" y="907901"/>
                </a:lnTo>
                <a:lnTo>
                  <a:pt x="37714" y="951592"/>
                </a:lnTo>
                <a:lnTo>
                  <a:pt x="53724" y="994081"/>
                </a:lnTo>
                <a:lnTo>
                  <a:pt x="72328" y="1035272"/>
                </a:lnTo>
                <a:lnTo>
                  <a:pt x="93430" y="1075069"/>
                </a:lnTo>
                <a:lnTo>
                  <a:pt x="116932" y="1113378"/>
                </a:lnTo>
                <a:lnTo>
                  <a:pt x="142735" y="1150102"/>
                </a:lnTo>
                <a:lnTo>
                  <a:pt x="170744" y="1185148"/>
                </a:lnTo>
                <a:lnTo>
                  <a:pt x="200860" y="1218420"/>
                </a:lnTo>
                <a:lnTo>
                  <a:pt x="232985" y="1249821"/>
                </a:lnTo>
                <a:lnTo>
                  <a:pt x="267023" y="1279258"/>
                </a:lnTo>
                <a:lnTo>
                  <a:pt x="302876" y="1306635"/>
                </a:lnTo>
                <a:lnTo>
                  <a:pt x="340446" y="1331857"/>
                </a:lnTo>
                <a:lnTo>
                  <a:pt x="379637" y="1354828"/>
                </a:lnTo>
                <a:lnTo>
                  <a:pt x="420349" y="1375454"/>
                </a:lnTo>
                <a:lnTo>
                  <a:pt x="462486" y="1393638"/>
                </a:lnTo>
                <a:lnTo>
                  <a:pt x="505951" y="1409286"/>
                </a:lnTo>
                <a:lnTo>
                  <a:pt x="550646" y="1422303"/>
                </a:lnTo>
                <a:lnTo>
                  <a:pt x="596473" y="1432592"/>
                </a:lnTo>
                <a:lnTo>
                  <a:pt x="643335" y="1440060"/>
                </a:lnTo>
                <a:lnTo>
                  <a:pt x="691135" y="1444611"/>
                </a:lnTo>
                <a:lnTo>
                  <a:pt x="739775" y="1446149"/>
                </a:lnTo>
                <a:lnTo>
                  <a:pt x="788414" y="1444611"/>
                </a:lnTo>
                <a:lnTo>
                  <a:pt x="836214" y="1440060"/>
                </a:lnTo>
                <a:lnTo>
                  <a:pt x="883076" y="1432592"/>
                </a:lnTo>
                <a:lnTo>
                  <a:pt x="928903" y="1422303"/>
                </a:lnTo>
                <a:lnTo>
                  <a:pt x="973598" y="1409286"/>
                </a:lnTo>
                <a:lnTo>
                  <a:pt x="1017063" y="1393638"/>
                </a:lnTo>
                <a:lnTo>
                  <a:pt x="1059200" y="1375454"/>
                </a:lnTo>
                <a:lnTo>
                  <a:pt x="1099912" y="1354828"/>
                </a:lnTo>
                <a:lnTo>
                  <a:pt x="1139103" y="1331857"/>
                </a:lnTo>
                <a:lnTo>
                  <a:pt x="1176673" y="1306635"/>
                </a:lnTo>
                <a:lnTo>
                  <a:pt x="1212526" y="1279258"/>
                </a:lnTo>
                <a:lnTo>
                  <a:pt x="1246564" y="1249821"/>
                </a:lnTo>
                <a:lnTo>
                  <a:pt x="1278689" y="1218420"/>
                </a:lnTo>
                <a:lnTo>
                  <a:pt x="1308805" y="1185148"/>
                </a:lnTo>
                <a:lnTo>
                  <a:pt x="1336814" y="1150102"/>
                </a:lnTo>
                <a:lnTo>
                  <a:pt x="1362617" y="1113378"/>
                </a:lnTo>
                <a:lnTo>
                  <a:pt x="1386119" y="1075069"/>
                </a:lnTo>
                <a:lnTo>
                  <a:pt x="1407221" y="1035272"/>
                </a:lnTo>
                <a:lnTo>
                  <a:pt x="1425825" y="994081"/>
                </a:lnTo>
                <a:lnTo>
                  <a:pt x="1441835" y="951592"/>
                </a:lnTo>
                <a:lnTo>
                  <a:pt x="1455152" y="907901"/>
                </a:lnTo>
                <a:lnTo>
                  <a:pt x="1465680" y="863101"/>
                </a:lnTo>
                <a:lnTo>
                  <a:pt x="1473320" y="817290"/>
                </a:lnTo>
                <a:lnTo>
                  <a:pt x="1477976" y="770561"/>
                </a:lnTo>
                <a:lnTo>
                  <a:pt x="1479550" y="723011"/>
                </a:lnTo>
                <a:lnTo>
                  <a:pt x="1477976" y="675475"/>
                </a:lnTo>
                <a:lnTo>
                  <a:pt x="1473320" y="628759"/>
                </a:lnTo>
                <a:lnTo>
                  <a:pt x="1465680" y="582960"/>
                </a:lnTo>
                <a:lnTo>
                  <a:pt x="1455152" y="538172"/>
                </a:lnTo>
                <a:lnTo>
                  <a:pt x="1441835" y="494491"/>
                </a:lnTo>
                <a:lnTo>
                  <a:pt x="1425825" y="452011"/>
                </a:lnTo>
                <a:lnTo>
                  <a:pt x="1407221" y="410829"/>
                </a:lnTo>
                <a:lnTo>
                  <a:pt x="1386119" y="371039"/>
                </a:lnTo>
                <a:lnTo>
                  <a:pt x="1362617" y="332737"/>
                </a:lnTo>
                <a:lnTo>
                  <a:pt x="1336814" y="296018"/>
                </a:lnTo>
                <a:lnTo>
                  <a:pt x="1308805" y="260978"/>
                </a:lnTo>
                <a:lnTo>
                  <a:pt x="1278689" y="227711"/>
                </a:lnTo>
                <a:lnTo>
                  <a:pt x="1246564" y="196313"/>
                </a:lnTo>
                <a:lnTo>
                  <a:pt x="1212526" y="166879"/>
                </a:lnTo>
                <a:lnTo>
                  <a:pt x="1176673" y="139504"/>
                </a:lnTo>
                <a:lnTo>
                  <a:pt x="1139103" y="114285"/>
                </a:lnTo>
                <a:lnTo>
                  <a:pt x="1099912" y="91316"/>
                </a:lnTo>
                <a:lnTo>
                  <a:pt x="1059200" y="70692"/>
                </a:lnTo>
                <a:lnTo>
                  <a:pt x="1017063" y="52508"/>
                </a:lnTo>
                <a:lnTo>
                  <a:pt x="973598" y="36861"/>
                </a:lnTo>
                <a:lnTo>
                  <a:pt x="928903" y="23845"/>
                </a:lnTo>
                <a:lnTo>
                  <a:pt x="883076" y="13556"/>
                </a:lnTo>
                <a:lnTo>
                  <a:pt x="836214" y="6088"/>
                </a:lnTo>
                <a:lnTo>
                  <a:pt x="788414" y="1537"/>
                </a:lnTo>
                <a:lnTo>
                  <a:pt x="7397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5b682fb158_0_254"/>
          <p:cNvSpPr/>
          <p:nvPr/>
        </p:nvSpPr>
        <p:spPr>
          <a:xfrm>
            <a:off x="7361562" y="245085"/>
            <a:ext cx="1369500" cy="1341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5b682fb158_0_254"/>
          <p:cNvSpPr/>
          <p:nvPr/>
        </p:nvSpPr>
        <p:spPr>
          <a:xfrm>
            <a:off x="7800975" y="695325"/>
            <a:ext cx="522604" cy="497205"/>
          </a:xfrm>
          <a:custGeom>
            <a:rect b="b" l="l" r="r" t="t"/>
            <a:pathLst>
              <a:path extrusionOk="0" h="497205" w="522604">
                <a:moveTo>
                  <a:pt x="261111" y="0"/>
                </a:moveTo>
                <a:lnTo>
                  <a:pt x="214193" y="4003"/>
                </a:lnTo>
                <a:lnTo>
                  <a:pt x="170027" y="15545"/>
                </a:lnTo>
                <a:lnTo>
                  <a:pt x="129351" y="33923"/>
                </a:lnTo>
                <a:lnTo>
                  <a:pt x="92906" y="58434"/>
                </a:lnTo>
                <a:lnTo>
                  <a:pt x="61431" y="88377"/>
                </a:lnTo>
                <a:lnTo>
                  <a:pt x="35663" y="123048"/>
                </a:lnTo>
                <a:lnTo>
                  <a:pt x="16343" y="161746"/>
                </a:lnTo>
                <a:lnTo>
                  <a:pt x="4208" y="203768"/>
                </a:lnTo>
                <a:lnTo>
                  <a:pt x="0" y="248412"/>
                </a:lnTo>
                <a:lnTo>
                  <a:pt x="4208" y="293093"/>
                </a:lnTo>
                <a:lnTo>
                  <a:pt x="16343" y="335144"/>
                </a:lnTo>
                <a:lnTo>
                  <a:pt x="35663" y="373864"/>
                </a:lnTo>
                <a:lnTo>
                  <a:pt x="61431" y="408551"/>
                </a:lnTo>
                <a:lnTo>
                  <a:pt x="92906" y="438505"/>
                </a:lnTo>
                <a:lnTo>
                  <a:pt x="129351" y="463023"/>
                </a:lnTo>
                <a:lnTo>
                  <a:pt x="170027" y="481404"/>
                </a:lnTo>
                <a:lnTo>
                  <a:pt x="214193" y="492947"/>
                </a:lnTo>
                <a:lnTo>
                  <a:pt x="261111" y="496950"/>
                </a:lnTo>
                <a:lnTo>
                  <a:pt x="308068" y="492947"/>
                </a:lnTo>
                <a:lnTo>
                  <a:pt x="352264" y="481404"/>
                </a:lnTo>
                <a:lnTo>
                  <a:pt x="392961" y="463023"/>
                </a:lnTo>
                <a:lnTo>
                  <a:pt x="429422" y="438505"/>
                </a:lnTo>
                <a:lnTo>
                  <a:pt x="460908" y="408551"/>
                </a:lnTo>
                <a:lnTo>
                  <a:pt x="486682" y="373864"/>
                </a:lnTo>
                <a:lnTo>
                  <a:pt x="506006" y="335144"/>
                </a:lnTo>
                <a:lnTo>
                  <a:pt x="518141" y="293093"/>
                </a:lnTo>
                <a:lnTo>
                  <a:pt x="522350" y="248412"/>
                </a:lnTo>
                <a:lnTo>
                  <a:pt x="518141" y="203768"/>
                </a:lnTo>
                <a:lnTo>
                  <a:pt x="506006" y="161746"/>
                </a:lnTo>
                <a:lnTo>
                  <a:pt x="486682" y="123048"/>
                </a:lnTo>
                <a:lnTo>
                  <a:pt x="460908" y="88377"/>
                </a:lnTo>
                <a:lnTo>
                  <a:pt x="429422" y="58434"/>
                </a:lnTo>
                <a:lnTo>
                  <a:pt x="392961" y="33923"/>
                </a:lnTo>
                <a:lnTo>
                  <a:pt x="352264" y="15545"/>
                </a:lnTo>
                <a:lnTo>
                  <a:pt x="308068" y="4003"/>
                </a:lnTo>
                <a:lnTo>
                  <a:pt x="261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5b682fb158_0_254"/>
          <p:cNvSpPr txBox="1"/>
          <p:nvPr>
            <p:ph type="ctrTitle"/>
          </p:nvPr>
        </p:nvSpPr>
        <p:spPr>
          <a:xfrm>
            <a:off x="0" y="174751"/>
            <a:ext cx="91440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734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Conception</a:t>
            </a:r>
            <a:endParaRPr/>
          </a:p>
        </p:txBody>
      </p:sp>
      <p:sp>
        <p:nvSpPr>
          <p:cNvPr id="286" name="Google Shape;286;g5b682fb158_0_254"/>
          <p:cNvSpPr txBox="1"/>
          <p:nvPr/>
        </p:nvSpPr>
        <p:spPr>
          <a:xfrm>
            <a:off x="0" y="834839"/>
            <a:ext cx="9144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345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Diagramme de séquence d’authentification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5b682fb158_0_254"/>
          <p:cNvSpPr txBox="1"/>
          <p:nvPr/>
        </p:nvSpPr>
        <p:spPr>
          <a:xfrm>
            <a:off x="8556650" y="6441975"/>
            <a:ext cx="4404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5b682fb158_0_254"/>
          <p:cNvSpPr txBox="1"/>
          <p:nvPr/>
        </p:nvSpPr>
        <p:spPr>
          <a:xfrm>
            <a:off x="985975" y="5816300"/>
            <a:ext cx="7128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1842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5b682fb158_0_254"/>
          <p:cNvSpPr txBox="1"/>
          <p:nvPr/>
        </p:nvSpPr>
        <p:spPr>
          <a:xfrm>
            <a:off x="1533350" y="5898325"/>
            <a:ext cx="50034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18426B"/>
              </a:solidFill>
            </a:endParaRPr>
          </a:p>
        </p:txBody>
      </p:sp>
      <p:sp>
        <p:nvSpPr>
          <p:cNvPr id="290" name="Google Shape;290;g5b682fb158_0_254"/>
          <p:cNvSpPr/>
          <p:nvPr/>
        </p:nvSpPr>
        <p:spPr>
          <a:xfrm>
            <a:off x="1891400" y="5816300"/>
            <a:ext cx="2535900" cy="571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5b682fb158_0_25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8426B"/>
              </a:solidFill>
            </a:endParaRPr>
          </a:p>
        </p:txBody>
      </p:sp>
      <p:sp>
        <p:nvSpPr>
          <p:cNvPr id="292" name="Google Shape;292;g5b682fb158_0_254"/>
          <p:cNvSpPr/>
          <p:nvPr/>
        </p:nvSpPr>
        <p:spPr>
          <a:xfrm>
            <a:off x="3490501" y="5816312"/>
            <a:ext cx="2928900" cy="571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5b682fb158_0_254"/>
          <p:cNvSpPr/>
          <p:nvPr/>
        </p:nvSpPr>
        <p:spPr>
          <a:xfrm>
            <a:off x="4432651" y="5816312"/>
            <a:ext cx="2928900" cy="571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5b682fb158_0_254"/>
          <p:cNvSpPr txBox="1"/>
          <p:nvPr/>
        </p:nvSpPr>
        <p:spPr>
          <a:xfrm>
            <a:off x="2199541" y="5898314"/>
            <a:ext cx="49800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8426B"/>
                </a:solidFill>
              </a:rPr>
              <a:t>Diagramme de séquence d’authentification</a:t>
            </a:r>
            <a:endParaRPr b="1" sz="1800">
              <a:solidFill>
                <a:srgbClr val="18426B"/>
              </a:solidFill>
            </a:endParaRPr>
          </a:p>
        </p:txBody>
      </p:sp>
      <p:pic>
        <p:nvPicPr>
          <p:cNvPr id="295" name="Google Shape;295;g5b682fb158_0_2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1848888"/>
            <a:ext cx="4750021" cy="33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5b682fb158_0_2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50025" y="1830150"/>
            <a:ext cx="4393975" cy="352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"/>
          <p:cNvSpPr/>
          <p:nvPr/>
        </p:nvSpPr>
        <p:spPr>
          <a:xfrm>
            <a:off x="7812151" y="1341500"/>
            <a:ext cx="1162050" cy="3602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0"/>
          <p:cNvSpPr/>
          <p:nvPr/>
        </p:nvSpPr>
        <p:spPr>
          <a:xfrm>
            <a:off x="7357871" y="225552"/>
            <a:ext cx="1482852" cy="14493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0"/>
          <p:cNvSpPr/>
          <p:nvPr/>
        </p:nvSpPr>
        <p:spPr>
          <a:xfrm>
            <a:off x="7308850" y="188976"/>
            <a:ext cx="1479550" cy="1446530"/>
          </a:xfrm>
          <a:custGeom>
            <a:rect b="b" l="l" r="r" t="t"/>
            <a:pathLst>
              <a:path extrusionOk="0" h="1446530" w="1479550">
                <a:moveTo>
                  <a:pt x="739775" y="0"/>
                </a:moveTo>
                <a:lnTo>
                  <a:pt x="691135" y="1537"/>
                </a:lnTo>
                <a:lnTo>
                  <a:pt x="643335" y="6088"/>
                </a:lnTo>
                <a:lnTo>
                  <a:pt x="596473" y="13556"/>
                </a:lnTo>
                <a:lnTo>
                  <a:pt x="550646" y="23845"/>
                </a:lnTo>
                <a:lnTo>
                  <a:pt x="505951" y="36861"/>
                </a:lnTo>
                <a:lnTo>
                  <a:pt x="462486" y="52508"/>
                </a:lnTo>
                <a:lnTo>
                  <a:pt x="420349" y="70692"/>
                </a:lnTo>
                <a:lnTo>
                  <a:pt x="379637" y="91316"/>
                </a:lnTo>
                <a:lnTo>
                  <a:pt x="340446" y="114285"/>
                </a:lnTo>
                <a:lnTo>
                  <a:pt x="302876" y="139504"/>
                </a:lnTo>
                <a:lnTo>
                  <a:pt x="267023" y="166879"/>
                </a:lnTo>
                <a:lnTo>
                  <a:pt x="232985" y="196313"/>
                </a:lnTo>
                <a:lnTo>
                  <a:pt x="200860" y="227711"/>
                </a:lnTo>
                <a:lnTo>
                  <a:pt x="170744" y="260978"/>
                </a:lnTo>
                <a:lnTo>
                  <a:pt x="142735" y="296018"/>
                </a:lnTo>
                <a:lnTo>
                  <a:pt x="116932" y="332737"/>
                </a:lnTo>
                <a:lnTo>
                  <a:pt x="93430" y="371039"/>
                </a:lnTo>
                <a:lnTo>
                  <a:pt x="72328" y="410829"/>
                </a:lnTo>
                <a:lnTo>
                  <a:pt x="53724" y="452011"/>
                </a:lnTo>
                <a:lnTo>
                  <a:pt x="37714" y="494491"/>
                </a:lnTo>
                <a:lnTo>
                  <a:pt x="24397" y="538172"/>
                </a:lnTo>
                <a:lnTo>
                  <a:pt x="13869" y="582960"/>
                </a:lnTo>
                <a:lnTo>
                  <a:pt x="6229" y="628759"/>
                </a:lnTo>
                <a:lnTo>
                  <a:pt x="1573" y="675475"/>
                </a:lnTo>
                <a:lnTo>
                  <a:pt x="0" y="723011"/>
                </a:lnTo>
                <a:lnTo>
                  <a:pt x="1573" y="770561"/>
                </a:lnTo>
                <a:lnTo>
                  <a:pt x="6229" y="817290"/>
                </a:lnTo>
                <a:lnTo>
                  <a:pt x="13869" y="863101"/>
                </a:lnTo>
                <a:lnTo>
                  <a:pt x="24397" y="907901"/>
                </a:lnTo>
                <a:lnTo>
                  <a:pt x="37714" y="951592"/>
                </a:lnTo>
                <a:lnTo>
                  <a:pt x="53724" y="994081"/>
                </a:lnTo>
                <a:lnTo>
                  <a:pt x="72328" y="1035272"/>
                </a:lnTo>
                <a:lnTo>
                  <a:pt x="93430" y="1075069"/>
                </a:lnTo>
                <a:lnTo>
                  <a:pt x="116932" y="1113378"/>
                </a:lnTo>
                <a:lnTo>
                  <a:pt x="142735" y="1150102"/>
                </a:lnTo>
                <a:lnTo>
                  <a:pt x="170744" y="1185148"/>
                </a:lnTo>
                <a:lnTo>
                  <a:pt x="200860" y="1218420"/>
                </a:lnTo>
                <a:lnTo>
                  <a:pt x="232985" y="1249821"/>
                </a:lnTo>
                <a:lnTo>
                  <a:pt x="267023" y="1279258"/>
                </a:lnTo>
                <a:lnTo>
                  <a:pt x="302876" y="1306635"/>
                </a:lnTo>
                <a:lnTo>
                  <a:pt x="340446" y="1331857"/>
                </a:lnTo>
                <a:lnTo>
                  <a:pt x="379637" y="1354828"/>
                </a:lnTo>
                <a:lnTo>
                  <a:pt x="420349" y="1375454"/>
                </a:lnTo>
                <a:lnTo>
                  <a:pt x="462486" y="1393638"/>
                </a:lnTo>
                <a:lnTo>
                  <a:pt x="505951" y="1409286"/>
                </a:lnTo>
                <a:lnTo>
                  <a:pt x="550646" y="1422303"/>
                </a:lnTo>
                <a:lnTo>
                  <a:pt x="596473" y="1432592"/>
                </a:lnTo>
                <a:lnTo>
                  <a:pt x="643335" y="1440060"/>
                </a:lnTo>
                <a:lnTo>
                  <a:pt x="691135" y="1444611"/>
                </a:lnTo>
                <a:lnTo>
                  <a:pt x="739775" y="1446149"/>
                </a:lnTo>
                <a:lnTo>
                  <a:pt x="788414" y="1444611"/>
                </a:lnTo>
                <a:lnTo>
                  <a:pt x="836214" y="1440060"/>
                </a:lnTo>
                <a:lnTo>
                  <a:pt x="883076" y="1432592"/>
                </a:lnTo>
                <a:lnTo>
                  <a:pt x="928903" y="1422303"/>
                </a:lnTo>
                <a:lnTo>
                  <a:pt x="973598" y="1409286"/>
                </a:lnTo>
                <a:lnTo>
                  <a:pt x="1017063" y="1393638"/>
                </a:lnTo>
                <a:lnTo>
                  <a:pt x="1059200" y="1375454"/>
                </a:lnTo>
                <a:lnTo>
                  <a:pt x="1099912" y="1354828"/>
                </a:lnTo>
                <a:lnTo>
                  <a:pt x="1139103" y="1331857"/>
                </a:lnTo>
                <a:lnTo>
                  <a:pt x="1176673" y="1306635"/>
                </a:lnTo>
                <a:lnTo>
                  <a:pt x="1212526" y="1279258"/>
                </a:lnTo>
                <a:lnTo>
                  <a:pt x="1246564" y="1249821"/>
                </a:lnTo>
                <a:lnTo>
                  <a:pt x="1278689" y="1218420"/>
                </a:lnTo>
                <a:lnTo>
                  <a:pt x="1308805" y="1185148"/>
                </a:lnTo>
                <a:lnTo>
                  <a:pt x="1336814" y="1150102"/>
                </a:lnTo>
                <a:lnTo>
                  <a:pt x="1362617" y="1113378"/>
                </a:lnTo>
                <a:lnTo>
                  <a:pt x="1386119" y="1075069"/>
                </a:lnTo>
                <a:lnTo>
                  <a:pt x="1407221" y="1035272"/>
                </a:lnTo>
                <a:lnTo>
                  <a:pt x="1425825" y="994081"/>
                </a:lnTo>
                <a:lnTo>
                  <a:pt x="1441835" y="951592"/>
                </a:lnTo>
                <a:lnTo>
                  <a:pt x="1455152" y="907901"/>
                </a:lnTo>
                <a:lnTo>
                  <a:pt x="1465680" y="863101"/>
                </a:lnTo>
                <a:lnTo>
                  <a:pt x="1473320" y="817290"/>
                </a:lnTo>
                <a:lnTo>
                  <a:pt x="1477976" y="770561"/>
                </a:lnTo>
                <a:lnTo>
                  <a:pt x="1479550" y="723011"/>
                </a:lnTo>
                <a:lnTo>
                  <a:pt x="1477976" y="675475"/>
                </a:lnTo>
                <a:lnTo>
                  <a:pt x="1473320" y="628759"/>
                </a:lnTo>
                <a:lnTo>
                  <a:pt x="1465680" y="582960"/>
                </a:lnTo>
                <a:lnTo>
                  <a:pt x="1455152" y="538172"/>
                </a:lnTo>
                <a:lnTo>
                  <a:pt x="1441835" y="494491"/>
                </a:lnTo>
                <a:lnTo>
                  <a:pt x="1425825" y="452011"/>
                </a:lnTo>
                <a:lnTo>
                  <a:pt x="1407221" y="410829"/>
                </a:lnTo>
                <a:lnTo>
                  <a:pt x="1386119" y="371039"/>
                </a:lnTo>
                <a:lnTo>
                  <a:pt x="1362617" y="332737"/>
                </a:lnTo>
                <a:lnTo>
                  <a:pt x="1336814" y="296018"/>
                </a:lnTo>
                <a:lnTo>
                  <a:pt x="1308805" y="260978"/>
                </a:lnTo>
                <a:lnTo>
                  <a:pt x="1278689" y="227711"/>
                </a:lnTo>
                <a:lnTo>
                  <a:pt x="1246564" y="196313"/>
                </a:lnTo>
                <a:lnTo>
                  <a:pt x="1212526" y="166879"/>
                </a:lnTo>
                <a:lnTo>
                  <a:pt x="1176673" y="139504"/>
                </a:lnTo>
                <a:lnTo>
                  <a:pt x="1139103" y="114285"/>
                </a:lnTo>
                <a:lnTo>
                  <a:pt x="1099912" y="91316"/>
                </a:lnTo>
                <a:lnTo>
                  <a:pt x="1059200" y="70692"/>
                </a:lnTo>
                <a:lnTo>
                  <a:pt x="1017063" y="52508"/>
                </a:lnTo>
                <a:lnTo>
                  <a:pt x="973598" y="36861"/>
                </a:lnTo>
                <a:lnTo>
                  <a:pt x="928903" y="23845"/>
                </a:lnTo>
                <a:lnTo>
                  <a:pt x="883076" y="13556"/>
                </a:lnTo>
                <a:lnTo>
                  <a:pt x="836214" y="6088"/>
                </a:lnTo>
                <a:lnTo>
                  <a:pt x="788414" y="1537"/>
                </a:lnTo>
                <a:lnTo>
                  <a:pt x="7397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0"/>
          <p:cNvSpPr/>
          <p:nvPr/>
        </p:nvSpPr>
        <p:spPr>
          <a:xfrm>
            <a:off x="7361562" y="245085"/>
            <a:ext cx="1369433" cy="134190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0"/>
          <p:cNvSpPr/>
          <p:nvPr/>
        </p:nvSpPr>
        <p:spPr>
          <a:xfrm>
            <a:off x="7800975" y="695325"/>
            <a:ext cx="522605" cy="497205"/>
          </a:xfrm>
          <a:custGeom>
            <a:rect b="b" l="l" r="r" t="t"/>
            <a:pathLst>
              <a:path extrusionOk="0" h="497205" w="522604">
                <a:moveTo>
                  <a:pt x="261111" y="0"/>
                </a:moveTo>
                <a:lnTo>
                  <a:pt x="214193" y="4003"/>
                </a:lnTo>
                <a:lnTo>
                  <a:pt x="170027" y="15545"/>
                </a:lnTo>
                <a:lnTo>
                  <a:pt x="129351" y="33923"/>
                </a:lnTo>
                <a:lnTo>
                  <a:pt x="92906" y="58434"/>
                </a:lnTo>
                <a:lnTo>
                  <a:pt x="61431" y="88377"/>
                </a:lnTo>
                <a:lnTo>
                  <a:pt x="35663" y="123048"/>
                </a:lnTo>
                <a:lnTo>
                  <a:pt x="16343" y="161746"/>
                </a:lnTo>
                <a:lnTo>
                  <a:pt x="4208" y="203768"/>
                </a:lnTo>
                <a:lnTo>
                  <a:pt x="0" y="248412"/>
                </a:lnTo>
                <a:lnTo>
                  <a:pt x="4208" y="293093"/>
                </a:lnTo>
                <a:lnTo>
                  <a:pt x="16343" y="335144"/>
                </a:lnTo>
                <a:lnTo>
                  <a:pt x="35663" y="373864"/>
                </a:lnTo>
                <a:lnTo>
                  <a:pt x="61431" y="408551"/>
                </a:lnTo>
                <a:lnTo>
                  <a:pt x="92906" y="438505"/>
                </a:lnTo>
                <a:lnTo>
                  <a:pt x="129351" y="463023"/>
                </a:lnTo>
                <a:lnTo>
                  <a:pt x="170027" y="481404"/>
                </a:lnTo>
                <a:lnTo>
                  <a:pt x="214193" y="492947"/>
                </a:lnTo>
                <a:lnTo>
                  <a:pt x="261111" y="496950"/>
                </a:lnTo>
                <a:lnTo>
                  <a:pt x="308068" y="492947"/>
                </a:lnTo>
                <a:lnTo>
                  <a:pt x="352264" y="481404"/>
                </a:lnTo>
                <a:lnTo>
                  <a:pt x="392961" y="463023"/>
                </a:lnTo>
                <a:lnTo>
                  <a:pt x="429422" y="438505"/>
                </a:lnTo>
                <a:lnTo>
                  <a:pt x="460908" y="408551"/>
                </a:lnTo>
                <a:lnTo>
                  <a:pt x="486682" y="373864"/>
                </a:lnTo>
                <a:lnTo>
                  <a:pt x="506006" y="335144"/>
                </a:lnTo>
                <a:lnTo>
                  <a:pt x="518141" y="293093"/>
                </a:lnTo>
                <a:lnTo>
                  <a:pt x="522350" y="248412"/>
                </a:lnTo>
                <a:lnTo>
                  <a:pt x="518141" y="203768"/>
                </a:lnTo>
                <a:lnTo>
                  <a:pt x="506006" y="161746"/>
                </a:lnTo>
                <a:lnTo>
                  <a:pt x="486682" y="123048"/>
                </a:lnTo>
                <a:lnTo>
                  <a:pt x="460908" y="88377"/>
                </a:lnTo>
                <a:lnTo>
                  <a:pt x="429422" y="58434"/>
                </a:lnTo>
                <a:lnTo>
                  <a:pt x="392961" y="33923"/>
                </a:lnTo>
                <a:lnTo>
                  <a:pt x="352264" y="15545"/>
                </a:lnTo>
                <a:lnTo>
                  <a:pt x="308068" y="4003"/>
                </a:lnTo>
                <a:lnTo>
                  <a:pt x="261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0"/>
          <p:cNvSpPr txBox="1"/>
          <p:nvPr>
            <p:ph type="ctrTitle"/>
          </p:nvPr>
        </p:nvSpPr>
        <p:spPr>
          <a:xfrm>
            <a:off x="0" y="174751"/>
            <a:ext cx="914400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72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Conception</a:t>
            </a:r>
            <a:endParaRPr/>
          </a:p>
        </p:txBody>
      </p:sp>
      <p:sp>
        <p:nvSpPr>
          <p:cNvPr id="307" name="Google Shape;307;p10"/>
          <p:cNvSpPr txBox="1"/>
          <p:nvPr>
            <p:ph idx="12" type="sldNum"/>
          </p:nvPr>
        </p:nvSpPr>
        <p:spPr>
          <a:xfrm>
            <a:off x="8607806" y="6484942"/>
            <a:ext cx="389254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p10"/>
          <p:cNvSpPr txBox="1"/>
          <p:nvPr/>
        </p:nvSpPr>
        <p:spPr>
          <a:xfrm>
            <a:off x="0" y="813053"/>
            <a:ext cx="91440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6210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Diagramme de classe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25825" y="1317175"/>
            <a:ext cx="5734050" cy="446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0"/>
          <p:cNvSpPr/>
          <p:nvPr/>
        </p:nvSpPr>
        <p:spPr>
          <a:xfrm>
            <a:off x="2787251" y="5784412"/>
            <a:ext cx="2928900" cy="5715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0"/>
          <p:cNvSpPr txBox="1"/>
          <p:nvPr/>
        </p:nvSpPr>
        <p:spPr>
          <a:xfrm>
            <a:off x="3071496" y="5898336"/>
            <a:ext cx="23604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rPr>
              <a:t>Diagramme de classe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b682fb158_0_535"/>
          <p:cNvSpPr/>
          <p:nvPr/>
        </p:nvSpPr>
        <p:spPr>
          <a:xfrm>
            <a:off x="7812151" y="1341500"/>
            <a:ext cx="1161900" cy="36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5b682fb158_0_535"/>
          <p:cNvSpPr/>
          <p:nvPr/>
        </p:nvSpPr>
        <p:spPr>
          <a:xfrm>
            <a:off x="7357871" y="225552"/>
            <a:ext cx="1482900" cy="144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5b682fb158_0_535"/>
          <p:cNvSpPr/>
          <p:nvPr/>
        </p:nvSpPr>
        <p:spPr>
          <a:xfrm>
            <a:off x="7308850" y="188976"/>
            <a:ext cx="1479550" cy="1446530"/>
          </a:xfrm>
          <a:custGeom>
            <a:rect b="b" l="l" r="r" t="t"/>
            <a:pathLst>
              <a:path extrusionOk="0" h="1446530" w="1479550">
                <a:moveTo>
                  <a:pt x="739775" y="0"/>
                </a:moveTo>
                <a:lnTo>
                  <a:pt x="691135" y="1537"/>
                </a:lnTo>
                <a:lnTo>
                  <a:pt x="643335" y="6088"/>
                </a:lnTo>
                <a:lnTo>
                  <a:pt x="596473" y="13556"/>
                </a:lnTo>
                <a:lnTo>
                  <a:pt x="550646" y="23845"/>
                </a:lnTo>
                <a:lnTo>
                  <a:pt x="505951" y="36861"/>
                </a:lnTo>
                <a:lnTo>
                  <a:pt x="462486" y="52508"/>
                </a:lnTo>
                <a:lnTo>
                  <a:pt x="420349" y="70692"/>
                </a:lnTo>
                <a:lnTo>
                  <a:pt x="379637" y="91316"/>
                </a:lnTo>
                <a:lnTo>
                  <a:pt x="340446" y="114285"/>
                </a:lnTo>
                <a:lnTo>
                  <a:pt x="302876" y="139504"/>
                </a:lnTo>
                <a:lnTo>
                  <a:pt x="267023" y="166879"/>
                </a:lnTo>
                <a:lnTo>
                  <a:pt x="232985" y="196313"/>
                </a:lnTo>
                <a:lnTo>
                  <a:pt x="200860" y="227711"/>
                </a:lnTo>
                <a:lnTo>
                  <a:pt x="170744" y="260978"/>
                </a:lnTo>
                <a:lnTo>
                  <a:pt x="142735" y="296018"/>
                </a:lnTo>
                <a:lnTo>
                  <a:pt x="116932" y="332737"/>
                </a:lnTo>
                <a:lnTo>
                  <a:pt x="93430" y="371039"/>
                </a:lnTo>
                <a:lnTo>
                  <a:pt x="72328" y="410829"/>
                </a:lnTo>
                <a:lnTo>
                  <a:pt x="53724" y="452011"/>
                </a:lnTo>
                <a:lnTo>
                  <a:pt x="37714" y="494491"/>
                </a:lnTo>
                <a:lnTo>
                  <a:pt x="24397" y="538172"/>
                </a:lnTo>
                <a:lnTo>
                  <a:pt x="13869" y="582960"/>
                </a:lnTo>
                <a:lnTo>
                  <a:pt x="6229" y="628759"/>
                </a:lnTo>
                <a:lnTo>
                  <a:pt x="1573" y="675475"/>
                </a:lnTo>
                <a:lnTo>
                  <a:pt x="0" y="723011"/>
                </a:lnTo>
                <a:lnTo>
                  <a:pt x="1573" y="770561"/>
                </a:lnTo>
                <a:lnTo>
                  <a:pt x="6229" y="817290"/>
                </a:lnTo>
                <a:lnTo>
                  <a:pt x="13869" y="863101"/>
                </a:lnTo>
                <a:lnTo>
                  <a:pt x="24397" y="907901"/>
                </a:lnTo>
                <a:lnTo>
                  <a:pt x="37714" y="951592"/>
                </a:lnTo>
                <a:lnTo>
                  <a:pt x="53724" y="994081"/>
                </a:lnTo>
                <a:lnTo>
                  <a:pt x="72328" y="1035272"/>
                </a:lnTo>
                <a:lnTo>
                  <a:pt x="93430" y="1075069"/>
                </a:lnTo>
                <a:lnTo>
                  <a:pt x="116932" y="1113378"/>
                </a:lnTo>
                <a:lnTo>
                  <a:pt x="142735" y="1150102"/>
                </a:lnTo>
                <a:lnTo>
                  <a:pt x="170744" y="1185148"/>
                </a:lnTo>
                <a:lnTo>
                  <a:pt x="200860" y="1218420"/>
                </a:lnTo>
                <a:lnTo>
                  <a:pt x="232985" y="1249821"/>
                </a:lnTo>
                <a:lnTo>
                  <a:pt x="267023" y="1279258"/>
                </a:lnTo>
                <a:lnTo>
                  <a:pt x="302876" y="1306635"/>
                </a:lnTo>
                <a:lnTo>
                  <a:pt x="340446" y="1331857"/>
                </a:lnTo>
                <a:lnTo>
                  <a:pt x="379637" y="1354828"/>
                </a:lnTo>
                <a:lnTo>
                  <a:pt x="420349" y="1375454"/>
                </a:lnTo>
                <a:lnTo>
                  <a:pt x="462486" y="1393638"/>
                </a:lnTo>
                <a:lnTo>
                  <a:pt x="505951" y="1409286"/>
                </a:lnTo>
                <a:lnTo>
                  <a:pt x="550646" y="1422303"/>
                </a:lnTo>
                <a:lnTo>
                  <a:pt x="596473" y="1432592"/>
                </a:lnTo>
                <a:lnTo>
                  <a:pt x="643335" y="1440060"/>
                </a:lnTo>
                <a:lnTo>
                  <a:pt x="691135" y="1444611"/>
                </a:lnTo>
                <a:lnTo>
                  <a:pt x="739775" y="1446149"/>
                </a:lnTo>
                <a:lnTo>
                  <a:pt x="788414" y="1444611"/>
                </a:lnTo>
                <a:lnTo>
                  <a:pt x="836214" y="1440060"/>
                </a:lnTo>
                <a:lnTo>
                  <a:pt x="883076" y="1432592"/>
                </a:lnTo>
                <a:lnTo>
                  <a:pt x="928903" y="1422303"/>
                </a:lnTo>
                <a:lnTo>
                  <a:pt x="973598" y="1409286"/>
                </a:lnTo>
                <a:lnTo>
                  <a:pt x="1017063" y="1393638"/>
                </a:lnTo>
                <a:lnTo>
                  <a:pt x="1059200" y="1375454"/>
                </a:lnTo>
                <a:lnTo>
                  <a:pt x="1099912" y="1354828"/>
                </a:lnTo>
                <a:lnTo>
                  <a:pt x="1139103" y="1331857"/>
                </a:lnTo>
                <a:lnTo>
                  <a:pt x="1176673" y="1306635"/>
                </a:lnTo>
                <a:lnTo>
                  <a:pt x="1212526" y="1279258"/>
                </a:lnTo>
                <a:lnTo>
                  <a:pt x="1246564" y="1249821"/>
                </a:lnTo>
                <a:lnTo>
                  <a:pt x="1278689" y="1218420"/>
                </a:lnTo>
                <a:lnTo>
                  <a:pt x="1308805" y="1185148"/>
                </a:lnTo>
                <a:lnTo>
                  <a:pt x="1336814" y="1150102"/>
                </a:lnTo>
                <a:lnTo>
                  <a:pt x="1362617" y="1113378"/>
                </a:lnTo>
                <a:lnTo>
                  <a:pt x="1386119" y="1075069"/>
                </a:lnTo>
                <a:lnTo>
                  <a:pt x="1407221" y="1035272"/>
                </a:lnTo>
                <a:lnTo>
                  <a:pt x="1425825" y="994081"/>
                </a:lnTo>
                <a:lnTo>
                  <a:pt x="1441835" y="951592"/>
                </a:lnTo>
                <a:lnTo>
                  <a:pt x="1455152" y="907901"/>
                </a:lnTo>
                <a:lnTo>
                  <a:pt x="1465680" y="863101"/>
                </a:lnTo>
                <a:lnTo>
                  <a:pt x="1473320" y="817290"/>
                </a:lnTo>
                <a:lnTo>
                  <a:pt x="1477976" y="770561"/>
                </a:lnTo>
                <a:lnTo>
                  <a:pt x="1479550" y="723011"/>
                </a:lnTo>
                <a:lnTo>
                  <a:pt x="1477976" y="675475"/>
                </a:lnTo>
                <a:lnTo>
                  <a:pt x="1473320" y="628759"/>
                </a:lnTo>
                <a:lnTo>
                  <a:pt x="1465680" y="582960"/>
                </a:lnTo>
                <a:lnTo>
                  <a:pt x="1455152" y="538172"/>
                </a:lnTo>
                <a:lnTo>
                  <a:pt x="1441835" y="494491"/>
                </a:lnTo>
                <a:lnTo>
                  <a:pt x="1425825" y="452011"/>
                </a:lnTo>
                <a:lnTo>
                  <a:pt x="1407221" y="410829"/>
                </a:lnTo>
                <a:lnTo>
                  <a:pt x="1386119" y="371039"/>
                </a:lnTo>
                <a:lnTo>
                  <a:pt x="1362617" y="332737"/>
                </a:lnTo>
                <a:lnTo>
                  <a:pt x="1336814" y="296018"/>
                </a:lnTo>
                <a:lnTo>
                  <a:pt x="1308805" y="260978"/>
                </a:lnTo>
                <a:lnTo>
                  <a:pt x="1278689" y="227711"/>
                </a:lnTo>
                <a:lnTo>
                  <a:pt x="1246564" y="196313"/>
                </a:lnTo>
                <a:lnTo>
                  <a:pt x="1212526" y="166879"/>
                </a:lnTo>
                <a:lnTo>
                  <a:pt x="1176673" y="139504"/>
                </a:lnTo>
                <a:lnTo>
                  <a:pt x="1139103" y="114285"/>
                </a:lnTo>
                <a:lnTo>
                  <a:pt x="1099912" y="91316"/>
                </a:lnTo>
                <a:lnTo>
                  <a:pt x="1059200" y="70692"/>
                </a:lnTo>
                <a:lnTo>
                  <a:pt x="1017063" y="52508"/>
                </a:lnTo>
                <a:lnTo>
                  <a:pt x="973598" y="36861"/>
                </a:lnTo>
                <a:lnTo>
                  <a:pt x="928903" y="23845"/>
                </a:lnTo>
                <a:lnTo>
                  <a:pt x="883076" y="13556"/>
                </a:lnTo>
                <a:lnTo>
                  <a:pt x="836214" y="6088"/>
                </a:lnTo>
                <a:lnTo>
                  <a:pt x="788414" y="1537"/>
                </a:lnTo>
                <a:lnTo>
                  <a:pt x="7397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5b682fb158_0_535"/>
          <p:cNvSpPr/>
          <p:nvPr/>
        </p:nvSpPr>
        <p:spPr>
          <a:xfrm>
            <a:off x="7800975" y="695325"/>
            <a:ext cx="522604" cy="497205"/>
          </a:xfrm>
          <a:custGeom>
            <a:rect b="b" l="l" r="r" t="t"/>
            <a:pathLst>
              <a:path extrusionOk="0" h="497205" w="522604">
                <a:moveTo>
                  <a:pt x="261111" y="0"/>
                </a:moveTo>
                <a:lnTo>
                  <a:pt x="214193" y="4003"/>
                </a:lnTo>
                <a:lnTo>
                  <a:pt x="170027" y="15545"/>
                </a:lnTo>
                <a:lnTo>
                  <a:pt x="129351" y="33923"/>
                </a:lnTo>
                <a:lnTo>
                  <a:pt x="92906" y="58434"/>
                </a:lnTo>
                <a:lnTo>
                  <a:pt x="61431" y="88377"/>
                </a:lnTo>
                <a:lnTo>
                  <a:pt x="35663" y="123048"/>
                </a:lnTo>
                <a:lnTo>
                  <a:pt x="16343" y="161746"/>
                </a:lnTo>
                <a:lnTo>
                  <a:pt x="4208" y="203768"/>
                </a:lnTo>
                <a:lnTo>
                  <a:pt x="0" y="248412"/>
                </a:lnTo>
                <a:lnTo>
                  <a:pt x="4208" y="293093"/>
                </a:lnTo>
                <a:lnTo>
                  <a:pt x="16343" y="335144"/>
                </a:lnTo>
                <a:lnTo>
                  <a:pt x="35663" y="373864"/>
                </a:lnTo>
                <a:lnTo>
                  <a:pt x="61431" y="408551"/>
                </a:lnTo>
                <a:lnTo>
                  <a:pt x="92906" y="438505"/>
                </a:lnTo>
                <a:lnTo>
                  <a:pt x="129351" y="463023"/>
                </a:lnTo>
                <a:lnTo>
                  <a:pt x="170027" y="481404"/>
                </a:lnTo>
                <a:lnTo>
                  <a:pt x="214193" y="492947"/>
                </a:lnTo>
                <a:lnTo>
                  <a:pt x="261111" y="496950"/>
                </a:lnTo>
                <a:lnTo>
                  <a:pt x="308068" y="492947"/>
                </a:lnTo>
                <a:lnTo>
                  <a:pt x="352264" y="481404"/>
                </a:lnTo>
                <a:lnTo>
                  <a:pt x="392961" y="463023"/>
                </a:lnTo>
                <a:lnTo>
                  <a:pt x="429422" y="438505"/>
                </a:lnTo>
                <a:lnTo>
                  <a:pt x="460908" y="408551"/>
                </a:lnTo>
                <a:lnTo>
                  <a:pt x="486682" y="373864"/>
                </a:lnTo>
                <a:lnTo>
                  <a:pt x="506006" y="335144"/>
                </a:lnTo>
                <a:lnTo>
                  <a:pt x="518141" y="293093"/>
                </a:lnTo>
                <a:lnTo>
                  <a:pt x="522350" y="248412"/>
                </a:lnTo>
                <a:lnTo>
                  <a:pt x="518141" y="203768"/>
                </a:lnTo>
                <a:lnTo>
                  <a:pt x="506006" y="161746"/>
                </a:lnTo>
                <a:lnTo>
                  <a:pt x="486682" y="123048"/>
                </a:lnTo>
                <a:lnTo>
                  <a:pt x="460908" y="88377"/>
                </a:lnTo>
                <a:lnTo>
                  <a:pt x="429422" y="58434"/>
                </a:lnTo>
                <a:lnTo>
                  <a:pt x="392961" y="33923"/>
                </a:lnTo>
                <a:lnTo>
                  <a:pt x="352264" y="15545"/>
                </a:lnTo>
                <a:lnTo>
                  <a:pt x="308068" y="4003"/>
                </a:lnTo>
                <a:lnTo>
                  <a:pt x="261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5b682fb158_0_535"/>
          <p:cNvSpPr txBox="1"/>
          <p:nvPr/>
        </p:nvSpPr>
        <p:spPr>
          <a:xfrm>
            <a:off x="8568131" y="6484950"/>
            <a:ext cx="4290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5b682fb158_0_535"/>
          <p:cNvSpPr txBox="1"/>
          <p:nvPr>
            <p:ph type="title"/>
          </p:nvPr>
        </p:nvSpPr>
        <p:spPr>
          <a:xfrm>
            <a:off x="0" y="174751"/>
            <a:ext cx="91440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472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322" name="Google Shape;322;g5b682fb158_0_535"/>
          <p:cNvSpPr/>
          <p:nvPr/>
        </p:nvSpPr>
        <p:spPr>
          <a:xfrm>
            <a:off x="7361562" y="245085"/>
            <a:ext cx="1369500" cy="1341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g5b682fb158_0_5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2448"/>
            <a:ext cx="9144000" cy="2530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5b682fb158_0_535"/>
          <p:cNvPicPr preferRelativeResize="0"/>
          <p:nvPr/>
        </p:nvPicPr>
        <p:blipFill rotWithShape="1">
          <a:blip r:embed="rId7">
            <a:alphaModFix/>
          </a:blip>
          <a:srcRect b="0" l="0" r="0" t="64898"/>
          <a:stretch/>
        </p:blipFill>
        <p:spPr>
          <a:xfrm>
            <a:off x="0" y="1586963"/>
            <a:ext cx="9144000" cy="33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5b682fb158_0_535"/>
          <p:cNvSpPr txBox="1"/>
          <p:nvPr/>
        </p:nvSpPr>
        <p:spPr>
          <a:xfrm>
            <a:off x="82875" y="2771150"/>
            <a:ext cx="8914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Réalisation</a:t>
            </a:r>
            <a:endParaRPr b="1" i="0" sz="6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1" i="0" sz="6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"/>
          <p:cNvSpPr/>
          <p:nvPr/>
        </p:nvSpPr>
        <p:spPr>
          <a:xfrm>
            <a:off x="7812151" y="1341500"/>
            <a:ext cx="1161900" cy="36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1"/>
          <p:cNvSpPr/>
          <p:nvPr/>
        </p:nvSpPr>
        <p:spPr>
          <a:xfrm>
            <a:off x="7357871" y="225552"/>
            <a:ext cx="1482900" cy="144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1"/>
          <p:cNvSpPr/>
          <p:nvPr/>
        </p:nvSpPr>
        <p:spPr>
          <a:xfrm>
            <a:off x="7308850" y="188976"/>
            <a:ext cx="1479550" cy="1446530"/>
          </a:xfrm>
          <a:custGeom>
            <a:rect b="b" l="l" r="r" t="t"/>
            <a:pathLst>
              <a:path extrusionOk="0" h="1446530" w="1479550">
                <a:moveTo>
                  <a:pt x="739775" y="0"/>
                </a:moveTo>
                <a:lnTo>
                  <a:pt x="691135" y="1537"/>
                </a:lnTo>
                <a:lnTo>
                  <a:pt x="643335" y="6088"/>
                </a:lnTo>
                <a:lnTo>
                  <a:pt x="596473" y="13556"/>
                </a:lnTo>
                <a:lnTo>
                  <a:pt x="550646" y="23845"/>
                </a:lnTo>
                <a:lnTo>
                  <a:pt x="505951" y="36861"/>
                </a:lnTo>
                <a:lnTo>
                  <a:pt x="462486" y="52508"/>
                </a:lnTo>
                <a:lnTo>
                  <a:pt x="420349" y="70692"/>
                </a:lnTo>
                <a:lnTo>
                  <a:pt x="379637" y="91316"/>
                </a:lnTo>
                <a:lnTo>
                  <a:pt x="340446" y="114285"/>
                </a:lnTo>
                <a:lnTo>
                  <a:pt x="302876" y="139504"/>
                </a:lnTo>
                <a:lnTo>
                  <a:pt x="267023" y="166879"/>
                </a:lnTo>
                <a:lnTo>
                  <a:pt x="232985" y="196313"/>
                </a:lnTo>
                <a:lnTo>
                  <a:pt x="200860" y="227711"/>
                </a:lnTo>
                <a:lnTo>
                  <a:pt x="170744" y="260978"/>
                </a:lnTo>
                <a:lnTo>
                  <a:pt x="142735" y="296018"/>
                </a:lnTo>
                <a:lnTo>
                  <a:pt x="116932" y="332737"/>
                </a:lnTo>
                <a:lnTo>
                  <a:pt x="93430" y="371039"/>
                </a:lnTo>
                <a:lnTo>
                  <a:pt x="72328" y="410829"/>
                </a:lnTo>
                <a:lnTo>
                  <a:pt x="53724" y="452011"/>
                </a:lnTo>
                <a:lnTo>
                  <a:pt x="37714" y="494491"/>
                </a:lnTo>
                <a:lnTo>
                  <a:pt x="24397" y="538172"/>
                </a:lnTo>
                <a:lnTo>
                  <a:pt x="13869" y="582960"/>
                </a:lnTo>
                <a:lnTo>
                  <a:pt x="6229" y="628759"/>
                </a:lnTo>
                <a:lnTo>
                  <a:pt x="1573" y="675475"/>
                </a:lnTo>
                <a:lnTo>
                  <a:pt x="0" y="723011"/>
                </a:lnTo>
                <a:lnTo>
                  <a:pt x="1573" y="770561"/>
                </a:lnTo>
                <a:lnTo>
                  <a:pt x="6229" y="817290"/>
                </a:lnTo>
                <a:lnTo>
                  <a:pt x="13869" y="863101"/>
                </a:lnTo>
                <a:lnTo>
                  <a:pt x="24397" y="907901"/>
                </a:lnTo>
                <a:lnTo>
                  <a:pt x="37714" y="951592"/>
                </a:lnTo>
                <a:lnTo>
                  <a:pt x="53724" y="994081"/>
                </a:lnTo>
                <a:lnTo>
                  <a:pt x="72328" y="1035272"/>
                </a:lnTo>
                <a:lnTo>
                  <a:pt x="93430" y="1075069"/>
                </a:lnTo>
                <a:lnTo>
                  <a:pt x="116932" y="1113378"/>
                </a:lnTo>
                <a:lnTo>
                  <a:pt x="142735" y="1150102"/>
                </a:lnTo>
                <a:lnTo>
                  <a:pt x="170744" y="1185148"/>
                </a:lnTo>
                <a:lnTo>
                  <a:pt x="200860" y="1218420"/>
                </a:lnTo>
                <a:lnTo>
                  <a:pt x="232985" y="1249821"/>
                </a:lnTo>
                <a:lnTo>
                  <a:pt x="267023" y="1279258"/>
                </a:lnTo>
                <a:lnTo>
                  <a:pt x="302876" y="1306635"/>
                </a:lnTo>
                <a:lnTo>
                  <a:pt x="340446" y="1331857"/>
                </a:lnTo>
                <a:lnTo>
                  <a:pt x="379637" y="1354828"/>
                </a:lnTo>
                <a:lnTo>
                  <a:pt x="420349" y="1375454"/>
                </a:lnTo>
                <a:lnTo>
                  <a:pt x="462486" y="1393638"/>
                </a:lnTo>
                <a:lnTo>
                  <a:pt x="505951" y="1409286"/>
                </a:lnTo>
                <a:lnTo>
                  <a:pt x="550646" y="1422303"/>
                </a:lnTo>
                <a:lnTo>
                  <a:pt x="596473" y="1432592"/>
                </a:lnTo>
                <a:lnTo>
                  <a:pt x="643335" y="1440060"/>
                </a:lnTo>
                <a:lnTo>
                  <a:pt x="691135" y="1444611"/>
                </a:lnTo>
                <a:lnTo>
                  <a:pt x="739775" y="1446149"/>
                </a:lnTo>
                <a:lnTo>
                  <a:pt x="788414" y="1444611"/>
                </a:lnTo>
                <a:lnTo>
                  <a:pt x="836214" y="1440060"/>
                </a:lnTo>
                <a:lnTo>
                  <a:pt x="883076" y="1432592"/>
                </a:lnTo>
                <a:lnTo>
                  <a:pt x="928903" y="1422303"/>
                </a:lnTo>
                <a:lnTo>
                  <a:pt x="973598" y="1409286"/>
                </a:lnTo>
                <a:lnTo>
                  <a:pt x="1017063" y="1393638"/>
                </a:lnTo>
                <a:lnTo>
                  <a:pt x="1059200" y="1375454"/>
                </a:lnTo>
                <a:lnTo>
                  <a:pt x="1099912" y="1354828"/>
                </a:lnTo>
                <a:lnTo>
                  <a:pt x="1139103" y="1331857"/>
                </a:lnTo>
                <a:lnTo>
                  <a:pt x="1176673" y="1306635"/>
                </a:lnTo>
                <a:lnTo>
                  <a:pt x="1212526" y="1279258"/>
                </a:lnTo>
                <a:lnTo>
                  <a:pt x="1246564" y="1249821"/>
                </a:lnTo>
                <a:lnTo>
                  <a:pt x="1278689" y="1218420"/>
                </a:lnTo>
                <a:lnTo>
                  <a:pt x="1308805" y="1185148"/>
                </a:lnTo>
                <a:lnTo>
                  <a:pt x="1336814" y="1150102"/>
                </a:lnTo>
                <a:lnTo>
                  <a:pt x="1362617" y="1113378"/>
                </a:lnTo>
                <a:lnTo>
                  <a:pt x="1386119" y="1075069"/>
                </a:lnTo>
                <a:lnTo>
                  <a:pt x="1407221" y="1035272"/>
                </a:lnTo>
                <a:lnTo>
                  <a:pt x="1425825" y="994081"/>
                </a:lnTo>
                <a:lnTo>
                  <a:pt x="1441835" y="951592"/>
                </a:lnTo>
                <a:lnTo>
                  <a:pt x="1455152" y="907901"/>
                </a:lnTo>
                <a:lnTo>
                  <a:pt x="1465680" y="863101"/>
                </a:lnTo>
                <a:lnTo>
                  <a:pt x="1473320" y="817290"/>
                </a:lnTo>
                <a:lnTo>
                  <a:pt x="1477976" y="770561"/>
                </a:lnTo>
                <a:lnTo>
                  <a:pt x="1479550" y="723011"/>
                </a:lnTo>
                <a:lnTo>
                  <a:pt x="1477976" y="675475"/>
                </a:lnTo>
                <a:lnTo>
                  <a:pt x="1473320" y="628759"/>
                </a:lnTo>
                <a:lnTo>
                  <a:pt x="1465680" y="582960"/>
                </a:lnTo>
                <a:lnTo>
                  <a:pt x="1455152" y="538172"/>
                </a:lnTo>
                <a:lnTo>
                  <a:pt x="1441835" y="494491"/>
                </a:lnTo>
                <a:lnTo>
                  <a:pt x="1425825" y="452011"/>
                </a:lnTo>
                <a:lnTo>
                  <a:pt x="1407221" y="410829"/>
                </a:lnTo>
                <a:lnTo>
                  <a:pt x="1386119" y="371039"/>
                </a:lnTo>
                <a:lnTo>
                  <a:pt x="1362617" y="332737"/>
                </a:lnTo>
                <a:lnTo>
                  <a:pt x="1336814" y="296018"/>
                </a:lnTo>
                <a:lnTo>
                  <a:pt x="1308805" y="260978"/>
                </a:lnTo>
                <a:lnTo>
                  <a:pt x="1278689" y="227711"/>
                </a:lnTo>
                <a:lnTo>
                  <a:pt x="1246564" y="196313"/>
                </a:lnTo>
                <a:lnTo>
                  <a:pt x="1212526" y="166879"/>
                </a:lnTo>
                <a:lnTo>
                  <a:pt x="1176673" y="139504"/>
                </a:lnTo>
                <a:lnTo>
                  <a:pt x="1139103" y="114285"/>
                </a:lnTo>
                <a:lnTo>
                  <a:pt x="1099912" y="91316"/>
                </a:lnTo>
                <a:lnTo>
                  <a:pt x="1059200" y="70692"/>
                </a:lnTo>
                <a:lnTo>
                  <a:pt x="1017063" y="52508"/>
                </a:lnTo>
                <a:lnTo>
                  <a:pt x="973598" y="36861"/>
                </a:lnTo>
                <a:lnTo>
                  <a:pt x="928903" y="23845"/>
                </a:lnTo>
                <a:lnTo>
                  <a:pt x="883076" y="13556"/>
                </a:lnTo>
                <a:lnTo>
                  <a:pt x="836214" y="6088"/>
                </a:lnTo>
                <a:lnTo>
                  <a:pt x="788414" y="1537"/>
                </a:lnTo>
                <a:lnTo>
                  <a:pt x="7397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1"/>
          <p:cNvSpPr/>
          <p:nvPr/>
        </p:nvSpPr>
        <p:spPr>
          <a:xfrm>
            <a:off x="7361562" y="245085"/>
            <a:ext cx="1369500" cy="1341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1"/>
          <p:cNvSpPr/>
          <p:nvPr/>
        </p:nvSpPr>
        <p:spPr>
          <a:xfrm>
            <a:off x="7800975" y="695325"/>
            <a:ext cx="522604" cy="497205"/>
          </a:xfrm>
          <a:custGeom>
            <a:rect b="b" l="l" r="r" t="t"/>
            <a:pathLst>
              <a:path extrusionOk="0" h="497205" w="522604">
                <a:moveTo>
                  <a:pt x="261111" y="0"/>
                </a:moveTo>
                <a:lnTo>
                  <a:pt x="214193" y="4003"/>
                </a:lnTo>
                <a:lnTo>
                  <a:pt x="170027" y="15545"/>
                </a:lnTo>
                <a:lnTo>
                  <a:pt x="129351" y="33923"/>
                </a:lnTo>
                <a:lnTo>
                  <a:pt x="92906" y="58434"/>
                </a:lnTo>
                <a:lnTo>
                  <a:pt x="61431" y="88377"/>
                </a:lnTo>
                <a:lnTo>
                  <a:pt x="35663" y="123048"/>
                </a:lnTo>
                <a:lnTo>
                  <a:pt x="16343" y="161746"/>
                </a:lnTo>
                <a:lnTo>
                  <a:pt x="4208" y="203768"/>
                </a:lnTo>
                <a:lnTo>
                  <a:pt x="0" y="248412"/>
                </a:lnTo>
                <a:lnTo>
                  <a:pt x="4208" y="293093"/>
                </a:lnTo>
                <a:lnTo>
                  <a:pt x="16343" y="335144"/>
                </a:lnTo>
                <a:lnTo>
                  <a:pt x="35663" y="373864"/>
                </a:lnTo>
                <a:lnTo>
                  <a:pt x="61431" y="408551"/>
                </a:lnTo>
                <a:lnTo>
                  <a:pt x="92906" y="438505"/>
                </a:lnTo>
                <a:lnTo>
                  <a:pt x="129351" y="463023"/>
                </a:lnTo>
                <a:lnTo>
                  <a:pt x="170027" y="481404"/>
                </a:lnTo>
                <a:lnTo>
                  <a:pt x="214193" y="492947"/>
                </a:lnTo>
                <a:lnTo>
                  <a:pt x="261111" y="496950"/>
                </a:lnTo>
                <a:lnTo>
                  <a:pt x="308068" y="492947"/>
                </a:lnTo>
                <a:lnTo>
                  <a:pt x="352264" y="481404"/>
                </a:lnTo>
                <a:lnTo>
                  <a:pt x="392961" y="463023"/>
                </a:lnTo>
                <a:lnTo>
                  <a:pt x="429422" y="438505"/>
                </a:lnTo>
                <a:lnTo>
                  <a:pt x="460908" y="408551"/>
                </a:lnTo>
                <a:lnTo>
                  <a:pt x="486682" y="373864"/>
                </a:lnTo>
                <a:lnTo>
                  <a:pt x="506006" y="335144"/>
                </a:lnTo>
                <a:lnTo>
                  <a:pt x="518141" y="293093"/>
                </a:lnTo>
                <a:lnTo>
                  <a:pt x="522350" y="248412"/>
                </a:lnTo>
                <a:lnTo>
                  <a:pt x="518141" y="203768"/>
                </a:lnTo>
                <a:lnTo>
                  <a:pt x="506006" y="161746"/>
                </a:lnTo>
                <a:lnTo>
                  <a:pt x="486682" y="123048"/>
                </a:lnTo>
                <a:lnTo>
                  <a:pt x="460908" y="88377"/>
                </a:lnTo>
                <a:lnTo>
                  <a:pt x="429422" y="58434"/>
                </a:lnTo>
                <a:lnTo>
                  <a:pt x="392961" y="33923"/>
                </a:lnTo>
                <a:lnTo>
                  <a:pt x="352264" y="15545"/>
                </a:lnTo>
                <a:lnTo>
                  <a:pt x="308068" y="4003"/>
                </a:lnTo>
                <a:lnTo>
                  <a:pt x="261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1"/>
          <p:cNvSpPr txBox="1"/>
          <p:nvPr>
            <p:ph type="ctrTitle"/>
          </p:nvPr>
        </p:nvSpPr>
        <p:spPr>
          <a:xfrm>
            <a:off x="0" y="174751"/>
            <a:ext cx="91440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734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Réalisation</a:t>
            </a:r>
            <a:endParaRPr/>
          </a:p>
        </p:txBody>
      </p:sp>
      <p:sp>
        <p:nvSpPr>
          <p:cNvPr id="336" name="Google Shape;336;p11"/>
          <p:cNvSpPr txBox="1"/>
          <p:nvPr/>
        </p:nvSpPr>
        <p:spPr>
          <a:xfrm>
            <a:off x="0" y="834839"/>
            <a:ext cx="9144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Outils et environnement de travail (1)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1"/>
          <p:cNvSpPr txBox="1"/>
          <p:nvPr/>
        </p:nvSpPr>
        <p:spPr>
          <a:xfrm>
            <a:off x="8455685" y="6393150"/>
            <a:ext cx="5598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51200" y="1825763"/>
            <a:ext cx="2195750" cy="219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46950" y="2502888"/>
            <a:ext cx="1161900" cy="1343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04211" y="4417363"/>
            <a:ext cx="2683889" cy="14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05325" y="4099013"/>
            <a:ext cx="2095500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26871" y="2115850"/>
            <a:ext cx="1791200" cy="17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"/>
          <p:cNvSpPr/>
          <p:nvPr/>
        </p:nvSpPr>
        <p:spPr>
          <a:xfrm>
            <a:off x="7812151" y="1341500"/>
            <a:ext cx="1161900" cy="36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2"/>
          <p:cNvSpPr/>
          <p:nvPr/>
        </p:nvSpPr>
        <p:spPr>
          <a:xfrm>
            <a:off x="7357871" y="225552"/>
            <a:ext cx="1482900" cy="144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2"/>
          <p:cNvSpPr/>
          <p:nvPr/>
        </p:nvSpPr>
        <p:spPr>
          <a:xfrm>
            <a:off x="7308850" y="188976"/>
            <a:ext cx="1479550" cy="1446530"/>
          </a:xfrm>
          <a:custGeom>
            <a:rect b="b" l="l" r="r" t="t"/>
            <a:pathLst>
              <a:path extrusionOk="0" h="1446530" w="1479550">
                <a:moveTo>
                  <a:pt x="739775" y="0"/>
                </a:moveTo>
                <a:lnTo>
                  <a:pt x="691135" y="1537"/>
                </a:lnTo>
                <a:lnTo>
                  <a:pt x="643335" y="6088"/>
                </a:lnTo>
                <a:lnTo>
                  <a:pt x="596473" y="13556"/>
                </a:lnTo>
                <a:lnTo>
                  <a:pt x="550646" y="23845"/>
                </a:lnTo>
                <a:lnTo>
                  <a:pt x="505951" y="36861"/>
                </a:lnTo>
                <a:lnTo>
                  <a:pt x="462486" y="52508"/>
                </a:lnTo>
                <a:lnTo>
                  <a:pt x="420349" y="70692"/>
                </a:lnTo>
                <a:lnTo>
                  <a:pt x="379637" y="91316"/>
                </a:lnTo>
                <a:lnTo>
                  <a:pt x="340446" y="114285"/>
                </a:lnTo>
                <a:lnTo>
                  <a:pt x="302876" y="139504"/>
                </a:lnTo>
                <a:lnTo>
                  <a:pt x="267023" y="166879"/>
                </a:lnTo>
                <a:lnTo>
                  <a:pt x="232985" y="196313"/>
                </a:lnTo>
                <a:lnTo>
                  <a:pt x="200860" y="227711"/>
                </a:lnTo>
                <a:lnTo>
                  <a:pt x="170744" y="260978"/>
                </a:lnTo>
                <a:lnTo>
                  <a:pt x="142735" y="296018"/>
                </a:lnTo>
                <a:lnTo>
                  <a:pt x="116932" y="332737"/>
                </a:lnTo>
                <a:lnTo>
                  <a:pt x="93430" y="371039"/>
                </a:lnTo>
                <a:lnTo>
                  <a:pt x="72328" y="410829"/>
                </a:lnTo>
                <a:lnTo>
                  <a:pt x="53724" y="452011"/>
                </a:lnTo>
                <a:lnTo>
                  <a:pt x="37714" y="494491"/>
                </a:lnTo>
                <a:lnTo>
                  <a:pt x="24397" y="538172"/>
                </a:lnTo>
                <a:lnTo>
                  <a:pt x="13869" y="582960"/>
                </a:lnTo>
                <a:lnTo>
                  <a:pt x="6229" y="628759"/>
                </a:lnTo>
                <a:lnTo>
                  <a:pt x="1573" y="675475"/>
                </a:lnTo>
                <a:lnTo>
                  <a:pt x="0" y="723011"/>
                </a:lnTo>
                <a:lnTo>
                  <a:pt x="1573" y="770561"/>
                </a:lnTo>
                <a:lnTo>
                  <a:pt x="6229" y="817290"/>
                </a:lnTo>
                <a:lnTo>
                  <a:pt x="13869" y="863101"/>
                </a:lnTo>
                <a:lnTo>
                  <a:pt x="24397" y="907901"/>
                </a:lnTo>
                <a:lnTo>
                  <a:pt x="37714" y="951592"/>
                </a:lnTo>
                <a:lnTo>
                  <a:pt x="53724" y="994081"/>
                </a:lnTo>
                <a:lnTo>
                  <a:pt x="72328" y="1035272"/>
                </a:lnTo>
                <a:lnTo>
                  <a:pt x="93430" y="1075069"/>
                </a:lnTo>
                <a:lnTo>
                  <a:pt x="116932" y="1113378"/>
                </a:lnTo>
                <a:lnTo>
                  <a:pt x="142735" y="1150102"/>
                </a:lnTo>
                <a:lnTo>
                  <a:pt x="170744" y="1185148"/>
                </a:lnTo>
                <a:lnTo>
                  <a:pt x="200860" y="1218420"/>
                </a:lnTo>
                <a:lnTo>
                  <a:pt x="232985" y="1249821"/>
                </a:lnTo>
                <a:lnTo>
                  <a:pt x="267023" y="1279258"/>
                </a:lnTo>
                <a:lnTo>
                  <a:pt x="302876" y="1306635"/>
                </a:lnTo>
                <a:lnTo>
                  <a:pt x="340446" y="1331857"/>
                </a:lnTo>
                <a:lnTo>
                  <a:pt x="379637" y="1354828"/>
                </a:lnTo>
                <a:lnTo>
                  <a:pt x="420349" y="1375454"/>
                </a:lnTo>
                <a:lnTo>
                  <a:pt x="462486" y="1393638"/>
                </a:lnTo>
                <a:lnTo>
                  <a:pt x="505951" y="1409286"/>
                </a:lnTo>
                <a:lnTo>
                  <a:pt x="550646" y="1422303"/>
                </a:lnTo>
                <a:lnTo>
                  <a:pt x="596473" y="1432592"/>
                </a:lnTo>
                <a:lnTo>
                  <a:pt x="643335" y="1440060"/>
                </a:lnTo>
                <a:lnTo>
                  <a:pt x="691135" y="1444611"/>
                </a:lnTo>
                <a:lnTo>
                  <a:pt x="739775" y="1446149"/>
                </a:lnTo>
                <a:lnTo>
                  <a:pt x="788414" y="1444611"/>
                </a:lnTo>
                <a:lnTo>
                  <a:pt x="836214" y="1440060"/>
                </a:lnTo>
                <a:lnTo>
                  <a:pt x="883076" y="1432592"/>
                </a:lnTo>
                <a:lnTo>
                  <a:pt x="928903" y="1422303"/>
                </a:lnTo>
                <a:lnTo>
                  <a:pt x="973598" y="1409286"/>
                </a:lnTo>
                <a:lnTo>
                  <a:pt x="1017063" y="1393638"/>
                </a:lnTo>
                <a:lnTo>
                  <a:pt x="1059200" y="1375454"/>
                </a:lnTo>
                <a:lnTo>
                  <a:pt x="1099912" y="1354828"/>
                </a:lnTo>
                <a:lnTo>
                  <a:pt x="1139103" y="1331857"/>
                </a:lnTo>
                <a:lnTo>
                  <a:pt x="1176673" y="1306635"/>
                </a:lnTo>
                <a:lnTo>
                  <a:pt x="1212526" y="1279258"/>
                </a:lnTo>
                <a:lnTo>
                  <a:pt x="1246564" y="1249821"/>
                </a:lnTo>
                <a:lnTo>
                  <a:pt x="1278689" y="1218420"/>
                </a:lnTo>
                <a:lnTo>
                  <a:pt x="1308805" y="1185148"/>
                </a:lnTo>
                <a:lnTo>
                  <a:pt x="1336814" y="1150102"/>
                </a:lnTo>
                <a:lnTo>
                  <a:pt x="1362617" y="1113378"/>
                </a:lnTo>
                <a:lnTo>
                  <a:pt x="1386119" y="1075069"/>
                </a:lnTo>
                <a:lnTo>
                  <a:pt x="1407221" y="1035272"/>
                </a:lnTo>
                <a:lnTo>
                  <a:pt x="1425825" y="994081"/>
                </a:lnTo>
                <a:lnTo>
                  <a:pt x="1441835" y="951592"/>
                </a:lnTo>
                <a:lnTo>
                  <a:pt x="1455152" y="907901"/>
                </a:lnTo>
                <a:lnTo>
                  <a:pt x="1465680" y="863101"/>
                </a:lnTo>
                <a:lnTo>
                  <a:pt x="1473320" y="817290"/>
                </a:lnTo>
                <a:lnTo>
                  <a:pt x="1477976" y="770561"/>
                </a:lnTo>
                <a:lnTo>
                  <a:pt x="1479550" y="723011"/>
                </a:lnTo>
                <a:lnTo>
                  <a:pt x="1477976" y="675475"/>
                </a:lnTo>
                <a:lnTo>
                  <a:pt x="1473320" y="628759"/>
                </a:lnTo>
                <a:lnTo>
                  <a:pt x="1465680" y="582960"/>
                </a:lnTo>
                <a:lnTo>
                  <a:pt x="1455152" y="538172"/>
                </a:lnTo>
                <a:lnTo>
                  <a:pt x="1441835" y="494491"/>
                </a:lnTo>
                <a:lnTo>
                  <a:pt x="1425825" y="452011"/>
                </a:lnTo>
                <a:lnTo>
                  <a:pt x="1407221" y="410829"/>
                </a:lnTo>
                <a:lnTo>
                  <a:pt x="1386119" y="371039"/>
                </a:lnTo>
                <a:lnTo>
                  <a:pt x="1362617" y="332737"/>
                </a:lnTo>
                <a:lnTo>
                  <a:pt x="1336814" y="296018"/>
                </a:lnTo>
                <a:lnTo>
                  <a:pt x="1308805" y="260978"/>
                </a:lnTo>
                <a:lnTo>
                  <a:pt x="1278689" y="227711"/>
                </a:lnTo>
                <a:lnTo>
                  <a:pt x="1246564" y="196313"/>
                </a:lnTo>
                <a:lnTo>
                  <a:pt x="1212526" y="166879"/>
                </a:lnTo>
                <a:lnTo>
                  <a:pt x="1176673" y="139504"/>
                </a:lnTo>
                <a:lnTo>
                  <a:pt x="1139103" y="114285"/>
                </a:lnTo>
                <a:lnTo>
                  <a:pt x="1099912" y="91316"/>
                </a:lnTo>
                <a:lnTo>
                  <a:pt x="1059200" y="70692"/>
                </a:lnTo>
                <a:lnTo>
                  <a:pt x="1017063" y="52508"/>
                </a:lnTo>
                <a:lnTo>
                  <a:pt x="973598" y="36861"/>
                </a:lnTo>
                <a:lnTo>
                  <a:pt x="928903" y="23845"/>
                </a:lnTo>
                <a:lnTo>
                  <a:pt x="883076" y="13556"/>
                </a:lnTo>
                <a:lnTo>
                  <a:pt x="836214" y="6088"/>
                </a:lnTo>
                <a:lnTo>
                  <a:pt x="788414" y="1537"/>
                </a:lnTo>
                <a:lnTo>
                  <a:pt x="7397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2"/>
          <p:cNvSpPr/>
          <p:nvPr/>
        </p:nvSpPr>
        <p:spPr>
          <a:xfrm>
            <a:off x="7361562" y="245085"/>
            <a:ext cx="1369500" cy="1341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2"/>
          <p:cNvSpPr/>
          <p:nvPr/>
        </p:nvSpPr>
        <p:spPr>
          <a:xfrm>
            <a:off x="7800975" y="695325"/>
            <a:ext cx="522604" cy="497205"/>
          </a:xfrm>
          <a:custGeom>
            <a:rect b="b" l="l" r="r" t="t"/>
            <a:pathLst>
              <a:path extrusionOk="0" h="497205" w="522604">
                <a:moveTo>
                  <a:pt x="261111" y="0"/>
                </a:moveTo>
                <a:lnTo>
                  <a:pt x="214193" y="4003"/>
                </a:lnTo>
                <a:lnTo>
                  <a:pt x="170027" y="15545"/>
                </a:lnTo>
                <a:lnTo>
                  <a:pt x="129351" y="33923"/>
                </a:lnTo>
                <a:lnTo>
                  <a:pt x="92906" y="58434"/>
                </a:lnTo>
                <a:lnTo>
                  <a:pt x="61431" y="88377"/>
                </a:lnTo>
                <a:lnTo>
                  <a:pt x="35663" y="123048"/>
                </a:lnTo>
                <a:lnTo>
                  <a:pt x="16343" y="161746"/>
                </a:lnTo>
                <a:lnTo>
                  <a:pt x="4208" y="203768"/>
                </a:lnTo>
                <a:lnTo>
                  <a:pt x="0" y="248412"/>
                </a:lnTo>
                <a:lnTo>
                  <a:pt x="4208" y="293093"/>
                </a:lnTo>
                <a:lnTo>
                  <a:pt x="16343" y="335144"/>
                </a:lnTo>
                <a:lnTo>
                  <a:pt x="35663" y="373864"/>
                </a:lnTo>
                <a:lnTo>
                  <a:pt x="61431" y="408551"/>
                </a:lnTo>
                <a:lnTo>
                  <a:pt x="92906" y="438505"/>
                </a:lnTo>
                <a:lnTo>
                  <a:pt x="129351" y="463023"/>
                </a:lnTo>
                <a:lnTo>
                  <a:pt x="170027" y="481404"/>
                </a:lnTo>
                <a:lnTo>
                  <a:pt x="214193" y="492947"/>
                </a:lnTo>
                <a:lnTo>
                  <a:pt x="261111" y="496950"/>
                </a:lnTo>
                <a:lnTo>
                  <a:pt x="308068" y="492947"/>
                </a:lnTo>
                <a:lnTo>
                  <a:pt x="352264" y="481404"/>
                </a:lnTo>
                <a:lnTo>
                  <a:pt x="392961" y="463023"/>
                </a:lnTo>
                <a:lnTo>
                  <a:pt x="429422" y="438505"/>
                </a:lnTo>
                <a:lnTo>
                  <a:pt x="460908" y="408551"/>
                </a:lnTo>
                <a:lnTo>
                  <a:pt x="486682" y="373864"/>
                </a:lnTo>
                <a:lnTo>
                  <a:pt x="506006" y="335144"/>
                </a:lnTo>
                <a:lnTo>
                  <a:pt x="518141" y="293093"/>
                </a:lnTo>
                <a:lnTo>
                  <a:pt x="522350" y="248412"/>
                </a:lnTo>
                <a:lnTo>
                  <a:pt x="518141" y="203768"/>
                </a:lnTo>
                <a:lnTo>
                  <a:pt x="506006" y="161746"/>
                </a:lnTo>
                <a:lnTo>
                  <a:pt x="486682" y="123048"/>
                </a:lnTo>
                <a:lnTo>
                  <a:pt x="460908" y="88377"/>
                </a:lnTo>
                <a:lnTo>
                  <a:pt x="429422" y="58434"/>
                </a:lnTo>
                <a:lnTo>
                  <a:pt x="392961" y="33923"/>
                </a:lnTo>
                <a:lnTo>
                  <a:pt x="352264" y="15545"/>
                </a:lnTo>
                <a:lnTo>
                  <a:pt x="308068" y="4003"/>
                </a:lnTo>
                <a:lnTo>
                  <a:pt x="261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2"/>
          <p:cNvSpPr txBox="1"/>
          <p:nvPr>
            <p:ph type="ctrTitle"/>
          </p:nvPr>
        </p:nvSpPr>
        <p:spPr>
          <a:xfrm>
            <a:off x="0" y="174751"/>
            <a:ext cx="91440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734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Réalisation</a:t>
            </a:r>
            <a:endParaRPr/>
          </a:p>
        </p:txBody>
      </p:sp>
      <p:sp>
        <p:nvSpPr>
          <p:cNvPr id="353" name="Google Shape;353;p12"/>
          <p:cNvSpPr txBox="1"/>
          <p:nvPr/>
        </p:nvSpPr>
        <p:spPr>
          <a:xfrm>
            <a:off x="0" y="834839"/>
            <a:ext cx="9144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Outils et environnement de travail (2)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2"/>
          <p:cNvSpPr txBox="1"/>
          <p:nvPr/>
        </p:nvSpPr>
        <p:spPr>
          <a:xfrm>
            <a:off x="8529658" y="6448225"/>
            <a:ext cx="5226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04250" y="3241825"/>
            <a:ext cx="1710800" cy="17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06450" y="3089314"/>
            <a:ext cx="2133300" cy="21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70113" y="2841375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b682fb158_0_384"/>
          <p:cNvSpPr/>
          <p:nvPr/>
        </p:nvSpPr>
        <p:spPr>
          <a:xfrm>
            <a:off x="7812151" y="1341500"/>
            <a:ext cx="1161900" cy="36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5b682fb158_0_384"/>
          <p:cNvSpPr/>
          <p:nvPr/>
        </p:nvSpPr>
        <p:spPr>
          <a:xfrm>
            <a:off x="7357871" y="225552"/>
            <a:ext cx="1482900" cy="144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5b682fb158_0_384"/>
          <p:cNvSpPr/>
          <p:nvPr/>
        </p:nvSpPr>
        <p:spPr>
          <a:xfrm>
            <a:off x="7308850" y="188976"/>
            <a:ext cx="1479550" cy="1446530"/>
          </a:xfrm>
          <a:custGeom>
            <a:rect b="b" l="l" r="r" t="t"/>
            <a:pathLst>
              <a:path extrusionOk="0" h="1446530" w="1479550">
                <a:moveTo>
                  <a:pt x="739775" y="0"/>
                </a:moveTo>
                <a:lnTo>
                  <a:pt x="691135" y="1537"/>
                </a:lnTo>
                <a:lnTo>
                  <a:pt x="643335" y="6088"/>
                </a:lnTo>
                <a:lnTo>
                  <a:pt x="596473" y="13556"/>
                </a:lnTo>
                <a:lnTo>
                  <a:pt x="550646" y="23845"/>
                </a:lnTo>
                <a:lnTo>
                  <a:pt x="505951" y="36861"/>
                </a:lnTo>
                <a:lnTo>
                  <a:pt x="462486" y="52508"/>
                </a:lnTo>
                <a:lnTo>
                  <a:pt x="420349" y="70692"/>
                </a:lnTo>
                <a:lnTo>
                  <a:pt x="379637" y="91316"/>
                </a:lnTo>
                <a:lnTo>
                  <a:pt x="340446" y="114285"/>
                </a:lnTo>
                <a:lnTo>
                  <a:pt x="302876" y="139504"/>
                </a:lnTo>
                <a:lnTo>
                  <a:pt x="267023" y="166879"/>
                </a:lnTo>
                <a:lnTo>
                  <a:pt x="232985" y="196313"/>
                </a:lnTo>
                <a:lnTo>
                  <a:pt x="200860" y="227711"/>
                </a:lnTo>
                <a:lnTo>
                  <a:pt x="170744" y="260978"/>
                </a:lnTo>
                <a:lnTo>
                  <a:pt x="142735" y="296018"/>
                </a:lnTo>
                <a:lnTo>
                  <a:pt x="116932" y="332737"/>
                </a:lnTo>
                <a:lnTo>
                  <a:pt x="93430" y="371039"/>
                </a:lnTo>
                <a:lnTo>
                  <a:pt x="72328" y="410829"/>
                </a:lnTo>
                <a:lnTo>
                  <a:pt x="53724" y="452011"/>
                </a:lnTo>
                <a:lnTo>
                  <a:pt x="37714" y="494491"/>
                </a:lnTo>
                <a:lnTo>
                  <a:pt x="24397" y="538172"/>
                </a:lnTo>
                <a:lnTo>
                  <a:pt x="13869" y="582960"/>
                </a:lnTo>
                <a:lnTo>
                  <a:pt x="6229" y="628759"/>
                </a:lnTo>
                <a:lnTo>
                  <a:pt x="1573" y="675475"/>
                </a:lnTo>
                <a:lnTo>
                  <a:pt x="0" y="723011"/>
                </a:lnTo>
                <a:lnTo>
                  <a:pt x="1573" y="770561"/>
                </a:lnTo>
                <a:lnTo>
                  <a:pt x="6229" y="817290"/>
                </a:lnTo>
                <a:lnTo>
                  <a:pt x="13869" y="863101"/>
                </a:lnTo>
                <a:lnTo>
                  <a:pt x="24397" y="907901"/>
                </a:lnTo>
                <a:lnTo>
                  <a:pt x="37714" y="951592"/>
                </a:lnTo>
                <a:lnTo>
                  <a:pt x="53724" y="994081"/>
                </a:lnTo>
                <a:lnTo>
                  <a:pt x="72328" y="1035272"/>
                </a:lnTo>
                <a:lnTo>
                  <a:pt x="93430" y="1075069"/>
                </a:lnTo>
                <a:lnTo>
                  <a:pt x="116932" y="1113378"/>
                </a:lnTo>
                <a:lnTo>
                  <a:pt x="142735" y="1150102"/>
                </a:lnTo>
                <a:lnTo>
                  <a:pt x="170744" y="1185148"/>
                </a:lnTo>
                <a:lnTo>
                  <a:pt x="200860" y="1218420"/>
                </a:lnTo>
                <a:lnTo>
                  <a:pt x="232985" y="1249821"/>
                </a:lnTo>
                <a:lnTo>
                  <a:pt x="267023" y="1279258"/>
                </a:lnTo>
                <a:lnTo>
                  <a:pt x="302876" y="1306635"/>
                </a:lnTo>
                <a:lnTo>
                  <a:pt x="340446" y="1331857"/>
                </a:lnTo>
                <a:lnTo>
                  <a:pt x="379637" y="1354828"/>
                </a:lnTo>
                <a:lnTo>
                  <a:pt x="420349" y="1375454"/>
                </a:lnTo>
                <a:lnTo>
                  <a:pt x="462486" y="1393638"/>
                </a:lnTo>
                <a:lnTo>
                  <a:pt x="505951" y="1409286"/>
                </a:lnTo>
                <a:lnTo>
                  <a:pt x="550646" y="1422303"/>
                </a:lnTo>
                <a:lnTo>
                  <a:pt x="596473" y="1432592"/>
                </a:lnTo>
                <a:lnTo>
                  <a:pt x="643335" y="1440060"/>
                </a:lnTo>
                <a:lnTo>
                  <a:pt x="691135" y="1444611"/>
                </a:lnTo>
                <a:lnTo>
                  <a:pt x="739775" y="1446149"/>
                </a:lnTo>
                <a:lnTo>
                  <a:pt x="788414" y="1444611"/>
                </a:lnTo>
                <a:lnTo>
                  <a:pt x="836214" y="1440060"/>
                </a:lnTo>
                <a:lnTo>
                  <a:pt x="883076" y="1432592"/>
                </a:lnTo>
                <a:lnTo>
                  <a:pt x="928903" y="1422303"/>
                </a:lnTo>
                <a:lnTo>
                  <a:pt x="973598" y="1409286"/>
                </a:lnTo>
                <a:lnTo>
                  <a:pt x="1017063" y="1393638"/>
                </a:lnTo>
                <a:lnTo>
                  <a:pt x="1059200" y="1375454"/>
                </a:lnTo>
                <a:lnTo>
                  <a:pt x="1099912" y="1354828"/>
                </a:lnTo>
                <a:lnTo>
                  <a:pt x="1139103" y="1331857"/>
                </a:lnTo>
                <a:lnTo>
                  <a:pt x="1176673" y="1306635"/>
                </a:lnTo>
                <a:lnTo>
                  <a:pt x="1212526" y="1279258"/>
                </a:lnTo>
                <a:lnTo>
                  <a:pt x="1246564" y="1249821"/>
                </a:lnTo>
                <a:lnTo>
                  <a:pt x="1278689" y="1218420"/>
                </a:lnTo>
                <a:lnTo>
                  <a:pt x="1308805" y="1185148"/>
                </a:lnTo>
                <a:lnTo>
                  <a:pt x="1336814" y="1150102"/>
                </a:lnTo>
                <a:lnTo>
                  <a:pt x="1362617" y="1113378"/>
                </a:lnTo>
                <a:lnTo>
                  <a:pt x="1386119" y="1075069"/>
                </a:lnTo>
                <a:lnTo>
                  <a:pt x="1407221" y="1035272"/>
                </a:lnTo>
                <a:lnTo>
                  <a:pt x="1425825" y="994081"/>
                </a:lnTo>
                <a:lnTo>
                  <a:pt x="1441835" y="951592"/>
                </a:lnTo>
                <a:lnTo>
                  <a:pt x="1455152" y="907901"/>
                </a:lnTo>
                <a:lnTo>
                  <a:pt x="1465680" y="863101"/>
                </a:lnTo>
                <a:lnTo>
                  <a:pt x="1473320" y="817290"/>
                </a:lnTo>
                <a:lnTo>
                  <a:pt x="1477976" y="770561"/>
                </a:lnTo>
                <a:lnTo>
                  <a:pt x="1479550" y="723011"/>
                </a:lnTo>
                <a:lnTo>
                  <a:pt x="1477976" y="675475"/>
                </a:lnTo>
                <a:lnTo>
                  <a:pt x="1473320" y="628759"/>
                </a:lnTo>
                <a:lnTo>
                  <a:pt x="1465680" y="582960"/>
                </a:lnTo>
                <a:lnTo>
                  <a:pt x="1455152" y="538172"/>
                </a:lnTo>
                <a:lnTo>
                  <a:pt x="1441835" y="494491"/>
                </a:lnTo>
                <a:lnTo>
                  <a:pt x="1425825" y="452011"/>
                </a:lnTo>
                <a:lnTo>
                  <a:pt x="1407221" y="410829"/>
                </a:lnTo>
                <a:lnTo>
                  <a:pt x="1386119" y="371039"/>
                </a:lnTo>
                <a:lnTo>
                  <a:pt x="1362617" y="332737"/>
                </a:lnTo>
                <a:lnTo>
                  <a:pt x="1336814" y="296018"/>
                </a:lnTo>
                <a:lnTo>
                  <a:pt x="1308805" y="260978"/>
                </a:lnTo>
                <a:lnTo>
                  <a:pt x="1278689" y="227711"/>
                </a:lnTo>
                <a:lnTo>
                  <a:pt x="1246564" y="196313"/>
                </a:lnTo>
                <a:lnTo>
                  <a:pt x="1212526" y="166879"/>
                </a:lnTo>
                <a:lnTo>
                  <a:pt x="1176673" y="139504"/>
                </a:lnTo>
                <a:lnTo>
                  <a:pt x="1139103" y="114285"/>
                </a:lnTo>
                <a:lnTo>
                  <a:pt x="1099912" y="91316"/>
                </a:lnTo>
                <a:lnTo>
                  <a:pt x="1059200" y="70692"/>
                </a:lnTo>
                <a:lnTo>
                  <a:pt x="1017063" y="52508"/>
                </a:lnTo>
                <a:lnTo>
                  <a:pt x="973598" y="36861"/>
                </a:lnTo>
                <a:lnTo>
                  <a:pt x="928903" y="23845"/>
                </a:lnTo>
                <a:lnTo>
                  <a:pt x="883076" y="13556"/>
                </a:lnTo>
                <a:lnTo>
                  <a:pt x="836214" y="6088"/>
                </a:lnTo>
                <a:lnTo>
                  <a:pt x="788414" y="1537"/>
                </a:lnTo>
                <a:lnTo>
                  <a:pt x="7397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g5b682fb158_0_384"/>
          <p:cNvSpPr/>
          <p:nvPr/>
        </p:nvSpPr>
        <p:spPr>
          <a:xfrm>
            <a:off x="7361562" y="245085"/>
            <a:ext cx="1369500" cy="1341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5b682fb158_0_384"/>
          <p:cNvSpPr/>
          <p:nvPr/>
        </p:nvSpPr>
        <p:spPr>
          <a:xfrm>
            <a:off x="7800975" y="695325"/>
            <a:ext cx="522604" cy="497205"/>
          </a:xfrm>
          <a:custGeom>
            <a:rect b="b" l="l" r="r" t="t"/>
            <a:pathLst>
              <a:path extrusionOk="0" h="497205" w="522604">
                <a:moveTo>
                  <a:pt x="261111" y="0"/>
                </a:moveTo>
                <a:lnTo>
                  <a:pt x="214193" y="4003"/>
                </a:lnTo>
                <a:lnTo>
                  <a:pt x="170027" y="15545"/>
                </a:lnTo>
                <a:lnTo>
                  <a:pt x="129351" y="33923"/>
                </a:lnTo>
                <a:lnTo>
                  <a:pt x="92906" y="58434"/>
                </a:lnTo>
                <a:lnTo>
                  <a:pt x="61431" y="88377"/>
                </a:lnTo>
                <a:lnTo>
                  <a:pt x="35663" y="123048"/>
                </a:lnTo>
                <a:lnTo>
                  <a:pt x="16343" y="161746"/>
                </a:lnTo>
                <a:lnTo>
                  <a:pt x="4208" y="203768"/>
                </a:lnTo>
                <a:lnTo>
                  <a:pt x="0" y="248412"/>
                </a:lnTo>
                <a:lnTo>
                  <a:pt x="4208" y="293093"/>
                </a:lnTo>
                <a:lnTo>
                  <a:pt x="16343" y="335144"/>
                </a:lnTo>
                <a:lnTo>
                  <a:pt x="35663" y="373864"/>
                </a:lnTo>
                <a:lnTo>
                  <a:pt x="61431" y="408551"/>
                </a:lnTo>
                <a:lnTo>
                  <a:pt x="92906" y="438505"/>
                </a:lnTo>
                <a:lnTo>
                  <a:pt x="129351" y="463023"/>
                </a:lnTo>
                <a:lnTo>
                  <a:pt x="170027" y="481404"/>
                </a:lnTo>
                <a:lnTo>
                  <a:pt x="214193" y="492947"/>
                </a:lnTo>
                <a:lnTo>
                  <a:pt x="261111" y="496950"/>
                </a:lnTo>
                <a:lnTo>
                  <a:pt x="308068" y="492947"/>
                </a:lnTo>
                <a:lnTo>
                  <a:pt x="352264" y="481404"/>
                </a:lnTo>
                <a:lnTo>
                  <a:pt x="392961" y="463023"/>
                </a:lnTo>
                <a:lnTo>
                  <a:pt x="429422" y="438505"/>
                </a:lnTo>
                <a:lnTo>
                  <a:pt x="460908" y="408551"/>
                </a:lnTo>
                <a:lnTo>
                  <a:pt x="486682" y="373864"/>
                </a:lnTo>
                <a:lnTo>
                  <a:pt x="506006" y="335144"/>
                </a:lnTo>
                <a:lnTo>
                  <a:pt x="518141" y="293093"/>
                </a:lnTo>
                <a:lnTo>
                  <a:pt x="522350" y="248412"/>
                </a:lnTo>
                <a:lnTo>
                  <a:pt x="518141" y="203768"/>
                </a:lnTo>
                <a:lnTo>
                  <a:pt x="506006" y="161746"/>
                </a:lnTo>
                <a:lnTo>
                  <a:pt x="486682" y="123048"/>
                </a:lnTo>
                <a:lnTo>
                  <a:pt x="460908" y="88377"/>
                </a:lnTo>
                <a:lnTo>
                  <a:pt x="429422" y="58434"/>
                </a:lnTo>
                <a:lnTo>
                  <a:pt x="392961" y="33923"/>
                </a:lnTo>
                <a:lnTo>
                  <a:pt x="352264" y="15545"/>
                </a:lnTo>
                <a:lnTo>
                  <a:pt x="308068" y="4003"/>
                </a:lnTo>
                <a:lnTo>
                  <a:pt x="261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5b682fb158_0_384"/>
          <p:cNvSpPr txBox="1"/>
          <p:nvPr>
            <p:ph type="ctrTitle"/>
          </p:nvPr>
        </p:nvSpPr>
        <p:spPr>
          <a:xfrm>
            <a:off x="0" y="174751"/>
            <a:ext cx="91440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734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Réalisation</a:t>
            </a:r>
            <a:endParaRPr/>
          </a:p>
        </p:txBody>
      </p:sp>
      <p:sp>
        <p:nvSpPr>
          <p:cNvPr id="368" name="Google Shape;368;g5b682fb158_0_384"/>
          <p:cNvSpPr txBox="1"/>
          <p:nvPr/>
        </p:nvSpPr>
        <p:spPr>
          <a:xfrm>
            <a:off x="0" y="834839"/>
            <a:ext cx="9144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Architecture logicielle des applications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5b682fb158_0_384"/>
          <p:cNvSpPr txBox="1"/>
          <p:nvPr/>
        </p:nvSpPr>
        <p:spPr>
          <a:xfrm>
            <a:off x="8506057" y="6420700"/>
            <a:ext cx="4680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g5b682fb158_0_38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64400" y="1881200"/>
            <a:ext cx="573405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7812151" y="1341500"/>
            <a:ext cx="1162050" cy="3602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7357871" y="225552"/>
            <a:ext cx="1482852" cy="14493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7308850" y="188976"/>
            <a:ext cx="1479550" cy="1446530"/>
          </a:xfrm>
          <a:custGeom>
            <a:rect b="b" l="l" r="r" t="t"/>
            <a:pathLst>
              <a:path extrusionOk="0" h="1446530" w="1479550">
                <a:moveTo>
                  <a:pt x="739775" y="0"/>
                </a:moveTo>
                <a:lnTo>
                  <a:pt x="691135" y="1537"/>
                </a:lnTo>
                <a:lnTo>
                  <a:pt x="643335" y="6088"/>
                </a:lnTo>
                <a:lnTo>
                  <a:pt x="596473" y="13556"/>
                </a:lnTo>
                <a:lnTo>
                  <a:pt x="550646" y="23845"/>
                </a:lnTo>
                <a:lnTo>
                  <a:pt x="505951" y="36861"/>
                </a:lnTo>
                <a:lnTo>
                  <a:pt x="462486" y="52508"/>
                </a:lnTo>
                <a:lnTo>
                  <a:pt x="420349" y="70692"/>
                </a:lnTo>
                <a:lnTo>
                  <a:pt x="379637" y="91316"/>
                </a:lnTo>
                <a:lnTo>
                  <a:pt x="340446" y="114285"/>
                </a:lnTo>
                <a:lnTo>
                  <a:pt x="302876" y="139504"/>
                </a:lnTo>
                <a:lnTo>
                  <a:pt x="267023" y="166879"/>
                </a:lnTo>
                <a:lnTo>
                  <a:pt x="232985" y="196313"/>
                </a:lnTo>
                <a:lnTo>
                  <a:pt x="200860" y="227711"/>
                </a:lnTo>
                <a:lnTo>
                  <a:pt x="170744" y="260978"/>
                </a:lnTo>
                <a:lnTo>
                  <a:pt x="142735" y="296018"/>
                </a:lnTo>
                <a:lnTo>
                  <a:pt x="116932" y="332737"/>
                </a:lnTo>
                <a:lnTo>
                  <a:pt x="93430" y="371039"/>
                </a:lnTo>
                <a:lnTo>
                  <a:pt x="72328" y="410829"/>
                </a:lnTo>
                <a:lnTo>
                  <a:pt x="53724" y="452011"/>
                </a:lnTo>
                <a:lnTo>
                  <a:pt x="37714" y="494491"/>
                </a:lnTo>
                <a:lnTo>
                  <a:pt x="24397" y="538172"/>
                </a:lnTo>
                <a:lnTo>
                  <a:pt x="13869" y="582960"/>
                </a:lnTo>
                <a:lnTo>
                  <a:pt x="6229" y="628759"/>
                </a:lnTo>
                <a:lnTo>
                  <a:pt x="1573" y="675475"/>
                </a:lnTo>
                <a:lnTo>
                  <a:pt x="0" y="723011"/>
                </a:lnTo>
                <a:lnTo>
                  <a:pt x="1573" y="770561"/>
                </a:lnTo>
                <a:lnTo>
                  <a:pt x="6229" y="817290"/>
                </a:lnTo>
                <a:lnTo>
                  <a:pt x="13869" y="863101"/>
                </a:lnTo>
                <a:lnTo>
                  <a:pt x="24397" y="907901"/>
                </a:lnTo>
                <a:lnTo>
                  <a:pt x="37714" y="951592"/>
                </a:lnTo>
                <a:lnTo>
                  <a:pt x="53724" y="994081"/>
                </a:lnTo>
                <a:lnTo>
                  <a:pt x="72328" y="1035272"/>
                </a:lnTo>
                <a:lnTo>
                  <a:pt x="93430" y="1075069"/>
                </a:lnTo>
                <a:lnTo>
                  <a:pt x="116932" y="1113378"/>
                </a:lnTo>
                <a:lnTo>
                  <a:pt x="142735" y="1150102"/>
                </a:lnTo>
                <a:lnTo>
                  <a:pt x="170744" y="1185148"/>
                </a:lnTo>
                <a:lnTo>
                  <a:pt x="200860" y="1218420"/>
                </a:lnTo>
                <a:lnTo>
                  <a:pt x="232985" y="1249821"/>
                </a:lnTo>
                <a:lnTo>
                  <a:pt x="267023" y="1279258"/>
                </a:lnTo>
                <a:lnTo>
                  <a:pt x="302876" y="1306635"/>
                </a:lnTo>
                <a:lnTo>
                  <a:pt x="340446" y="1331857"/>
                </a:lnTo>
                <a:lnTo>
                  <a:pt x="379637" y="1354828"/>
                </a:lnTo>
                <a:lnTo>
                  <a:pt x="420349" y="1375454"/>
                </a:lnTo>
                <a:lnTo>
                  <a:pt x="462486" y="1393638"/>
                </a:lnTo>
                <a:lnTo>
                  <a:pt x="505951" y="1409286"/>
                </a:lnTo>
                <a:lnTo>
                  <a:pt x="550646" y="1422303"/>
                </a:lnTo>
                <a:lnTo>
                  <a:pt x="596473" y="1432592"/>
                </a:lnTo>
                <a:lnTo>
                  <a:pt x="643335" y="1440060"/>
                </a:lnTo>
                <a:lnTo>
                  <a:pt x="691135" y="1444611"/>
                </a:lnTo>
                <a:lnTo>
                  <a:pt x="739775" y="1446149"/>
                </a:lnTo>
                <a:lnTo>
                  <a:pt x="788414" y="1444611"/>
                </a:lnTo>
                <a:lnTo>
                  <a:pt x="836214" y="1440060"/>
                </a:lnTo>
                <a:lnTo>
                  <a:pt x="883076" y="1432592"/>
                </a:lnTo>
                <a:lnTo>
                  <a:pt x="928903" y="1422303"/>
                </a:lnTo>
                <a:lnTo>
                  <a:pt x="973598" y="1409286"/>
                </a:lnTo>
                <a:lnTo>
                  <a:pt x="1017063" y="1393638"/>
                </a:lnTo>
                <a:lnTo>
                  <a:pt x="1059200" y="1375454"/>
                </a:lnTo>
                <a:lnTo>
                  <a:pt x="1099912" y="1354828"/>
                </a:lnTo>
                <a:lnTo>
                  <a:pt x="1139103" y="1331857"/>
                </a:lnTo>
                <a:lnTo>
                  <a:pt x="1176673" y="1306635"/>
                </a:lnTo>
                <a:lnTo>
                  <a:pt x="1212526" y="1279258"/>
                </a:lnTo>
                <a:lnTo>
                  <a:pt x="1246564" y="1249821"/>
                </a:lnTo>
                <a:lnTo>
                  <a:pt x="1278689" y="1218420"/>
                </a:lnTo>
                <a:lnTo>
                  <a:pt x="1308805" y="1185148"/>
                </a:lnTo>
                <a:lnTo>
                  <a:pt x="1336814" y="1150102"/>
                </a:lnTo>
                <a:lnTo>
                  <a:pt x="1362617" y="1113378"/>
                </a:lnTo>
                <a:lnTo>
                  <a:pt x="1386119" y="1075069"/>
                </a:lnTo>
                <a:lnTo>
                  <a:pt x="1407221" y="1035272"/>
                </a:lnTo>
                <a:lnTo>
                  <a:pt x="1425825" y="994081"/>
                </a:lnTo>
                <a:lnTo>
                  <a:pt x="1441835" y="951592"/>
                </a:lnTo>
                <a:lnTo>
                  <a:pt x="1455152" y="907901"/>
                </a:lnTo>
                <a:lnTo>
                  <a:pt x="1465680" y="863101"/>
                </a:lnTo>
                <a:lnTo>
                  <a:pt x="1473320" y="817290"/>
                </a:lnTo>
                <a:lnTo>
                  <a:pt x="1477976" y="770561"/>
                </a:lnTo>
                <a:lnTo>
                  <a:pt x="1479550" y="723011"/>
                </a:lnTo>
                <a:lnTo>
                  <a:pt x="1477976" y="675475"/>
                </a:lnTo>
                <a:lnTo>
                  <a:pt x="1473320" y="628759"/>
                </a:lnTo>
                <a:lnTo>
                  <a:pt x="1465680" y="582960"/>
                </a:lnTo>
                <a:lnTo>
                  <a:pt x="1455152" y="538172"/>
                </a:lnTo>
                <a:lnTo>
                  <a:pt x="1441835" y="494491"/>
                </a:lnTo>
                <a:lnTo>
                  <a:pt x="1425825" y="452011"/>
                </a:lnTo>
                <a:lnTo>
                  <a:pt x="1407221" y="410829"/>
                </a:lnTo>
                <a:lnTo>
                  <a:pt x="1386119" y="371039"/>
                </a:lnTo>
                <a:lnTo>
                  <a:pt x="1362617" y="332737"/>
                </a:lnTo>
                <a:lnTo>
                  <a:pt x="1336814" y="296018"/>
                </a:lnTo>
                <a:lnTo>
                  <a:pt x="1308805" y="260978"/>
                </a:lnTo>
                <a:lnTo>
                  <a:pt x="1278689" y="227711"/>
                </a:lnTo>
                <a:lnTo>
                  <a:pt x="1246564" y="196313"/>
                </a:lnTo>
                <a:lnTo>
                  <a:pt x="1212526" y="166879"/>
                </a:lnTo>
                <a:lnTo>
                  <a:pt x="1176673" y="139504"/>
                </a:lnTo>
                <a:lnTo>
                  <a:pt x="1139103" y="114285"/>
                </a:lnTo>
                <a:lnTo>
                  <a:pt x="1099912" y="91316"/>
                </a:lnTo>
                <a:lnTo>
                  <a:pt x="1059200" y="70692"/>
                </a:lnTo>
                <a:lnTo>
                  <a:pt x="1017063" y="52508"/>
                </a:lnTo>
                <a:lnTo>
                  <a:pt x="973598" y="36861"/>
                </a:lnTo>
                <a:lnTo>
                  <a:pt x="928903" y="23845"/>
                </a:lnTo>
                <a:lnTo>
                  <a:pt x="883076" y="13556"/>
                </a:lnTo>
                <a:lnTo>
                  <a:pt x="836214" y="6088"/>
                </a:lnTo>
                <a:lnTo>
                  <a:pt x="788414" y="1537"/>
                </a:lnTo>
                <a:lnTo>
                  <a:pt x="7397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7800975" y="695325"/>
            <a:ext cx="522604" cy="497205"/>
          </a:xfrm>
          <a:custGeom>
            <a:rect b="b" l="l" r="r" t="t"/>
            <a:pathLst>
              <a:path extrusionOk="0" h="497205" w="522604">
                <a:moveTo>
                  <a:pt x="261111" y="0"/>
                </a:moveTo>
                <a:lnTo>
                  <a:pt x="214193" y="4003"/>
                </a:lnTo>
                <a:lnTo>
                  <a:pt x="170027" y="15545"/>
                </a:lnTo>
                <a:lnTo>
                  <a:pt x="129351" y="33923"/>
                </a:lnTo>
                <a:lnTo>
                  <a:pt x="92906" y="58434"/>
                </a:lnTo>
                <a:lnTo>
                  <a:pt x="61431" y="88377"/>
                </a:lnTo>
                <a:lnTo>
                  <a:pt x="35663" y="123048"/>
                </a:lnTo>
                <a:lnTo>
                  <a:pt x="16343" y="161746"/>
                </a:lnTo>
                <a:lnTo>
                  <a:pt x="4208" y="203768"/>
                </a:lnTo>
                <a:lnTo>
                  <a:pt x="0" y="248412"/>
                </a:lnTo>
                <a:lnTo>
                  <a:pt x="4208" y="293093"/>
                </a:lnTo>
                <a:lnTo>
                  <a:pt x="16343" y="335144"/>
                </a:lnTo>
                <a:lnTo>
                  <a:pt x="35663" y="373864"/>
                </a:lnTo>
                <a:lnTo>
                  <a:pt x="61431" y="408551"/>
                </a:lnTo>
                <a:lnTo>
                  <a:pt x="92906" y="438505"/>
                </a:lnTo>
                <a:lnTo>
                  <a:pt x="129351" y="463023"/>
                </a:lnTo>
                <a:lnTo>
                  <a:pt x="170027" y="481404"/>
                </a:lnTo>
                <a:lnTo>
                  <a:pt x="214193" y="492947"/>
                </a:lnTo>
                <a:lnTo>
                  <a:pt x="261111" y="496950"/>
                </a:lnTo>
                <a:lnTo>
                  <a:pt x="308068" y="492947"/>
                </a:lnTo>
                <a:lnTo>
                  <a:pt x="352264" y="481404"/>
                </a:lnTo>
                <a:lnTo>
                  <a:pt x="392961" y="463023"/>
                </a:lnTo>
                <a:lnTo>
                  <a:pt x="429422" y="438505"/>
                </a:lnTo>
                <a:lnTo>
                  <a:pt x="460908" y="408551"/>
                </a:lnTo>
                <a:lnTo>
                  <a:pt x="486682" y="373864"/>
                </a:lnTo>
                <a:lnTo>
                  <a:pt x="506006" y="335144"/>
                </a:lnTo>
                <a:lnTo>
                  <a:pt x="518141" y="293093"/>
                </a:lnTo>
                <a:lnTo>
                  <a:pt x="522350" y="248412"/>
                </a:lnTo>
                <a:lnTo>
                  <a:pt x="518141" y="203768"/>
                </a:lnTo>
                <a:lnTo>
                  <a:pt x="506006" y="161746"/>
                </a:lnTo>
                <a:lnTo>
                  <a:pt x="486682" y="123048"/>
                </a:lnTo>
                <a:lnTo>
                  <a:pt x="460908" y="88377"/>
                </a:lnTo>
                <a:lnTo>
                  <a:pt x="429422" y="58434"/>
                </a:lnTo>
                <a:lnTo>
                  <a:pt x="392961" y="33923"/>
                </a:lnTo>
                <a:lnTo>
                  <a:pt x="352264" y="15545"/>
                </a:lnTo>
                <a:lnTo>
                  <a:pt x="308068" y="4003"/>
                </a:lnTo>
                <a:lnTo>
                  <a:pt x="261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8776969" y="6484942"/>
            <a:ext cx="220345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marR="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>
            <p:ph type="title"/>
          </p:nvPr>
        </p:nvSpPr>
        <p:spPr>
          <a:xfrm>
            <a:off x="0" y="174751"/>
            <a:ext cx="91440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72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84" name="Google Shape;84;p3"/>
          <p:cNvSpPr/>
          <p:nvPr/>
        </p:nvSpPr>
        <p:spPr>
          <a:xfrm>
            <a:off x="7361562" y="245085"/>
            <a:ext cx="1369500" cy="1341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2448"/>
            <a:ext cx="9144000" cy="2530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3"/>
          <p:cNvPicPr preferRelativeResize="0"/>
          <p:nvPr/>
        </p:nvPicPr>
        <p:blipFill rotWithShape="1">
          <a:blip r:embed="rId7">
            <a:alphaModFix/>
          </a:blip>
          <a:srcRect b="0" l="0" r="0" t="64898"/>
          <a:stretch/>
        </p:blipFill>
        <p:spPr>
          <a:xfrm>
            <a:off x="0" y="1850763"/>
            <a:ext cx="9144000" cy="33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/>
        </p:nvSpPr>
        <p:spPr>
          <a:xfrm>
            <a:off x="82875" y="2912550"/>
            <a:ext cx="8914500" cy="19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b682fb158_0_400"/>
          <p:cNvSpPr/>
          <p:nvPr/>
        </p:nvSpPr>
        <p:spPr>
          <a:xfrm>
            <a:off x="7812151" y="1341500"/>
            <a:ext cx="1161900" cy="36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5b682fb158_0_400"/>
          <p:cNvSpPr/>
          <p:nvPr/>
        </p:nvSpPr>
        <p:spPr>
          <a:xfrm>
            <a:off x="7357871" y="225552"/>
            <a:ext cx="1482900" cy="144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5b682fb158_0_400"/>
          <p:cNvSpPr/>
          <p:nvPr/>
        </p:nvSpPr>
        <p:spPr>
          <a:xfrm>
            <a:off x="7308850" y="188976"/>
            <a:ext cx="1479550" cy="1446530"/>
          </a:xfrm>
          <a:custGeom>
            <a:rect b="b" l="l" r="r" t="t"/>
            <a:pathLst>
              <a:path extrusionOk="0" h="1446530" w="1479550">
                <a:moveTo>
                  <a:pt x="739775" y="0"/>
                </a:moveTo>
                <a:lnTo>
                  <a:pt x="691135" y="1537"/>
                </a:lnTo>
                <a:lnTo>
                  <a:pt x="643335" y="6088"/>
                </a:lnTo>
                <a:lnTo>
                  <a:pt x="596473" y="13556"/>
                </a:lnTo>
                <a:lnTo>
                  <a:pt x="550646" y="23845"/>
                </a:lnTo>
                <a:lnTo>
                  <a:pt x="505951" y="36861"/>
                </a:lnTo>
                <a:lnTo>
                  <a:pt x="462486" y="52508"/>
                </a:lnTo>
                <a:lnTo>
                  <a:pt x="420349" y="70692"/>
                </a:lnTo>
                <a:lnTo>
                  <a:pt x="379637" y="91316"/>
                </a:lnTo>
                <a:lnTo>
                  <a:pt x="340446" y="114285"/>
                </a:lnTo>
                <a:lnTo>
                  <a:pt x="302876" y="139504"/>
                </a:lnTo>
                <a:lnTo>
                  <a:pt x="267023" y="166879"/>
                </a:lnTo>
                <a:lnTo>
                  <a:pt x="232985" y="196313"/>
                </a:lnTo>
                <a:lnTo>
                  <a:pt x="200860" y="227711"/>
                </a:lnTo>
                <a:lnTo>
                  <a:pt x="170744" y="260978"/>
                </a:lnTo>
                <a:lnTo>
                  <a:pt x="142735" y="296018"/>
                </a:lnTo>
                <a:lnTo>
                  <a:pt x="116932" y="332737"/>
                </a:lnTo>
                <a:lnTo>
                  <a:pt x="93430" y="371039"/>
                </a:lnTo>
                <a:lnTo>
                  <a:pt x="72328" y="410829"/>
                </a:lnTo>
                <a:lnTo>
                  <a:pt x="53724" y="452011"/>
                </a:lnTo>
                <a:lnTo>
                  <a:pt x="37714" y="494491"/>
                </a:lnTo>
                <a:lnTo>
                  <a:pt x="24397" y="538172"/>
                </a:lnTo>
                <a:lnTo>
                  <a:pt x="13869" y="582960"/>
                </a:lnTo>
                <a:lnTo>
                  <a:pt x="6229" y="628759"/>
                </a:lnTo>
                <a:lnTo>
                  <a:pt x="1573" y="675475"/>
                </a:lnTo>
                <a:lnTo>
                  <a:pt x="0" y="723011"/>
                </a:lnTo>
                <a:lnTo>
                  <a:pt x="1573" y="770561"/>
                </a:lnTo>
                <a:lnTo>
                  <a:pt x="6229" y="817290"/>
                </a:lnTo>
                <a:lnTo>
                  <a:pt x="13869" y="863101"/>
                </a:lnTo>
                <a:lnTo>
                  <a:pt x="24397" y="907901"/>
                </a:lnTo>
                <a:lnTo>
                  <a:pt x="37714" y="951592"/>
                </a:lnTo>
                <a:lnTo>
                  <a:pt x="53724" y="994081"/>
                </a:lnTo>
                <a:lnTo>
                  <a:pt x="72328" y="1035272"/>
                </a:lnTo>
                <a:lnTo>
                  <a:pt x="93430" y="1075069"/>
                </a:lnTo>
                <a:lnTo>
                  <a:pt x="116932" y="1113378"/>
                </a:lnTo>
                <a:lnTo>
                  <a:pt x="142735" y="1150102"/>
                </a:lnTo>
                <a:lnTo>
                  <a:pt x="170744" y="1185148"/>
                </a:lnTo>
                <a:lnTo>
                  <a:pt x="200860" y="1218420"/>
                </a:lnTo>
                <a:lnTo>
                  <a:pt x="232985" y="1249821"/>
                </a:lnTo>
                <a:lnTo>
                  <a:pt x="267023" y="1279258"/>
                </a:lnTo>
                <a:lnTo>
                  <a:pt x="302876" y="1306635"/>
                </a:lnTo>
                <a:lnTo>
                  <a:pt x="340446" y="1331857"/>
                </a:lnTo>
                <a:lnTo>
                  <a:pt x="379637" y="1354828"/>
                </a:lnTo>
                <a:lnTo>
                  <a:pt x="420349" y="1375454"/>
                </a:lnTo>
                <a:lnTo>
                  <a:pt x="462486" y="1393638"/>
                </a:lnTo>
                <a:lnTo>
                  <a:pt x="505951" y="1409286"/>
                </a:lnTo>
                <a:lnTo>
                  <a:pt x="550646" y="1422303"/>
                </a:lnTo>
                <a:lnTo>
                  <a:pt x="596473" y="1432592"/>
                </a:lnTo>
                <a:lnTo>
                  <a:pt x="643335" y="1440060"/>
                </a:lnTo>
                <a:lnTo>
                  <a:pt x="691135" y="1444611"/>
                </a:lnTo>
                <a:lnTo>
                  <a:pt x="739775" y="1446149"/>
                </a:lnTo>
                <a:lnTo>
                  <a:pt x="788414" y="1444611"/>
                </a:lnTo>
                <a:lnTo>
                  <a:pt x="836214" y="1440060"/>
                </a:lnTo>
                <a:lnTo>
                  <a:pt x="883076" y="1432592"/>
                </a:lnTo>
                <a:lnTo>
                  <a:pt x="928903" y="1422303"/>
                </a:lnTo>
                <a:lnTo>
                  <a:pt x="973598" y="1409286"/>
                </a:lnTo>
                <a:lnTo>
                  <a:pt x="1017063" y="1393638"/>
                </a:lnTo>
                <a:lnTo>
                  <a:pt x="1059200" y="1375454"/>
                </a:lnTo>
                <a:lnTo>
                  <a:pt x="1099912" y="1354828"/>
                </a:lnTo>
                <a:lnTo>
                  <a:pt x="1139103" y="1331857"/>
                </a:lnTo>
                <a:lnTo>
                  <a:pt x="1176673" y="1306635"/>
                </a:lnTo>
                <a:lnTo>
                  <a:pt x="1212526" y="1279258"/>
                </a:lnTo>
                <a:lnTo>
                  <a:pt x="1246564" y="1249821"/>
                </a:lnTo>
                <a:lnTo>
                  <a:pt x="1278689" y="1218420"/>
                </a:lnTo>
                <a:lnTo>
                  <a:pt x="1308805" y="1185148"/>
                </a:lnTo>
                <a:lnTo>
                  <a:pt x="1336814" y="1150102"/>
                </a:lnTo>
                <a:lnTo>
                  <a:pt x="1362617" y="1113378"/>
                </a:lnTo>
                <a:lnTo>
                  <a:pt x="1386119" y="1075069"/>
                </a:lnTo>
                <a:lnTo>
                  <a:pt x="1407221" y="1035272"/>
                </a:lnTo>
                <a:lnTo>
                  <a:pt x="1425825" y="994081"/>
                </a:lnTo>
                <a:lnTo>
                  <a:pt x="1441835" y="951592"/>
                </a:lnTo>
                <a:lnTo>
                  <a:pt x="1455152" y="907901"/>
                </a:lnTo>
                <a:lnTo>
                  <a:pt x="1465680" y="863101"/>
                </a:lnTo>
                <a:lnTo>
                  <a:pt x="1473320" y="817290"/>
                </a:lnTo>
                <a:lnTo>
                  <a:pt x="1477976" y="770561"/>
                </a:lnTo>
                <a:lnTo>
                  <a:pt x="1479550" y="723011"/>
                </a:lnTo>
                <a:lnTo>
                  <a:pt x="1477976" y="675475"/>
                </a:lnTo>
                <a:lnTo>
                  <a:pt x="1473320" y="628759"/>
                </a:lnTo>
                <a:lnTo>
                  <a:pt x="1465680" y="582960"/>
                </a:lnTo>
                <a:lnTo>
                  <a:pt x="1455152" y="538172"/>
                </a:lnTo>
                <a:lnTo>
                  <a:pt x="1441835" y="494491"/>
                </a:lnTo>
                <a:lnTo>
                  <a:pt x="1425825" y="452011"/>
                </a:lnTo>
                <a:lnTo>
                  <a:pt x="1407221" y="410829"/>
                </a:lnTo>
                <a:lnTo>
                  <a:pt x="1386119" y="371039"/>
                </a:lnTo>
                <a:lnTo>
                  <a:pt x="1362617" y="332737"/>
                </a:lnTo>
                <a:lnTo>
                  <a:pt x="1336814" y="296018"/>
                </a:lnTo>
                <a:lnTo>
                  <a:pt x="1308805" y="260978"/>
                </a:lnTo>
                <a:lnTo>
                  <a:pt x="1278689" y="227711"/>
                </a:lnTo>
                <a:lnTo>
                  <a:pt x="1246564" y="196313"/>
                </a:lnTo>
                <a:lnTo>
                  <a:pt x="1212526" y="166879"/>
                </a:lnTo>
                <a:lnTo>
                  <a:pt x="1176673" y="139504"/>
                </a:lnTo>
                <a:lnTo>
                  <a:pt x="1139103" y="114285"/>
                </a:lnTo>
                <a:lnTo>
                  <a:pt x="1099912" y="91316"/>
                </a:lnTo>
                <a:lnTo>
                  <a:pt x="1059200" y="70692"/>
                </a:lnTo>
                <a:lnTo>
                  <a:pt x="1017063" y="52508"/>
                </a:lnTo>
                <a:lnTo>
                  <a:pt x="973598" y="36861"/>
                </a:lnTo>
                <a:lnTo>
                  <a:pt x="928903" y="23845"/>
                </a:lnTo>
                <a:lnTo>
                  <a:pt x="883076" y="13556"/>
                </a:lnTo>
                <a:lnTo>
                  <a:pt x="836214" y="6088"/>
                </a:lnTo>
                <a:lnTo>
                  <a:pt x="788414" y="1537"/>
                </a:lnTo>
                <a:lnTo>
                  <a:pt x="7397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5b682fb158_0_400"/>
          <p:cNvSpPr/>
          <p:nvPr/>
        </p:nvSpPr>
        <p:spPr>
          <a:xfrm>
            <a:off x="7361562" y="245085"/>
            <a:ext cx="1369500" cy="1341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5b682fb158_0_400"/>
          <p:cNvSpPr/>
          <p:nvPr/>
        </p:nvSpPr>
        <p:spPr>
          <a:xfrm>
            <a:off x="7800975" y="695325"/>
            <a:ext cx="522604" cy="497205"/>
          </a:xfrm>
          <a:custGeom>
            <a:rect b="b" l="l" r="r" t="t"/>
            <a:pathLst>
              <a:path extrusionOk="0" h="497205" w="522604">
                <a:moveTo>
                  <a:pt x="261111" y="0"/>
                </a:moveTo>
                <a:lnTo>
                  <a:pt x="214193" y="4003"/>
                </a:lnTo>
                <a:lnTo>
                  <a:pt x="170027" y="15545"/>
                </a:lnTo>
                <a:lnTo>
                  <a:pt x="129351" y="33923"/>
                </a:lnTo>
                <a:lnTo>
                  <a:pt x="92906" y="58434"/>
                </a:lnTo>
                <a:lnTo>
                  <a:pt x="61431" y="88377"/>
                </a:lnTo>
                <a:lnTo>
                  <a:pt x="35663" y="123048"/>
                </a:lnTo>
                <a:lnTo>
                  <a:pt x="16343" y="161746"/>
                </a:lnTo>
                <a:lnTo>
                  <a:pt x="4208" y="203768"/>
                </a:lnTo>
                <a:lnTo>
                  <a:pt x="0" y="248412"/>
                </a:lnTo>
                <a:lnTo>
                  <a:pt x="4208" y="293093"/>
                </a:lnTo>
                <a:lnTo>
                  <a:pt x="16343" y="335144"/>
                </a:lnTo>
                <a:lnTo>
                  <a:pt x="35663" y="373864"/>
                </a:lnTo>
                <a:lnTo>
                  <a:pt x="61431" y="408551"/>
                </a:lnTo>
                <a:lnTo>
                  <a:pt x="92906" y="438505"/>
                </a:lnTo>
                <a:lnTo>
                  <a:pt x="129351" y="463023"/>
                </a:lnTo>
                <a:lnTo>
                  <a:pt x="170027" y="481404"/>
                </a:lnTo>
                <a:lnTo>
                  <a:pt x="214193" y="492947"/>
                </a:lnTo>
                <a:lnTo>
                  <a:pt x="261111" y="496950"/>
                </a:lnTo>
                <a:lnTo>
                  <a:pt x="308068" y="492947"/>
                </a:lnTo>
                <a:lnTo>
                  <a:pt x="352264" y="481404"/>
                </a:lnTo>
                <a:lnTo>
                  <a:pt x="392961" y="463023"/>
                </a:lnTo>
                <a:lnTo>
                  <a:pt x="429422" y="438505"/>
                </a:lnTo>
                <a:lnTo>
                  <a:pt x="460908" y="408551"/>
                </a:lnTo>
                <a:lnTo>
                  <a:pt x="486682" y="373864"/>
                </a:lnTo>
                <a:lnTo>
                  <a:pt x="506006" y="335144"/>
                </a:lnTo>
                <a:lnTo>
                  <a:pt x="518141" y="293093"/>
                </a:lnTo>
                <a:lnTo>
                  <a:pt x="522350" y="248412"/>
                </a:lnTo>
                <a:lnTo>
                  <a:pt x="518141" y="203768"/>
                </a:lnTo>
                <a:lnTo>
                  <a:pt x="506006" y="161746"/>
                </a:lnTo>
                <a:lnTo>
                  <a:pt x="486682" y="123048"/>
                </a:lnTo>
                <a:lnTo>
                  <a:pt x="460908" y="88377"/>
                </a:lnTo>
                <a:lnTo>
                  <a:pt x="429422" y="58434"/>
                </a:lnTo>
                <a:lnTo>
                  <a:pt x="392961" y="33923"/>
                </a:lnTo>
                <a:lnTo>
                  <a:pt x="352264" y="15545"/>
                </a:lnTo>
                <a:lnTo>
                  <a:pt x="308068" y="4003"/>
                </a:lnTo>
                <a:lnTo>
                  <a:pt x="261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5b682fb158_0_400"/>
          <p:cNvSpPr txBox="1"/>
          <p:nvPr>
            <p:ph type="ctrTitle"/>
          </p:nvPr>
        </p:nvSpPr>
        <p:spPr>
          <a:xfrm>
            <a:off x="0" y="174751"/>
            <a:ext cx="91440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734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Réalisation</a:t>
            </a:r>
            <a:endParaRPr/>
          </a:p>
        </p:txBody>
      </p:sp>
      <p:sp>
        <p:nvSpPr>
          <p:cNvPr id="381" name="Google Shape;381;g5b682fb158_0_400"/>
          <p:cNvSpPr txBox="1"/>
          <p:nvPr/>
        </p:nvSpPr>
        <p:spPr>
          <a:xfrm>
            <a:off x="220550" y="834850"/>
            <a:ext cx="8923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FFFFFF"/>
                </a:solidFill>
              </a:rPr>
              <a:t>Simulation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5b682fb158_0_400"/>
          <p:cNvSpPr txBox="1"/>
          <p:nvPr/>
        </p:nvSpPr>
        <p:spPr>
          <a:xfrm>
            <a:off x="8533656" y="6393150"/>
            <a:ext cx="440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g5b682fb158_0_4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46825" y="2392650"/>
            <a:ext cx="2640300" cy="26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g5b682fb158_0_40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71952" y="2936300"/>
            <a:ext cx="1479549" cy="147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5b682fb158_0_40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58275" y="3130617"/>
            <a:ext cx="817400" cy="8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5b682fb158_0_4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2839086">
            <a:off x="4467852" y="2681440"/>
            <a:ext cx="1805626" cy="180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b682fb158_0_456"/>
          <p:cNvSpPr/>
          <p:nvPr/>
        </p:nvSpPr>
        <p:spPr>
          <a:xfrm>
            <a:off x="7812151" y="1341500"/>
            <a:ext cx="1161900" cy="36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5b682fb158_0_456"/>
          <p:cNvSpPr/>
          <p:nvPr/>
        </p:nvSpPr>
        <p:spPr>
          <a:xfrm>
            <a:off x="7357871" y="225552"/>
            <a:ext cx="1482900" cy="144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g5b682fb158_0_456"/>
          <p:cNvSpPr/>
          <p:nvPr/>
        </p:nvSpPr>
        <p:spPr>
          <a:xfrm>
            <a:off x="7308850" y="188976"/>
            <a:ext cx="1479550" cy="1446530"/>
          </a:xfrm>
          <a:custGeom>
            <a:rect b="b" l="l" r="r" t="t"/>
            <a:pathLst>
              <a:path extrusionOk="0" h="1446530" w="1479550">
                <a:moveTo>
                  <a:pt x="739775" y="0"/>
                </a:moveTo>
                <a:lnTo>
                  <a:pt x="691135" y="1537"/>
                </a:lnTo>
                <a:lnTo>
                  <a:pt x="643335" y="6088"/>
                </a:lnTo>
                <a:lnTo>
                  <a:pt x="596473" y="13556"/>
                </a:lnTo>
                <a:lnTo>
                  <a:pt x="550646" y="23845"/>
                </a:lnTo>
                <a:lnTo>
                  <a:pt x="505951" y="36861"/>
                </a:lnTo>
                <a:lnTo>
                  <a:pt x="462486" y="52508"/>
                </a:lnTo>
                <a:lnTo>
                  <a:pt x="420349" y="70692"/>
                </a:lnTo>
                <a:lnTo>
                  <a:pt x="379637" y="91316"/>
                </a:lnTo>
                <a:lnTo>
                  <a:pt x="340446" y="114285"/>
                </a:lnTo>
                <a:lnTo>
                  <a:pt x="302876" y="139504"/>
                </a:lnTo>
                <a:lnTo>
                  <a:pt x="267023" y="166879"/>
                </a:lnTo>
                <a:lnTo>
                  <a:pt x="232985" y="196313"/>
                </a:lnTo>
                <a:lnTo>
                  <a:pt x="200860" y="227711"/>
                </a:lnTo>
                <a:lnTo>
                  <a:pt x="170744" y="260978"/>
                </a:lnTo>
                <a:lnTo>
                  <a:pt x="142735" y="296018"/>
                </a:lnTo>
                <a:lnTo>
                  <a:pt x="116932" y="332737"/>
                </a:lnTo>
                <a:lnTo>
                  <a:pt x="93430" y="371039"/>
                </a:lnTo>
                <a:lnTo>
                  <a:pt x="72328" y="410829"/>
                </a:lnTo>
                <a:lnTo>
                  <a:pt x="53724" y="452011"/>
                </a:lnTo>
                <a:lnTo>
                  <a:pt x="37714" y="494491"/>
                </a:lnTo>
                <a:lnTo>
                  <a:pt x="24397" y="538172"/>
                </a:lnTo>
                <a:lnTo>
                  <a:pt x="13869" y="582960"/>
                </a:lnTo>
                <a:lnTo>
                  <a:pt x="6229" y="628759"/>
                </a:lnTo>
                <a:lnTo>
                  <a:pt x="1573" y="675475"/>
                </a:lnTo>
                <a:lnTo>
                  <a:pt x="0" y="723011"/>
                </a:lnTo>
                <a:lnTo>
                  <a:pt x="1573" y="770561"/>
                </a:lnTo>
                <a:lnTo>
                  <a:pt x="6229" y="817290"/>
                </a:lnTo>
                <a:lnTo>
                  <a:pt x="13869" y="863101"/>
                </a:lnTo>
                <a:lnTo>
                  <a:pt x="24397" y="907901"/>
                </a:lnTo>
                <a:lnTo>
                  <a:pt x="37714" y="951592"/>
                </a:lnTo>
                <a:lnTo>
                  <a:pt x="53724" y="994081"/>
                </a:lnTo>
                <a:lnTo>
                  <a:pt x="72328" y="1035272"/>
                </a:lnTo>
                <a:lnTo>
                  <a:pt x="93430" y="1075069"/>
                </a:lnTo>
                <a:lnTo>
                  <a:pt x="116932" y="1113378"/>
                </a:lnTo>
                <a:lnTo>
                  <a:pt x="142735" y="1150102"/>
                </a:lnTo>
                <a:lnTo>
                  <a:pt x="170744" y="1185148"/>
                </a:lnTo>
                <a:lnTo>
                  <a:pt x="200860" y="1218420"/>
                </a:lnTo>
                <a:lnTo>
                  <a:pt x="232985" y="1249821"/>
                </a:lnTo>
                <a:lnTo>
                  <a:pt x="267023" y="1279258"/>
                </a:lnTo>
                <a:lnTo>
                  <a:pt x="302876" y="1306635"/>
                </a:lnTo>
                <a:lnTo>
                  <a:pt x="340446" y="1331857"/>
                </a:lnTo>
                <a:lnTo>
                  <a:pt x="379637" y="1354828"/>
                </a:lnTo>
                <a:lnTo>
                  <a:pt x="420349" y="1375454"/>
                </a:lnTo>
                <a:lnTo>
                  <a:pt x="462486" y="1393638"/>
                </a:lnTo>
                <a:lnTo>
                  <a:pt x="505951" y="1409286"/>
                </a:lnTo>
                <a:lnTo>
                  <a:pt x="550646" y="1422303"/>
                </a:lnTo>
                <a:lnTo>
                  <a:pt x="596473" y="1432592"/>
                </a:lnTo>
                <a:lnTo>
                  <a:pt x="643335" y="1440060"/>
                </a:lnTo>
                <a:lnTo>
                  <a:pt x="691135" y="1444611"/>
                </a:lnTo>
                <a:lnTo>
                  <a:pt x="739775" y="1446149"/>
                </a:lnTo>
                <a:lnTo>
                  <a:pt x="788414" y="1444611"/>
                </a:lnTo>
                <a:lnTo>
                  <a:pt x="836214" y="1440060"/>
                </a:lnTo>
                <a:lnTo>
                  <a:pt x="883076" y="1432592"/>
                </a:lnTo>
                <a:lnTo>
                  <a:pt x="928903" y="1422303"/>
                </a:lnTo>
                <a:lnTo>
                  <a:pt x="973598" y="1409286"/>
                </a:lnTo>
                <a:lnTo>
                  <a:pt x="1017063" y="1393638"/>
                </a:lnTo>
                <a:lnTo>
                  <a:pt x="1059200" y="1375454"/>
                </a:lnTo>
                <a:lnTo>
                  <a:pt x="1099912" y="1354828"/>
                </a:lnTo>
                <a:lnTo>
                  <a:pt x="1139103" y="1331857"/>
                </a:lnTo>
                <a:lnTo>
                  <a:pt x="1176673" y="1306635"/>
                </a:lnTo>
                <a:lnTo>
                  <a:pt x="1212526" y="1279258"/>
                </a:lnTo>
                <a:lnTo>
                  <a:pt x="1246564" y="1249821"/>
                </a:lnTo>
                <a:lnTo>
                  <a:pt x="1278689" y="1218420"/>
                </a:lnTo>
                <a:lnTo>
                  <a:pt x="1308805" y="1185148"/>
                </a:lnTo>
                <a:lnTo>
                  <a:pt x="1336814" y="1150102"/>
                </a:lnTo>
                <a:lnTo>
                  <a:pt x="1362617" y="1113378"/>
                </a:lnTo>
                <a:lnTo>
                  <a:pt x="1386119" y="1075069"/>
                </a:lnTo>
                <a:lnTo>
                  <a:pt x="1407221" y="1035272"/>
                </a:lnTo>
                <a:lnTo>
                  <a:pt x="1425825" y="994081"/>
                </a:lnTo>
                <a:lnTo>
                  <a:pt x="1441835" y="951592"/>
                </a:lnTo>
                <a:lnTo>
                  <a:pt x="1455152" y="907901"/>
                </a:lnTo>
                <a:lnTo>
                  <a:pt x="1465680" y="863101"/>
                </a:lnTo>
                <a:lnTo>
                  <a:pt x="1473320" y="817290"/>
                </a:lnTo>
                <a:lnTo>
                  <a:pt x="1477976" y="770561"/>
                </a:lnTo>
                <a:lnTo>
                  <a:pt x="1479550" y="723011"/>
                </a:lnTo>
                <a:lnTo>
                  <a:pt x="1477976" y="675475"/>
                </a:lnTo>
                <a:lnTo>
                  <a:pt x="1473320" y="628759"/>
                </a:lnTo>
                <a:lnTo>
                  <a:pt x="1465680" y="582960"/>
                </a:lnTo>
                <a:lnTo>
                  <a:pt x="1455152" y="538172"/>
                </a:lnTo>
                <a:lnTo>
                  <a:pt x="1441835" y="494491"/>
                </a:lnTo>
                <a:lnTo>
                  <a:pt x="1425825" y="452011"/>
                </a:lnTo>
                <a:lnTo>
                  <a:pt x="1407221" y="410829"/>
                </a:lnTo>
                <a:lnTo>
                  <a:pt x="1386119" y="371039"/>
                </a:lnTo>
                <a:lnTo>
                  <a:pt x="1362617" y="332737"/>
                </a:lnTo>
                <a:lnTo>
                  <a:pt x="1336814" y="296018"/>
                </a:lnTo>
                <a:lnTo>
                  <a:pt x="1308805" y="260978"/>
                </a:lnTo>
                <a:lnTo>
                  <a:pt x="1278689" y="227711"/>
                </a:lnTo>
                <a:lnTo>
                  <a:pt x="1246564" y="196313"/>
                </a:lnTo>
                <a:lnTo>
                  <a:pt x="1212526" y="166879"/>
                </a:lnTo>
                <a:lnTo>
                  <a:pt x="1176673" y="139504"/>
                </a:lnTo>
                <a:lnTo>
                  <a:pt x="1139103" y="114285"/>
                </a:lnTo>
                <a:lnTo>
                  <a:pt x="1099912" y="91316"/>
                </a:lnTo>
                <a:lnTo>
                  <a:pt x="1059200" y="70692"/>
                </a:lnTo>
                <a:lnTo>
                  <a:pt x="1017063" y="52508"/>
                </a:lnTo>
                <a:lnTo>
                  <a:pt x="973598" y="36861"/>
                </a:lnTo>
                <a:lnTo>
                  <a:pt x="928903" y="23845"/>
                </a:lnTo>
                <a:lnTo>
                  <a:pt x="883076" y="13556"/>
                </a:lnTo>
                <a:lnTo>
                  <a:pt x="836214" y="6088"/>
                </a:lnTo>
                <a:lnTo>
                  <a:pt x="788414" y="1537"/>
                </a:lnTo>
                <a:lnTo>
                  <a:pt x="7397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g5b682fb158_0_456"/>
          <p:cNvSpPr/>
          <p:nvPr/>
        </p:nvSpPr>
        <p:spPr>
          <a:xfrm>
            <a:off x="7800975" y="695325"/>
            <a:ext cx="522604" cy="497205"/>
          </a:xfrm>
          <a:custGeom>
            <a:rect b="b" l="l" r="r" t="t"/>
            <a:pathLst>
              <a:path extrusionOk="0" h="497205" w="522604">
                <a:moveTo>
                  <a:pt x="261111" y="0"/>
                </a:moveTo>
                <a:lnTo>
                  <a:pt x="214193" y="4003"/>
                </a:lnTo>
                <a:lnTo>
                  <a:pt x="170027" y="15545"/>
                </a:lnTo>
                <a:lnTo>
                  <a:pt x="129351" y="33923"/>
                </a:lnTo>
                <a:lnTo>
                  <a:pt x="92906" y="58434"/>
                </a:lnTo>
                <a:lnTo>
                  <a:pt x="61431" y="88377"/>
                </a:lnTo>
                <a:lnTo>
                  <a:pt x="35663" y="123048"/>
                </a:lnTo>
                <a:lnTo>
                  <a:pt x="16343" y="161746"/>
                </a:lnTo>
                <a:lnTo>
                  <a:pt x="4208" y="203768"/>
                </a:lnTo>
                <a:lnTo>
                  <a:pt x="0" y="248412"/>
                </a:lnTo>
                <a:lnTo>
                  <a:pt x="4208" y="293093"/>
                </a:lnTo>
                <a:lnTo>
                  <a:pt x="16343" y="335144"/>
                </a:lnTo>
                <a:lnTo>
                  <a:pt x="35663" y="373864"/>
                </a:lnTo>
                <a:lnTo>
                  <a:pt x="61431" y="408551"/>
                </a:lnTo>
                <a:lnTo>
                  <a:pt x="92906" y="438505"/>
                </a:lnTo>
                <a:lnTo>
                  <a:pt x="129351" y="463023"/>
                </a:lnTo>
                <a:lnTo>
                  <a:pt x="170027" y="481404"/>
                </a:lnTo>
                <a:lnTo>
                  <a:pt x="214193" y="492947"/>
                </a:lnTo>
                <a:lnTo>
                  <a:pt x="261111" y="496950"/>
                </a:lnTo>
                <a:lnTo>
                  <a:pt x="308068" y="492947"/>
                </a:lnTo>
                <a:lnTo>
                  <a:pt x="352264" y="481404"/>
                </a:lnTo>
                <a:lnTo>
                  <a:pt x="392961" y="463023"/>
                </a:lnTo>
                <a:lnTo>
                  <a:pt x="429422" y="438505"/>
                </a:lnTo>
                <a:lnTo>
                  <a:pt x="460908" y="408551"/>
                </a:lnTo>
                <a:lnTo>
                  <a:pt x="486682" y="373864"/>
                </a:lnTo>
                <a:lnTo>
                  <a:pt x="506006" y="335144"/>
                </a:lnTo>
                <a:lnTo>
                  <a:pt x="518141" y="293093"/>
                </a:lnTo>
                <a:lnTo>
                  <a:pt x="522350" y="248412"/>
                </a:lnTo>
                <a:lnTo>
                  <a:pt x="518141" y="203768"/>
                </a:lnTo>
                <a:lnTo>
                  <a:pt x="506006" y="161746"/>
                </a:lnTo>
                <a:lnTo>
                  <a:pt x="486682" y="123048"/>
                </a:lnTo>
                <a:lnTo>
                  <a:pt x="460908" y="88377"/>
                </a:lnTo>
                <a:lnTo>
                  <a:pt x="429422" y="58434"/>
                </a:lnTo>
                <a:lnTo>
                  <a:pt x="392961" y="33923"/>
                </a:lnTo>
                <a:lnTo>
                  <a:pt x="352264" y="15545"/>
                </a:lnTo>
                <a:lnTo>
                  <a:pt x="308068" y="4003"/>
                </a:lnTo>
                <a:lnTo>
                  <a:pt x="261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5b682fb158_0_456"/>
          <p:cNvSpPr txBox="1"/>
          <p:nvPr/>
        </p:nvSpPr>
        <p:spPr>
          <a:xfrm>
            <a:off x="8621179" y="6454975"/>
            <a:ext cx="3762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5b682fb158_0_456"/>
          <p:cNvSpPr txBox="1"/>
          <p:nvPr>
            <p:ph type="title"/>
          </p:nvPr>
        </p:nvSpPr>
        <p:spPr>
          <a:xfrm>
            <a:off x="0" y="174751"/>
            <a:ext cx="91440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472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397" name="Google Shape;397;g5b682fb158_0_456"/>
          <p:cNvSpPr/>
          <p:nvPr/>
        </p:nvSpPr>
        <p:spPr>
          <a:xfrm>
            <a:off x="7361562" y="245085"/>
            <a:ext cx="1369500" cy="1341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g5b682fb158_0_4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2448"/>
            <a:ext cx="9144000" cy="2530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5b682fb158_0_456"/>
          <p:cNvPicPr preferRelativeResize="0"/>
          <p:nvPr/>
        </p:nvPicPr>
        <p:blipFill rotWithShape="1">
          <a:blip r:embed="rId7">
            <a:alphaModFix/>
          </a:blip>
          <a:srcRect b="0" l="0" r="0" t="64898"/>
          <a:stretch/>
        </p:blipFill>
        <p:spPr>
          <a:xfrm>
            <a:off x="0" y="1586963"/>
            <a:ext cx="9144000" cy="33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g5b682fb158_0_456"/>
          <p:cNvSpPr txBox="1"/>
          <p:nvPr/>
        </p:nvSpPr>
        <p:spPr>
          <a:xfrm>
            <a:off x="82875" y="2648750"/>
            <a:ext cx="8914500" cy="19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3"/>
          <p:cNvSpPr txBox="1"/>
          <p:nvPr/>
        </p:nvSpPr>
        <p:spPr>
          <a:xfrm>
            <a:off x="2060194" y="3537280"/>
            <a:ext cx="114363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8426B"/>
                </a:solidFill>
                <a:latin typeface="Verdana"/>
                <a:ea typeface="Verdana"/>
                <a:cs typeface="Verdana"/>
                <a:sym typeface="Verdana"/>
              </a:rPr>
              <a:t>LOGO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6" name="Google Shape;406;p13"/>
          <p:cNvSpPr/>
          <p:nvPr/>
        </p:nvSpPr>
        <p:spPr>
          <a:xfrm>
            <a:off x="1957832" y="3143250"/>
            <a:ext cx="1357630" cy="1285875"/>
          </a:xfrm>
          <a:custGeom>
            <a:rect b="b" l="l" r="r" t="t"/>
            <a:pathLst>
              <a:path extrusionOk="0" h="1285875" w="1357629">
                <a:moveTo>
                  <a:pt x="678688" y="0"/>
                </a:moveTo>
                <a:lnTo>
                  <a:pt x="630209" y="1614"/>
                </a:lnTo>
                <a:lnTo>
                  <a:pt x="582653" y="6385"/>
                </a:lnTo>
                <a:lnTo>
                  <a:pt x="536132" y="14204"/>
                </a:lnTo>
                <a:lnTo>
                  <a:pt x="490762" y="24963"/>
                </a:lnTo>
                <a:lnTo>
                  <a:pt x="446658" y="38551"/>
                </a:lnTo>
                <a:lnTo>
                  <a:pt x="403935" y="54860"/>
                </a:lnTo>
                <a:lnTo>
                  <a:pt x="362706" y="73782"/>
                </a:lnTo>
                <a:lnTo>
                  <a:pt x="323087" y="95207"/>
                </a:lnTo>
                <a:lnTo>
                  <a:pt x="285193" y="119028"/>
                </a:lnTo>
                <a:lnTo>
                  <a:pt x="249138" y="145134"/>
                </a:lnTo>
                <a:lnTo>
                  <a:pt x="215036" y="173417"/>
                </a:lnTo>
                <a:lnTo>
                  <a:pt x="183004" y="203768"/>
                </a:lnTo>
                <a:lnTo>
                  <a:pt x="153155" y="236078"/>
                </a:lnTo>
                <a:lnTo>
                  <a:pt x="125605" y="270239"/>
                </a:lnTo>
                <a:lnTo>
                  <a:pt x="100467" y="306142"/>
                </a:lnTo>
                <a:lnTo>
                  <a:pt x="77857" y="343678"/>
                </a:lnTo>
                <a:lnTo>
                  <a:pt x="57889" y="382737"/>
                </a:lnTo>
                <a:lnTo>
                  <a:pt x="40679" y="423211"/>
                </a:lnTo>
                <a:lnTo>
                  <a:pt x="26340" y="464992"/>
                </a:lnTo>
                <a:lnTo>
                  <a:pt x="14988" y="507970"/>
                </a:lnTo>
                <a:lnTo>
                  <a:pt x="6738" y="552037"/>
                </a:lnTo>
                <a:lnTo>
                  <a:pt x="1703" y="597083"/>
                </a:lnTo>
                <a:lnTo>
                  <a:pt x="0" y="643001"/>
                </a:lnTo>
                <a:lnTo>
                  <a:pt x="1703" y="688902"/>
                </a:lnTo>
                <a:lnTo>
                  <a:pt x="6738" y="733934"/>
                </a:lnTo>
                <a:lnTo>
                  <a:pt x="14988" y="777987"/>
                </a:lnTo>
                <a:lnTo>
                  <a:pt x="26340" y="820953"/>
                </a:lnTo>
                <a:lnTo>
                  <a:pt x="40679" y="862723"/>
                </a:lnTo>
                <a:lnTo>
                  <a:pt x="57889" y="903188"/>
                </a:lnTo>
                <a:lnTo>
                  <a:pt x="77857" y="942239"/>
                </a:lnTo>
                <a:lnTo>
                  <a:pt x="100467" y="979767"/>
                </a:lnTo>
                <a:lnTo>
                  <a:pt x="125605" y="1015663"/>
                </a:lnTo>
                <a:lnTo>
                  <a:pt x="153155" y="1049819"/>
                </a:lnTo>
                <a:lnTo>
                  <a:pt x="183004" y="1082124"/>
                </a:lnTo>
                <a:lnTo>
                  <a:pt x="215036" y="1112471"/>
                </a:lnTo>
                <a:lnTo>
                  <a:pt x="249138" y="1140751"/>
                </a:lnTo>
                <a:lnTo>
                  <a:pt x="285193" y="1166854"/>
                </a:lnTo>
                <a:lnTo>
                  <a:pt x="323087" y="1190672"/>
                </a:lnTo>
                <a:lnTo>
                  <a:pt x="362706" y="1212096"/>
                </a:lnTo>
                <a:lnTo>
                  <a:pt x="403935" y="1231016"/>
                </a:lnTo>
                <a:lnTo>
                  <a:pt x="446658" y="1247325"/>
                </a:lnTo>
                <a:lnTo>
                  <a:pt x="490762" y="1260912"/>
                </a:lnTo>
                <a:lnTo>
                  <a:pt x="536132" y="1271670"/>
                </a:lnTo>
                <a:lnTo>
                  <a:pt x="582653" y="1279489"/>
                </a:lnTo>
                <a:lnTo>
                  <a:pt x="630209" y="1284260"/>
                </a:lnTo>
                <a:lnTo>
                  <a:pt x="678688" y="1285875"/>
                </a:lnTo>
                <a:lnTo>
                  <a:pt x="727150" y="1284260"/>
                </a:lnTo>
                <a:lnTo>
                  <a:pt x="774692" y="1279489"/>
                </a:lnTo>
                <a:lnTo>
                  <a:pt x="821199" y="1271670"/>
                </a:lnTo>
                <a:lnTo>
                  <a:pt x="866557" y="1260912"/>
                </a:lnTo>
                <a:lnTo>
                  <a:pt x="910650" y="1247325"/>
                </a:lnTo>
                <a:lnTo>
                  <a:pt x="953365" y="1231016"/>
                </a:lnTo>
                <a:lnTo>
                  <a:pt x="994585" y="1212096"/>
                </a:lnTo>
                <a:lnTo>
                  <a:pt x="1034196" y="1190672"/>
                </a:lnTo>
                <a:lnTo>
                  <a:pt x="1072084" y="1166854"/>
                </a:lnTo>
                <a:lnTo>
                  <a:pt x="1108133" y="1140751"/>
                </a:lnTo>
                <a:lnTo>
                  <a:pt x="1142230" y="1112471"/>
                </a:lnTo>
                <a:lnTo>
                  <a:pt x="1174258" y="1082124"/>
                </a:lnTo>
                <a:lnTo>
                  <a:pt x="1204103" y="1049819"/>
                </a:lnTo>
                <a:lnTo>
                  <a:pt x="1231651" y="1015663"/>
                </a:lnTo>
                <a:lnTo>
                  <a:pt x="1256787" y="979767"/>
                </a:lnTo>
                <a:lnTo>
                  <a:pt x="1279395" y="942239"/>
                </a:lnTo>
                <a:lnTo>
                  <a:pt x="1299361" y="903188"/>
                </a:lnTo>
                <a:lnTo>
                  <a:pt x="1316571" y="862723"/>
                </a:lnTo>
                <a:lnTo>
                  <a:pt x="1330908" y="820953"/>
                </a:lnTo>
                <a:lnTo>
                  <a:pt x="1342260" y="777987"/>
                </a:lnTo>
                <a:lnTo>
                  <a:pt x="1350510" y="733934"/>
                </a:lnTo>
                <a:lnTo>
                  <a:pt x="1355545" y="688902"/>
                </a:lnTo>
                <a:lnTo>
                  <a:pt x="1357248" y="643001"/>
                </a:lnTo>
                <a:lnTo>
                  <a:pt x="1355545" y="597083"/>
                </a:lnTo>
                <a:lnTo>
                  <a:pt x="1350510" y="552037"/>
                </a:lnTo>
                <a:lnTo>
                  <a:pt x="1342260" y="507970"/>
                </a:lnTo>
                <a:lnTo>
                  <a:pt x="1330908" y="464992"/>
                </a:lnTo>
                <a:lnTo>
                  <a:pt x="1316571" y="423211"/>
                </a:lnTo>
                <a:lnTo>
                  <a:pt x="1299361" y="382737"/>
                </a:lnTo>
                <a:lnTo>
                  <a:pt x="1279395" y="343678"/>
                </a:lnTo>
                <a:lnTo>
                  <a:pt x="1256787" y="306142"/>
                </a:lnTo>
                <a:lnTo>
                  <a:pt x="1231651" y="270239"/>
                </a:lnTo>
                <a:lnTo>
                  <a:pt x="1204103" y="236078"/>
                </a:lnTo>
                <a:lnTo>
                  <a:pt x="1174258" y="203768"/>
                </a:lnTo>
                <a:lnTo>
                  <a:pt x="1142230" y="173417"/>
                </a:lnTo>
                <a:lnTo>
                  <a:pt x="1108133" y="145134"/>
                </a:lnTo>
                <a:lnTo>
                  <a:pt x="1072084" y="119028"/>
                </a:lnTo>
                <a:lnTo>
                  <a:pt x="1034196" y="95207"/>
                </a:lnTo>
                <a:lnTo>
                  <a:pt x="994585" y="73782"/>
                </a:lnTo>
                <a:lnTo>
                  <a:pt x="953365" y="54860"/>
                </a:lnTo>
                <a:lnTo>
                  <a:pt x="910650" y="38551"/>
                </a:lnTo>
                <a:lnTo>
                  <a:pt x="866557" y="24963"/>
                </a:lnTo>
                <a:lnTo>
                  <a:pt x="821199" y="14204"/>
                </a:lnTo>
                <a:lnTo>
                  <a:pt x="774692" y="6385"/>
                </a:lnTo>
                <a:lnTo>
                  <a:pt x="727150" y="1614"/>
                </a:lnTo>
                <a:lnTo>
                  <a:pt x="6786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Google Shape;4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4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3"/>
          <p:cNvSpPr txBox="1"/>
          <p:nvPr/>
        </p:nvSpPr>
        <p:spPr>
          <a:xfrm>
            <a:off x="1583500" y="2163749"/>
            <a:ext cx="6860400" cy="211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t/>
            </a:r>
            <a:endParaRPr b="1" i="0" sz="7200" u="none" cap="none" strike="noStrike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t/>
            </a:r>
            <a:endParaRPr b="1" i="0" sz="7200" u="none" cap="none" strike="noStrike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t/>
            </a:r>
            <a:endParaRPr b="1" i="0" sz="7200" u="none" cap="none" strike="noStrike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Merci Pour votre Attention</a:t>
            </a:r>
            <a:endParaRPr b="1" i="0" sz="7200" u="none" cap="none" strike="noStrike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409" name="Google Shape;409;p13"/>
          <p:cNvSpPr/>
          <p:nvPr/>
        </p:nvSpPr>
        <p:spPr>
          <a:xfrm>
            <a:off x="1072589" y="2448632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b6da9401b_1_46"/>
          <p:cNvSpPr/>
          <p:nvPr/>
        </p:nvSpPr>
        <p:spPr>
          <a:xfrm>
            <a:off x="1258887" y="4508500"/>
            <a:ext cx="4248300" cy="180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5b6da9401b_1_46"/>
          <p:cNvSpPr/>
          <p:nvPr/>
        </p:nvSpPr>
        <p:spPr>
          <a:xfrm>
            <a:off x="0" y="3141598"/>
            <a:ext cx="9144000" cy="431800"/>
          </a:xfrm>
          <a:custGeom>
            <a:rect b="b" l="l" r="r" t="t"/>
            <a:pathLst>
              <a:path extrusionOk="0" h="431800" w="9144000">
                <a:moveTo>
                  <a:pt x="0" y="431800"/>
                </a:moveTo>
                <a:lnTo>
                  <a:pt x="9144000" y="431800"/>
                </a:lnTo>
                <a:lnTo>
                  <a:pt x="9144000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noFill/>
          <a:ln cap="flat" cmpd="sng" w="12700">
            <a:solidFill>
              <a:srgbClr val="184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g5b6da9401b_1_46"/>
          <p:cNvSpPr/>
          <p:nvPr/>
        </p:nvSpPr>
        <p:spPr>
          <a:xfrm>
            <a:off x="376427" y="1394460"/>
            <a:ext cx="4659000" cy="4840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5b6da9401b_1_46"/>
          <p:cNvSpPr/>
          <p:nvPr/>
        </p:nvSpPr>
        <p:spPr>
          <a:xfrm>
            <a:off x="276225" y="1266825"/>
            <a:ext cx="4656455" cy="4826000"/>
          </a:xfrm>
          <a:custGeom>
            <a:rect b="b" l="l" r="r" t="t"/>
            <a:pathLst>
              <a:path extrusionOk="0" h="4826000" w="4656455">
                <a:moveTo>
                  <a:pt x="2609428" y="4813300"/>
                </a:moveTo>
                <a:lnTo>
                  <a:pt x="2046647" y="4813300"/>
                </a:lnTo>
                <a:lnTo>
                  <a:pt x="2092906" y="4826000"/>
                </a:lnTo>
                <a:lnTo>
                  <a:pt x="2563168" y="4826000"/>
                </a:lnTo>
                <a:lnTo>
                  <a:pt x="2609428" y="4813300"/>
                </a:lnTo>
                <a:close/>
              </a:path>
              <a:path extrusionOk="0" h="4826000" w="4656455">
                <a:moveTo>
                  <a:pt x="2746511" y="4787900"/>
                </a:moveTo>
                <a:lnTo>
                  <a:pt x="1909567" y="4787900"/>
                </a:lnTo>
                <a:lnTo>
                  <a:pt x="2000665" y="4813300"/>
                </a:lnTo>
                <a:lnTo>
                  <a:pt x="2655411" y="4813300"/>
                </a:lnTo>
                <a:lnTo>
                  <a:pt x="2746511" y="4787900"/>
                </a:lnTo>
                <a:close/>
              </a:path>
              <a:path extrusionOk="0" h="4826000" w="4656455">
                <a:moveTo>
                  <a:pt x="2791610" y="38100"/>
                </a:moveTo>
                <a:lnTo>
                  <a:pt x="1864469" y="38100"/>
                </a:lnTo>
                <a:lnTo>
                  <a:pt x="1558048" y="127000"/>
                </a:lnTo>
                <a:lnTo>
                  <a:pt x="1515705" y="152400"/>
                </a:lnTo>
                <a:lnTo>
                  <a:pt x="1432184" y="177800"/>
                </a:lnTo>
                <a:lnTo>
                  <a:pt x="1391023" y="203200"/>
                </a:lnTo>
                <a:lnTo>
                  <a:pt x="1350275" y="215900"/>
                </a:lnTo>
                <a:lnTo>
                  <a:pt x="1309947" y="241300"/>
                </a:lnTo>
                <a:lnTo>
                  <a:pt x="1270050" y="254000"/>
                </a:lnTo>
                <a:lnTo>
                  <a:pt x="1230591" y="279400"/>
                </a:lnTo>
                <a:lnTo>
                  <a:pt x="1153028" y="330200"/>
                </a:lnTo>
                <a:lnTo>
                  <a:pt x="1114941" y="342900"/>
                </a:lnTo>
                <a:lnTo>
                  <a:pt x="1077329" y="368300"/>
                </a:lnTo>
                <a:lnTo>
                  <a:pt x="1003567" y="419100"/>
                </a:lnTo>
                <a:lnTo>
                  <a:pt x="967435" y="457200"/>
                </a:lnTo>
                <a:lnTo>
                  <a:pt x="931814" y="482600"/>
                </a:lnTo>
                <a:lnTo>
                  <a:pt x="896713" y="508000"/>
                </a:lnTo>
                <a:lnTo>
                  <a:pt x="862141" y="533400"/>
                </a:lnTo>
                <a:lnTo>
                  <a:pt x="828108" y="558800"/>
                </a:lnTo>
                <a:lnTo>
                  <a:pt x="794622" y="596900"/>
                </a:lnTo>
                <a:lnTo>
                  <a:pt x="761693" y="622300"/>
                </a:lnTo>
                <a:lnTo>
                  <a:pt x="729329" y="660400"/>
                </a:lnTo>
                <a:lnTo>
                  <a:pt x="697539" y="685800"/>
                </a:lnTo>
                <a:lnTo>
                  <a:pt x="666333" y="723900"/>
                </a:lnTo>
                <a:lnTo>
                  <a:pt x="635719" y="749300"/>
                </a:lnTo>
                <a:lnTo>
                  <a:pt x="605706" y="787400"/>
                </a:lnTo>
                <a:lnTo>
                  <a:pt x="576304" y="825500"/>
                </a:lnTo>
                <a:lnTo>
                  <a:pt x="547522" y="850900"/>
                </a:lnTo>
                <a:lnTo>
                  <a:pt x="519368" y="889000"/>
                </a:lnTo>
                <a:lnTo>
                  <a:pt x="491851" y="927100"/>
                </a:lnTo>
                <a:lnTo>
                  <a:pt x="464981" y="965200"/>
                </a:lnTo>
                <a:lnTo>
                  <a:pt x="438767" y="1003300"/>
                </a:lnTo>
                <a:lnTo>
                  <a:pt x="413217" y="1041400"/>
                </a:lnTo>
                <a:lnTo>
                  <a:pt x="388340" y="1079500"/>
                </a:lnTo>
                <a:lnTo>
                  <a:pt x="364146" y="1117600"/>
                </a:lnTo>
                <a:lnTo>
                  <a:pt x="340644" y="1155700"/>
                </a:lnTo>
                <a:lnTo>
                  <a:pt x="317843" y="1193800"/>
                </a:lnTo>
                <a:lnTo>
                  <a:pt x="295751" y="1231900"/>
                </a:lnTo>
                <a:lnTo>
                  <a:pt x="274378" y="1270000"/>
                </a:lnTo>
                <a:lnTo>
                  <a:pt x="253732" y="1320800"/>
                </a:lnTo>
                <a:lnTo>
                  <a:pt x="233824" y="1358900"/>
                </a:lnTo>
                <a:lnTo>
                  <a:pt x="214661" y="1397000"/>
                </a:lnTo>
                <a:lnTo>
                  <a:pt x="196252" y="1435100"/>
                </a:lnTo>
                <a:lnTo>
                  <a:pt x="178608" y="1485900"/>
                </a:lnTo>
                <a:lnTo>
                  <a:pt x="161736" y="1524000"/>
                </a:lnTo>
                <a:lnTo>
                  <a:pt x="145646" y="1574800"/>
                </a:lnTo>
                <a:lnTo>
                  <a:pt x="130347" y="1612900"/>
                </a:lnTo>
                <a:lnTo>
                  <a:pt x="115848" y="1663700"/>
                </a:lnTo>
                <a:lnTo>
                  <a:pt x="102158" y="1701800"/>
                </a:lnTo>
                <a:lnTo>
                  <a:pt x="89285" y="1752600"/>
                </a:lnTo>
                <a:lnTo>
                  <a:pt x="77240" y="1790700"/>
                </a:lnTo>
                <a:lnTo>
                  <a:pt x="66030" y="1841500"/>
                </a:lnTo>
                <a:lnTo>
                  <a:pt x="55665" y="1879600"/>
                </a:lnTo>
                <a:lnTo>
                  <a:pt x="46155" y="1930400"/>
                </a:lnTo>
                <a:lnTo>
                  <a:pt x="37507" y="1981200"/>
                </a:lnTo>
                <a:lnTo>
                  <a:pt x="29731" y="2032000"/>
                </a:lnTo>
                <a:lnTo>
                  <a:pt x="22837" y="2070100"/>
                </a:lnTo>
                <a:lnTo>
                  <a:pt x="16832" y="2120900"/>
                </a:lnTo>
                <a:lnTo>
                  <a:pt x="11726" y="2171700"/>
                </a:lnTo>
                <a:lnTo>
                  <a:pt x="7529" y="2222500"/>
                </a:lnTo>
                <a:lnTo>
                  <a:pt x="4248" y="2260600"/>
                </a:lnTo>
                <a:lnTo>
                  <a:pt x="1894" y="2311400"/>
                </a:lnTo>
                <a:lnTo>
                  <a:pt x="475" y="2362200"/>
                </a:lnTo>
                <a:lnTo>
                  <a:pt x="0" y="2413000"/>
                </a:lnTo>
                <a:lnTo>
                  <a:pt x="475" y="2463800"/>
                </a:lnTo>
                <a:lnTo>
                  <a:pt x="1894" y="2514600"/>
                </a:lnTo>
                <a:lnTo>
                  <a:pt x="4248" y="2565400"/>
                </a:lnTo>
                <a:lnTo>
                  <a:pt x="7529" y="2603500"/>
                </a:lnTo>
                <a:lnTo>
                  <a:pt x="11726" y="2654300"/>
                </a:lnTo>
                <a:lnTo>
                  <a:pt x="16832" y="2705100"/>
                </a:lnTo>
                <a:lnTo>
                  <a:pt x="22837" y="2755900"/>
                </a:lnTo>
                <a:lnTo>
                  <a:pt x="29731" y="2806700"/>
                </a:lnTo>
                <a:lnTo>
                  <a:pt x="37507" y="2844800"/>
                </a:lnTo>
                <a:lnTo>
                  <a:pt x="46155" y="2895600"/>
                </a:lnTo>
                <a:lnTo>
                  <a:pt x="55665" y="2946400"/>
                </a:lnTo>
                <a:lnTo>
                  <a:pt x="66030" y="2984500"/>
                </a:lnTo>
                <a:lnTo>
                  <a:pt x="77240" y="3035300"/>
                </a:lnTo>
                <a:lnTo>
                  <a:pt x="89285" y="3073400"/>
                </a:lnTo>
                <a:lnTo>
                  <a:pt x="102158" y="3124200"/>
                </a:lnTo>
                <a:lnTo>
                  <a:pt x="115848" y="3175000"/>
                </a:lnTo>
                <a:lnTo>
                  <a:pt x="130347" y="3213100"/>
                </a:lnTo>
                <a:lnTo>
                  <a:pt x="145646" y="3263900"/>
                </a:lnTo>
                <a:lnTo>
                  <a:pt x="161736" y="3302000"/>
                </a:lnTo>
                <a:lnTo>
                  <a:pt x="178608" y="3340100"/>
                </a:lnTo>
                <a:lnTo>
                  <a:pt x="196252" y="3390900"/>
                </a:lnTo>
                <a:lnTo>
                  <a:pt x="214661" y="3429000"/>
                </a:lnTo>
                <a:lnTo>
                  <a:pt x="233824" y="3467100"/>
                </a:lnTo>
                <a:lnTo>
                  <a:pt x="253732" y="3517900"/>
                </a:lnTo>
                <a:lnTo>
                  <a:pt x="274378" y="3556000"/>
                </a:lnTo>
                <a:lnTo>
                  <a:pt x="295751" y="3594100"/>
                </a:lnTo>
                <a:lnTo>
                  <a:pt x="317843" y="3632200"/>
                </a:lnTo>
                <a:lnTo>
                  <a:pt x="340644" y="3670300"/>
                </a:lnTo>
                <a:lnTo>
                  <a:pt x="364146" y="3708400"/>
                </a:lnTo>
                <a:lnTo>
                  <a:pt x="388340" y="3746500"/>
                </a:lnTo>
                <a:lnTo>
                  <a:pt x="413217" y="3784600"/>
                </a:lnTo>
                <a:lnTo>
                  <a:pt x="438767" y="3822700"/>
                </a:lnTo>
                <a:lnTo>
                  <a:pt x="464981" y="3860800"/>
                </a:lnTo>
                <a:lnTo>
                  <a:pt x="491851" y="3898900"/>
                </a:lnTo>
                <a:lnTo>
                  <a:pt x="519368" y="3937000"/>
                </a:lnTo>
                <a:lnTo>
                  <a:pt x="547522" y="3975100"/>
                </a:lnTo>
                <a:lnTo>
                  <a:pt x="576304" y="4000500"/>
                </a:lnTo>
                <a:lnTo>
                  <a:pt x="605706" y="4038600"/>
                </a:lnTo>
                <a:lnTo>
                  <a:pt x="635719" y="4076700"/>
                </a:lnTo>
                <a:lnTo>
                  <a:pt x="666333" y="4102100"/>
                </a:lnTo>
                <a:lnTo>
                  <a:pt x="697539" y="4140200"/>
                </a:lnTo>
                <a:lnTo>
                  <a:pt x="729329" y="4165600"/>
                </a:lnTo>
                <a:lnTo>
                  <a:pt x="761693" y="4203700"/>
                </a:lnTo>
                <a:lnTo>
                  <a:pt x="794622" y="4229100"/>
                </a:lnTo>
                <a:lnTo>
                  <a:pt x="828108" y="4267200"/>
                </a:lnTo>
                <a:lnTo>
                  <a:pt x="862141" y="4292600"/>
                </a:lnTo>
                <a:lnTo>
                  <a:pt x="896713" y="4318000"/>
                </a:lnTo>
                <a:lnTo>
                  <a:pt x="931814" y="4343400"/>
                </a:lnTo>
                <a:lnTo>
                  <a:pt x="967435" y="4381500"/>
                </a:lnTo>
                <a:lnTo>
                  <a:pt x="1003567" y="4406900"/>
                </a:lnTo>
                <a:lnTo>
                  <a:pt x="1077329" y="4457700"/>
                </a:lnTo>
                <a:lnTo>
                  <a:pt x="1153028" y="4508500"/>
                </a:lnTo>
                <a:lnTo>
                  <a:pt x="1191581" y="4521200"/>
                </a:lnTo>
                <a:lnTo>
                  <a:pt x="1270050" y="4572000"/>
                </a:lnTo>
                <a:lnTo>
                  <a:pt x="1309947" y="4584700"/>
                </a:lnTo>
                <a:lnTo>
                  <a:pt x="1350275" y="4610100"/>
                </a:lnTo>
                <a:lnTo>
                  <a:pt x="1391023" y="4622800"/>
                </a:lnTo>
                <a:lnTo>
                  <a:pt x="1432184" y="4648200"/>
                </a:lnTo>
                <a:lnTo>
                  <a:pt x="1473748" y="4660900"/>
                </a:lnTo>
                <a:lnTo>
                  <a:pt x="1515705" y="4686300"/>
                </a:lnTo>
                <a:lnTo>
                  <a:pt x="1864469" y="4787900"/>
                </a:lnTo>
                <a:lnTo>
                  <a:pt x="2791610" y="4787900"/>
                </a:lnTo>
                <a:lnTo>
                  <a:pt x="3140384" y="4686300"/>
                </a:lnTo>
                <a:lnTo>
                  <a:pt x="3182343" y="4660900"/>
                </a:lnTo>
                <a:lnTo>
                  <a:pt x="3223908" y="4648200"/>
                </a:lnTo>
                <a:lnTo>
                  <a:pt x="3265071" y="4622800"/>
                </a:lnTo>
                <a:lnTo>
                  <a:pt x="3305821" y="4610100"/>
                </a:lnTo>
                <a:lnTo>
                  <a:pt x="3346151" y="4584700"/>
                </a:lnTo>
                <a:lnTo>
                  <a:pt x="3386050" y="4572000"/>
                </a:lnTo>
                <a:lnTo>
                  <a:pt x="3464523" y="4521200"/>
                </a:lnTo>
                <a:lnTo>
                  <a:pt x="3503078" y="4495800"/>
                </a:lnTo>
                <a:lnTo>
                  <a:pt x="3541167" y="4483100"/>
                </a:lnTo>
                <a:lnTo>
                  <a:pt x="3615911" y="4432300"/>
                </a:lnTo>
                <a:lnTo>
                  <a:pt x="3688682" y="4381500"/>
                </a:lnTo>
                <a:lnTo>
                  <a:pt x="3724305" y="4343400"/>
                </a:lnTo>
                <a:lnTo>
                  <a:pt x="3759408" y="4318000"/>
                </a:lnTo>
                <a:lnTo>
                  <a:pt x="3793982" y="4292600"/>
                </a:lnTo>
                <a:lnTo>
                  <a:pt x="3828018" y="4267200"/>
                </a:lnTo>
                <a:lnTo>
                  <a:pt x="3861506" y="4229100"/>
                </a:lnTo>
                <a:lnTo>
                  <a:pt x="3894438" y="4203700"/>
                </a:lnTo>
                <a:lnTo>
                  <a:pt x="3926804" y="4165600"/>
                </a:lnTo>
                <a:lnTo>
                  <a:pt x="3958596" y="4140200"/>
                </a:lnTo>
                <a:lnTo>
                  <a:pt x="3989805" y="4102100"/>
                </a:lnTo>
                <a:lnTo>
                  <a:pt x="4020421" y="4076700"/>
                </a:lnTo>
                <a:lnTo>
                  <a:pt x="4050436" y="4038600"/>
                </a:lnTo>
                <a:lnTo>
                  <a:pt x="4079840" y="4000500"/>
                </a:lnTo>
                <a:lnTo>
                  <a:pt x="4108625" y="3975100"/>
                </a:lnTo>
                <a:lnTo>
                  <a:pt x="4136782" y="3937000"/>
                </a:lnTo>
                <a:lnTo>
                  <a:pt x="4164301" y="3898900"/>
                </a:lnTo>
                <a:lnTo>
                  <a:pt x="4191173" y="3860800"/>
                </a:lnTo>
                <a:lnTo>
                  <a:pt x="4217390" y="3822700"/>
                </a:lnTo>
                <a:lnTo>
                  <a:pt x="4242942" y="3784600"/>
                </a:lnTo>
                <a:lnTo>
                  <a:pt x="4267820" y="3746500"/>
                </a:lnTo>
                <a:lnTo>
                  <a:pt x="4292016" y="3708400"/>
                </a:lnTo>
                <a:lnTo>
                  <a:pt x="4315521" y="3670300"/>
                </a:lnTo>
                <a:lnTo>
                  <a:pt x="4338324" y="3632200"/>
                </a:lnTo>
                <a:lnTo>
                  <a:pt x="4360418" y="3594100"/>
                </a:lnTo>
                <a:lnTo>
                  <a:pt x="4381793" y="3556000"/>
                </a:lnTo>
                <a:lnTo>
                  <a:pt x="4402441" y="3517900"/>
                </a:lnTo>
                <a:lnTo>
                  <a:pt x="4422351" y="3467100"/>
                </a:lnTo>
                <a:lnTo>
                  <a:pt x="4441516" y="3429000"/>
                </a:lnTo>
                <a:lnTo>
                  <a:pt x="4459926" y="3390900"/>
                </a:lnTo>
                <a:lnTo>
                  <a:pt x="4477573" y="3340100"/>
                </a:lnTo>
                <a:lnTo>
                  <a:pt x="4494446" y="3302000"/>
                </a:lnTo>
                <a:lnTo>
                  <a:pt x="4510538" y="3263900"/>
                </a:lnTo>
                <a:lnTo>
                  <a:pt x="4525838" y="3213100"/>
                </a:lnTo>
                <a:lnTo>
                  <a:pt x="4540339" y="3175000"/>
                </a:lnTo>
                <a:lnTo>
                  <a:pt x="4554031" y="3124200"/>
                </a:lnTo>
                <a:lnTo>
                  <a:pt x="4566905" y="3073400"/>
                </a:lnTo>
                <a:lnTo>
                  <a:pt x="4578951" y="3035300"/>
                </a:lnTo>
                <a:lnTo>
                  <a:pt x="4590162" y="2984500"/>
                </a:lnTo>
                <a:lnTo>
                  <a:pt x="4600528" y="2946400"/>
                </a:lnTo>
                <a:lnTo>
                  <a:pt x="4610040" y="2895600"/>
                </a:lnTo>
                <a:lnTo>
                  <a:pt x="4618689" y="2844800"/>
                </a:lnTo>
                <a:lnTo>
                  <a:pt x="4626465" y="2806700"/>
                </a:lnTo>
                <a:lnTo>
                  <a:pt x="4633361" y="2755900"/>
                </a:lnTo>
                <a:lnTo>
                  <a:pt x="4639366" y="2705100"/>
                </a:lnTo>
                <a:lnTo>
                  <a:pt x="4644472" y="2654300"/>
                </a:lnTo>
                <a:lnTo>
                  <a:pt x="4648670" y="2603500"/>
                </a:lnTo>
                <a:lnTo>
                  <a:pt x="4651951" y="2565400"/>
                </a:lnTo>
                <a:lnTo>
                  <a:pt x="4654306" y="2514600"/>
                </a:lnTo>
                <a:lnTo>
                  <a:pt x="4655725" y="2463800"/>
                </a:lnTo>
                <a:lnTo>
                  <a:pt x="4656201" y="2413000"/>
                </a:lnTo>
                <a:lnTo>
                  <a:pt x="4655725" y="2362200"/>
                </a:lnTo>
                <a:lnTo>
                  <a:pt x="4654306" y="2311400"/>
                </a:lnTo>
                <a:lnTo>
                  <a:pt x="4651951" y="2260600"/>
                </a:lnTo>
                <a:lnTo>
                  <a:pt x="4648670" y="2222500"/>
                </a:lnTo>
                <a:lnTo>
                  <a:pt x="4644472" y="2171700"/>
                </a:lnTo>
                <a:lnTo>
                  <a:pt x="4639366" y="2120900"/>
                </a:lnTo>
                <a:lnTo>
                  <a:pt x="4633361" y="2070100"/>
                </a:lnTo>
                <a:lnTo>
                  <a:pt x="4626465" y="2032000"/>
                </a:lnTo>
                <a:lnTo>
                  <a:pt x="4618689" y="1981200"/>
                </a:lnTo>
                <a:lnTo>
                  <a:pt x="4610040" y="1930400"/>
                </a:lnTo>
                <a:lnTo>
                  <a:pt x="4600528" y="1879600"/>
                </a:lnTo>
                <a:lnTo>
                  <a:pt x="4590162" y="1841500"/>
                </a:lnTo>
                <a:lnTo>
                  <a:pt x="4578951" y="1790700"/>
                </a:lnTo>
                <a:lnTo>
                  <a:pt x="4566905" y="1752600"/>
                </a:lnTo>
                <a:lnTo>
                  <a:pt x="4554031" y="1701800"/>
                </a:lnTo>
                <a:lnTo>
                  <a:pt x="4540339" y="1663700"/>
                </a:lnTo>
                <a:lnTo>
                  <a:pt x="4525838" y="1612900"/>
                </a:lnTo>
                <a:lnTo>
                  <a:pt x="4510538" y="1574800"/>
                </a:lnTo>
                <a:lnTo>
                  <a:pt x="4494446" y="1524000"/>
                </a:lnTo>
                <a:lnTo>
                  <a:pt x="4477573" y="1485900"/>
                </a:lnTo>
                <a:lnTo>
                  <a:pt x="4459926" y="1435100"/>
                </a:lnTo>
                <a:lnTo>
                  <a:pt x="4441516" y="1397000"/>
                </a:lnTo>
                <a:lnTo>
                  <a:pt x="4422351" y="1358900"/>
                </a:lnTo>
                <a:lnTo>
                  <a:pt x="4402441" y="1320800"/>
                </a:lnTo>
                <a:lnTo>
                  <a:pt x="4381793" y="1270000"/>
                </a:lnTo>
                <a:lnTo>
                  <a:pt x="4360418" y="1231900"/>
                </a:lnTo>
                <a:lnTo>
                  <a:pt x="4338324" y="1193800"/>
                </a:lnTo>
                <a:lnTo>
                  <a:pt x="4315521" y="1155700"/>
                </a:lnTo>
                <a:lnTo>
                  <a:pt x="4292016" y="1117600"/>
                </a:lnTo>
                <a:lnTo>
                  <a:pt x="4267820" y="1079500"/>
                </a:lnTo>
                <a:lnTo>
                  <a:pt x="4242942" y="1041400"/>
                </a:lnTo>
                <a:lnTo>
                  <a:pt x="4217390" y="1003300"/>
                </a:lnTo>
                <a:lnTo>
                  <a:pt x="4191173" y="965200"/>
                </a:lnTo>
                <a:lnTo>
                  <a:pt x="4164301" y="927100"/>
                </a:lnTo>
                <a:lnTo>
                  <a:pt x="4136782" y="889000"/>
                </a:lnTo>
                <a:lnTo>
                  <a:pt x="4108625" y="850900"/>
                </a:lnTo>
                <a:lnTo>
                  <a:pt x="4079840" y="825500"/>
                </a:lnTo>
                <a:lnTo>
                  <a:pt x="4050436" y="787400"/>
                </a:lnTo>
                <a:lnTo>
                  <a:pt x="4020421" y="749300"/>
                </a:lnTo>
                <a:lnTo>
                  <a:pt x="3989805" y="723900"/>
                </a:lnTo>
                <a:lnTo>
                  <a:pt x="3958596" y="685800"/>
                </a:lnTo>
                <a:lnTo>
                  <a:pt x="3926804" y="660400"/>
                </a:lnTo>
                <a:lnTo>
                  <a:pt x="3894438" y="622300"/>
                </a:lnTo>
                <a:lnTo>
                  <a:pt x="3861506" y="596900"/>
                </a:lnTo>
                <a:lnTo>
                  <a:pt x="3828018" y="558800"/>
                </a:lnTo>
                <a:lnTo>
                  <a:pt x="3793982" y="533400"/>
                </a:lnTo>
                <a:lnTo>
                  <a:pt x="3759408" y="508000"/>
                </a:lnTo>
                <a:lnTo>
                  <a:pt x="3724305" y="482600"/>
                </a:lnTo>
                <a:lnTo>
                  <a:pt x="3688682" y="457200"/>
                </a:lnTo>
                <a:lnTo>
                  <a:pt x="3652548" y="419100"/>
                </a:lnTo>
                <a:lnTo>
                  <a:pt x="3578781" y="368300"/>
                </a:lnTo>
                <a:lnTo>
                  <a:pt x="3541167" y="342900"/>
                </a:lnTo>
                <a:lnTo>
                  <a:pt x="3503078" y="330200"/>
                </a:lnTo>
                <a:lnTo>
                  <a:pt x="3425511" y="279400"/>
                </a:lnTo>
                <a:lnTo>
                  <a:pt x="3386050" y="254000"/>
                </a:lnTo>
                <a:lnTo>
                  <a:pt x="3346151" y="241300"/>
                </a:lnTo>
                <a:lnTo>
                  <a:pt x="3305821" y="215900"/>
                </a:lnTo>
                <a:lnTo>
                  <a:pt x="3265071" y="203200"/>
                </a:lnTo>
                <a:lnTo>
                  <a:pt x="3223908" y="177800"/>
                </a:lnTo>
                <a:lnTo>
                  <a:pt x="3140384" y="152400"/>
                </a:lnTo>
                <a:lnTo>
                  <a:pt x="3098039" y="127000"/>
                </a:lnTo>
                <a:lnTo>
                  <a:pt x="2791610" y="38100"/>
                </a:lnTo>
                <a:close/>
              </a:path>
              <a:path extrusionOk="0" h="4826000" w="4656455">
                <a:moveTo>
                  <a:pt x="2655411" y="12700"/>
                </a:moveTo>
                <a:lnTo>
                  <a:pt x="2000665" y="12700"/>
                </a:lnTo>
                <a:lnTo>
                  <a:pt x="1909567" y="38100"/>
                </a:lnTo>
                <a:lnTo>
                  <a:pt x="2746511" y="38100"/>
                </a:lnTo>
                <a:lnTo>
                  <a:pt x="2655411" y="12700"/>
                </a:lnTo>
                <a:close/>
              </a:path>
              <a:path extrusionOk="0" h="4826000" w="4656455">
                <a:moveTo>
                  <a:pt x="2516641" y="0"/>
                </a:moveTo>
                <a:lnTo>
                  <a:pt x="2139433" y="0"/>
                </a:lnTo>
                <a:lnTo>
                  <a:pt x="2092906" y="12700"/>
                </a:lnTo>
                <a:lnTo>
                  <a:pt x="2563168" y="12700"/>
                </a:lnTo>
                <a:lnTo>
                  <a:pt x="2516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5b6da9401b_1_46"/>
          <p:cNvSpPr/>
          <p:nvPr/>
        </p:nvSpPr>
        <p:spPr>
          <a:xfrm>
            <a:off x="415762" y="1450671"/>
            <a:ext cx="4335000" cy="4482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5b6da9401b_1_46"/>
          <p:cNvSpPr/>
          <p:nvPr/>
        </p:nvSpPr>
        <p:spPr>
          <a:xfrm>
            <a:off x="1806575" y="2954401"/>
            <a:ext cx="1656079" cy="1656079"/>
          </a:xfrm>
          <a:custGeom>
            <a:rect b="b" l="l" r="r" t="t"/>
            <a:pathLst>
              <a:path extrusionOk="0" h="1656079" w="1656079">
                <a:moveTo>
                  <a:pt x="827913" y="0"/>
                </a:moveTo>
                <a:lnTo>
                  <a:pt x="779271" y="1405"/>
                </a:lnTo>
                <a:lnTo>
                  <a:pt x="731368" y="5568"/>
                </a:lnTo>
                <a:lnTo>
                  <a:pt x="684283" y="12413"/>
                </a:lnTo>
                <a:lnTo>
                  <a:pt x="638093" y="21861"/>
                </a:lnTo>
                <a:lnTo>
                  <a:pt x="592876" y="33834"/>
                </a:lnTo>
                <a:lnTo>
                  <a:pt x="548709" y="48255"/>
                </a:lnTo>
                <a:lnTo>
                  <a:pt x="505670" y="65047"/>
                </a:lnTo>
                <a:lnTo>
                  <a:pt x="463836" y="84132"/>
                </a:lnTo>
                <a:lnTo>
                  <a:pt x="423286" y="105432"/>
                </a:lnTo>
                <a:lnTo>
                  <a:pt x="384097" y="128869"/>
                </a:lnTo>
                <a:lnTo>
                  <a:pt x="346347" y="154367"/>
                </a:lnTo>
                <a:lnTo>
                  <a:pt x="310114" y="181846"/>
                </a:lnTo>
                <a:lnTo>
                  <a:pt x="275474" y="211231"/>
                </a:lnTo>
                <a:lnTo>
                  <a:pt x="242506" y="242443"/>
                </a:lnTo>
                <a:lnTo>
                  <a:pt x="211288" y="275404"/>
                </a:lnTo>
                <a:lnTo>
                  <a:pt x="181896" y="310036"/>
                </a:lnTo>
                <a:lnTo>
                  <a:pt x="154410" y="346264"/>
                </a:lnTo>
                <a:lnTo>
                  <a:pt x="128906" y="384008"/>
                </a:lnTo>
                <a:lnTo>
                  <a:pt x="105463" y="423190"/>
                </a:lnTo>
                <a:lnTo>
                  <a:pt x="84157" y="463735"/>
                </a:lnTo>
                <a:lnTo>
                  <a:pt x="65067" y="505563"/>
                </a:lnTo>
                <a:lnTo>
                  <a:pt x="48270" y="548597"/>
                </a:lnTo>
                <a:lnTo>
                  <a:pt x="33845" y="592760"/>
                </a:lnTo>
                <a:lnTo>
                  <a:pt x="21868" y="637973"/>
                </a:lnTo>
                <a:lnTo>
                  <a:pt x="12417" y="684161"/>
                </a:lnTo>
                <a:lnTo>
                  <a:pt x="5570" y="731243"/>
                </a:lnTo>
                <a:lnTo>
                  <a:pt x="1405" y="779144"/>
                </a:lnTo>
                <a:lnTo>
                  <a:pt x="0" y="827786"/>
                </a:lnTo>
                <a:lnTo>
                  <a:pt x="1405" y="876427"/>
                </a:lnTo>
                <a:lnTo>
                  <a:pt x="5570" y="924330"/>
                </a:lnTo>
                <a:lnTo>
                  <a:pt x="12417" y="971415"/>
                </a:lnTo>
                <a:lnTo>
                  <a:pt x="21868" y="1017605"/>
                </a:lnTo>
                <a:lnTo>
                  <a:pt x="33845" y="1062822"/>
                </a:lnTo>
                <a:lnTo>
                  <a:pt x="48270" y="1106989"/>
                </a:lnTo>
                <a:lnTo>
                  <a:pt x="65067" y="1150028"/>
                </a:lnTo>
                <a:lnTo>
                  <a:pt x="84157" y="1191862"/>
                </a:lnTo>
                <a:lnTo>
                  <a:pt x="105463" y="1232412"/>
                </a:lnTo>
                <a:lnTo>
                  <a:pt x="128906" y="1271601"/>
                </a:lnTo>
                <a:lnTo>
                  <a:pt x="154410" y="1309351"/>
                </a:lnTo>
                <a:lnTo>
                  <a:pt x="181896" y="1345584"/>
                </a:lnTo>
                <a:lnTo>
                  <a:pt x="211288" y="1380224"/>
                </a:lnTo>
                <a:lnTo>
                  <a:pt x="242506" y="1413192"/>
                </a:lnTo>
                <a:lnTo>
                  <a:pt x="275474" y="1444410"/>
                </a:lnTo>
                <a:lnTo>
                  <a:pt x="310114" y="1473802"/>
                </a:lnTo>
                <a:lnTo>
                  <a:pt x="346347" y="1501288"/>
                </a:lnTo>
                <a:lnTo>
                  <a:pt x="384097" y="1526792"/>
                </a:lnTo>
                <a:lnTo>
                  <a:pt x="423286" y="1550235"/>
                </a:lnTo>
                <a:lnTo>
                  <a:pt x="463836" y="1571541"/>
                </a:lnTo>
                <a:lnTo>
                  <a:pt x="505670" y="1590631"/>
                </a:lnTo>
                <a:lnTo>
                  <a:pt x="548709" y="1607428"/>
                </a:lnTo>
                <a:lnTo>
                  <a:pt x="592876" y="1621853"/>
                </a:lnTo>
                <a:lnTo>
                  <a:pt x="638093" y="1633830"/>
                </a:lnTo>
                <a:lnTo>
                  <a:pt x="684283" y="1643281"/>
                </a:lnTo>
                <a:lnTo>
                  <a:pt x="731368" y="1650128"/>
                </a:lnTo>
                <a:lnTo>
                  <a:pt x="779271" y="1654293"/>
                </a:lnTo>
                <a:lnTo>
                  <a:pt x="827913" y="1655699"/>
                </a:lnTo>
                <a:lnTo>
                  <a:pt x="876554" y="1654293"/>
                </a:lnTo>
                <a:lnTo>
                  <a:pt x="924457" y="1650128"/>
                </a:lnTo>
                <a:lnTo>
                  <a:pt x="971542" y="1643281"/>
                </a:lnTo>
                <a:lnTo>
                  <a:pt x="1017732" y="1633830"/>
                </a:lnTo>
                <a:lnTo>
                  <a:pt x="1062949" y="1621853"/>
                </a:lnTo>
                <a:lnTo>
                  <a:pt x="1107116" y="1607428"/>
                </a:lnTo>
                <a:lnTo>
                  <a:pt x="1150155" y="1590631"/>
                </a:lnTo>
                <a:lnTo>
                  <a:pt x="1191989" y="1571541"/>
                </a:lnTo>
                <a:lnTo>
                  <a:pt x="1232539" y="1550235"/>
                </a:lnTo>
                <a:lnTo>
                  <a:pt x="1271728" y="1526792"/>
                </a:lnTo>
                <a:lnTo>
                  <a:pt x="1309478" y="1501288"/>
                </a:lnTo>
                <a:lnTo>
                  <a:pt x="1345711" y="1473802"/>
                </a:lnTo>
                <a:lnTo>
                  <a:pt x="1380351" y="1444410"/>
                </a:lnTo>
                <a:lnTo>
                  <a:pt x="1413319" y="1413192"/>
                </a:lnTo>
                <a:lnTo>
                  <a:pt x="1444537" y="1380224"/>
                </a:lnTo>
                <a:lnTo>
                  <a:pt x="1473929" y="1345584"/>
                </a:lnTo>
                <a:lnTo>
                  <a:pt x="1501415" y="1309351"/>
                </a:lnTo>
                <a:lnTo>
                  <a:pt x="1526919" y="1271601"/>
                </a:lnTo>
                <a:lnTo>
                  <a:pt x="1550362" y="1232412"/>
                </a:lnTo>
                <a:lnTo>
                  <a:pt x="1571668" y="1191862"/>
                </a:lnTo>
                <a:lnTo>
                  <a:pt x="1590758" y="1150028"/>
                </a:lnTo>
                <a:lnTo>
                  <a:pt x="1607555" y="1106989"/>
                </a:lnTo>
                <a:lnTo>
                  <a:pt x="1621980" y="1062822"/>
                </a:lnTo>
                <a:lnTo>
                  <a:pt x="1633957" y="1017605"/>
                </a:lnTo>
                <a:lnTo>
                  <a:pt x="1643408" y="971415"/>
                </a:lnTo>
                <a:lnTo>
                  <a:pt x="1650255" y="924330"/>
                </a:lnTo>
                <a:lnTo>
                  <a:pt x="1654420" y="876427"/>
                </a:lnTo>
                <a:lnTo>
                  <a:pt x="1655826" y="827786"/>
                </a:lnTo>
                <a:lnTo>
                  <a:pt x="1654420" y="779144"/>
                </a:lnTo>
                <a:lnTo>
                  <a:pt x="1650255" y="731243"/>
                </a:lnTo>
                <a:lnTo>
                  <a:pt x="1643408" y="684161"/>
                </a:lnTo>
                <a:lnTo>
                  <a:pt x="1633957" y="637973"/>
                </a:lnTo>
                <a:lnTo>
                  <a:pt x="1621980" y="592760"/>
                </a:lnTo>
                <a:lnTo>
                  <a:pt x="1607555" y="548597"/>
                </a:lnTo>
                <a:lnTo>
                  <a:pt x="1590758" y="505563"/>
                </a:lnTo>
                <a:lnTo>
                  <a:pt x="1571668" y="463735"/>
                </a:lnTo>
                <a:lnTo>
                  <a:pt x="1550362" y="423190"/>
                </a:lnTo>
                <a:lnTo>
                  <a:pt x="1526919" y="384008"/>
                </a:lnTo>
                <a:lnTo>
                  <a:pt x="1501415" y="346264"/>
                </a:lnTo>
                <a:lnTo>
                  <a:pt x="1473929" y="310036"/>
                </a:lnTo>
                <a:lnTo>
                  <a:pt x="1444537" y="275404"/>
                </a:lnTo>
                <a:lnTo>
                  <a:pt x="1413319" y="242443"/>
                </a:lnTo>
                <a:lnTo>
                  <a:pt x="1380351" y="211231"/>
                </a:lnTo>
                <a:lnTo>
                  <a:pt x="1345711" y="181846"/>
                </a:lnTo>
                <a:lnTo>
                  <a:pt x="1309478" y="154367"/>
                </a:lnTo>
                <a:lnTo>
                  <a:pt x="1271728" y="128869"/>
                </a:lnTo>
                <a:lnTo>
                  <a:pt x="1232539" y="105432"/>
                </a:lnTo>
                <a:lnTo>
                  <a:pt x="1191989" y="84132"/>
                </a:lnTo>
                <a:lnTo>
                  <a:pt x="1150155" y="65047"/>
                </a:lnTo>
                <a:lnTo>
                  <a:pt x="1107116" y="48255"/>
                </a:lnTo>
                <a:lnTo>
                  <a:pt x="1062949" y="33834"/>
                </a:lnTo>
                <a:lnTo>
                  <a:pt x="1017732" y="21861"/>
                </a:lnTo>
                <a:lnTo>
                  <a:pt x="971542" y="12413"/>
                </a:lnTo>
                <a:lnTo>
                  <a:pt x="924457" y="5568"/>
                </a:lnTo>
                <a:lnTo>
                  <a:pt x="876554" y="1405"/>
                </a:lnTo>
                <a:lnTo>
                  <a:pt x="8279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g5b6da9401b_1_46"/>
          <p:cNvSpPr txBox="1"/>
          <p:nvPr/>
        </p:nvSpPr>
        <p:spPr>
          <a:xfrm>
            <a:off x="2072894" y="3548071"/>
            <a:ext cx="1118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8426B"/>
                </a:solidFill>
                <a:latin typeface="Verdana"/>
                <a:ea typeface="Verdana"/>
                <a:cs typeface="Verdana"/>
                <a:sym typeface="Verdana"/>
              </a:rPr>
              <a:t>LOGO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1" name="Google Shape;421;g5b6da9401b_1_46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9144000" y="6857998"/>
                </a:moveTo>
                <a:lnTo>
                  <a:pt x="9144000" y="0"/>
                </a:ln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F1F1F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g5b6da9401b_1_46"/>
          <p:cNvSpPr/>
          <p:nvPr/>
        </p:nvSpPr>
        <p:spPr>
          <a:xfrm>
            <a:off x="-82725" y="3490205"/>
            <a:ext cx="5219700" cy="336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g5b6da9401b_1_46"/>
          <p:cNvSpPr/>
          <p:nvPr/>
        </p:nvSpPr>
        <p:spPr>
          <a:xfrm>
            <a:off x="4895775" y="3650150"/>
            <a:ext cx="4248300" cy="3207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F1F1F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g5b6da9401b_1_46"/>
          <p:cNvSpPr txBox="1"/>
          <p:nvPr>
            <p:ph type="title"/>
          </p:nvPr>
        </p:nvSpPr>
        <p:spPr>
          <a:xfrm>
            <a:off x="1351825" y="2490050"/>
            <a:ext cx="6487500" cy="11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Conception et réalisation d’une application mobile de communication école-parent d’élève à l’aide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ramework IONIC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>
              <a:solidFill>
                <a:srgbClr val="18426B"/>
              </a:solidFill>
            </a:endParaRPr>
          </a:p>
        </p:txBody>
      </p:sp>
      <p:sp>
        <p:nvSpPr>
          <p:cNvPr id="425" name="Google Shape;425;g5b6da9401b_1_46"/>
          <p:cNvSpPr/>
          <p:nvPr/>
        </p:nvSpPr>
        <p:spPr>
          <a:xfrm>
            <a:off x="64112" y="6384925"/>
            <a:ext cx="431700" cy="4317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5b6da9401b_1_46"/>
          <p:cNvSpPr/>
          <p:nvPr/>
        </p:nvSpPr>
        <p:spPr>
          <a:xfrm>
            <a:off x="1142974" y="4786376"/>
            <a:ext cx="715010" cy="643254"/>
          </a:xfrm>
          <a:custGeom>
            <a:rect b="b" l="l" r="r" t="t"/>
            <a:pathLst>
              <a:path extrusionOk="0" h="643254" w="715010">
                <a:moveTo>
                  <a:pt x="357149" y="0"/>
                </a:moveTo>
                <a:lnTo>
                  <a:pt x="308689" y="2933"/>
                </a:lnTo>
                <a:lnTo>
                  <a:pt x="262210" y="11480"/>
                </a:lnTo>
                <a:lnTo>
                  <a:pt x="218137" y="25257"/>
                </a:lnTo>
                <a:lnTo>
                  <a:pt x="176896" y="43880"/>
                </a:lnTo>
                <a:lnTo>
                  <a:pt x="138913" y="66968"/>
                </a:lnTo>
                <a:lnTo>
                  <a:pt x="104613" y="94138"/>
                </a:lnTo>
                <a:lnTo>
                  <a:pt x="74421" y="125007"/>
                </a:lnTo>
                <a:lnTo>
                  <a:pt x="48765" y="159192"/>
                </a:lnTo>
                <a:lnTo>
                  <a:pt x="28068" y="196310"/>
                </a:lnTo>
                <a:lnTo>
                  <a:pt x="12758" y="235978"/>
                </a:lnTo>
                <a:lnTo>
                  <a:pt x="3260" y="277815"/>
                </a:lnTo>
                <a:lnTo>
                  <a:pt x="0" y="321437"/>
                </a:lnTo>
                <a:lnTo>
                  <a:pt x="3260" y="365058"/>
                </a:lnTo>
                <a:lnTo>
                  <a:pt x="12758" y="406895"/>
                </a:lnTo>
                <a:lnTo>
                  <a:pt x="28068" y="446563"/>
                </a:lnTo>
                <a:lnTo>
                  <a:pt x="48765" y="483681"/>
                </a:lnTo>
                <a:lnTo>
                  <a:pt x="74421" y="517866"/>
                </a:lnTo>
                <a:lnTo>
                  <a:pt x="104613" y="548735"/>
                </a:lnTo>
                <a:lnTo>
                  <a:pt x="138913" y="575905"/>
                </a:lnTo>
                <a:lnTo>
                  <a:pt x="176896" y="598993"/>
                </a:lnTo>
                <a:lnTo>
                  <a:pt x="218137" y="617616"/>
                </a:lnTo>
                <a:lnTo>
                  <a:pt x="262210" y="631393"/>
                </a:lnTo>
                <a:lnTo>
                  <a:pt x="308689" y="639940"/>
                </a:lnTo>
                <a:lnTo>
                  <a:pt x="357149" y="642874"/>
                </a:lnTo>
                <a:lnTo>
                  <a:pt x="405637" y="639940"/>
                </a:lnTo>
                <a:lnTo>
                  <a:pt x="452139" y="631393"/>
                </a:lnTo>
                <a:lnTo>
                  <a:pt x="496230" y="617616"/>
                </a:lnTo>
                <a:lnTo>
                  <a:pt x="537484" y="598993"/>
                </a:lnTo>
                <a:lnTo>
                  <a:pt x="575477" y="575905"/>
                </a:lnTo>
                <a:lnTo>
                  <a:pt x="609784" y="548735"/>
                </a:lnTo>
                <a:lnTo>
                  <a:pt x="639978" y="517866"/>
                </a:lnTo>
                <a:lnTo>
                  <a:pt x="665637" y="483681"/>
                </a:lnTo>
                <a:lnTo>
                  <a:pt x="686333" y="446563"/>
                </a:lnTo>
                <a:lnTo>
                  <a:pt x="701642" y="406895"/>
                </a:lnTo>
                <a:lnTo>
                  <a:pt x="711140" y="365058"/>
                </a:lnTo>
                <a:lnTo>
                  <a:pt x="714400" y="321437"/>
                </a:lnTo>
                <a:lnTo>
                  <a:pt x="711140" y="277815"/>
                </a:lnTo>
                <a:lnTo>
                  <a:pt x="701642" y="235978"/>
                </a:lnTo>
                <a:lnTo>
                  <a:pt x="686333" y="196310"/>
                </a:lnTo>
                <a:lnTo>
                  <a:pt x="665637" y="159192"/>
                </a:lnTo>
                <a:lnTo>
                  <a:pt x="639978" y="125007"/>
                </a:lnTo>
                <a:lnTo>
                  <a:pt x="609784" y="94138"/>
                </a:lnTo>
                <a:lnTo>
                  <a:pt x="575477" y="66968"/>
                </a:lnTo>
                <a:lnTo>
                  <a:pt x="537484" y="43880"/>
                </a:lnTo>
                <a:lnTo>
                  <a:pt x="496230" y="25257"/>
                </a:lnTo>
                <a:lnTo>
                  <a:pt x="452139" y="11480"/>
                </a:lnTo>
                <a:lnTo>
                  <a:pt x="405637" y="2933"/>
                </a:lnTo>
                <a:lnTo>
                  <a:pt x="3571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5b6da9401b_1_46"/>
          <p:cNvSpPr txBox="1"/>
          <p:nvPr/>
        </p:nvSpPr>
        <p:spPr>
          <a:xfrm>
            <a:off x="2924416" y="5327375"/>
            <a:ext cx="2355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1F1F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Réalisé par</a:t>
            </a:r>
            <a:endParaRPr b="1" i="0" sz="1800" u="none" cap="none" strike="noStrike">
              <a:solidFill>
                <a:srgbClr val="F1F1F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600" u="none" cap="none" strike="noStrike">
                <a:solidFill>
                  <a:srgbClr val="F1F1F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Mlle Meryam QUARNE</a:t>
            </a:r>
            <a:endParaRPr b="0" i="1" sz="1600" u="none" cap="none" strike="noStrike">
              <a:solidFill>
                <a:srgbClr val="F1F1F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600" u="none" cap="none" strike="noStrike">
                <a:solidFill>
                  <a:srgbClr val="F1F1F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Mlle Maryem ZOBI</a:t>
            </a:r>
            <a:endParaRPr b="0" i="1" sz="1600" u="none" cap="none" strike="noStrike">
              <a:solidFill>
                <a:srgbClr val="F1F1F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g5b6da9401b_1_46"/>
          <p:cNvSpPr txBox="1"/>
          <p:nvPr/>
        </p:nvSpPr>
        <p:spPr>
          <a:xfrm>
            <a:off x="5136975" y="5309343"/>
            <a:ext cx="3305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1F1F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Encadré par</a:t>
            </a:r>
            <a:endParaRPr b="1" i="0" sz="1800" u="none" cap="none" strike="noStrike">
              <a:solidFill>
                <a:srgbClr val="F1F1F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600" u="none" cap="none" strike="noStrike">
                <a:solidFill>
                  <a:srgbClr val="F1F1F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Ali ELMEZOURY</a:t>
            </a:r>
            <a:endParaRPr b="0" i="1" sz="1600" u="none" cap="none" strike="noStrike">
              <a:solidFill>
                <a:srgbClr val="F1F1F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600" u="none" cap="none" strike="noStrike">
                <a:solidFill>
                  <a:srgbClr val="F1F1F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Rachid SALIMI</a:t>
            </a:r>
            <a:endParaRPr b="0" i="1" sz="1600" u="none" cap="none" strike="noStrike">
              <a:solidFill>
                <a:srgbClr val="F1F1F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g5b6da9401b_1_46"/>
          <p:cNvSpPr txBox="1"/>
          <p:nvPr/>
        </p:nvSpPr>
        <p:spPr>
          <a:xfrm>
            <a:off x="639576" y="6517025"/>
            <a:ext cx="13629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2018/2019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5b6da9401b_1_46"/>
          <p:cNvSpPr txBox="1"/>
          <p:nvPr/>
        </p:nvSpPr>
        <p:spPr>
          <a:xfrm>
            <a:off x="23575" y="1655200"/>
            <a:ext cx="91440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Projet de Stage de fin d’études</a:t>
            </a:r>
            <a:endParaRPr b="1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31" name="Google Shape;431;g5b6da9401b_1_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462650" y="202488"/>
            <a:ext cx="567690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g5b6da9401b_1_4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70188" y="202488"/>
            <a:ext cx="187642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g5b6da9401b_1_46"/>
          <p:cNvSpPr txBox="1"/>
          <p:nvPr/>
        </p:nvSpPr>
        <p:spPr>
          <a:xfrm>
            <a:off x="7156145" y="5309354"/>
            <a:ext cx="33057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1F1F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Jury</a:t>
            </a:r>
            <a:endParaRPr b="1" i="0" sz="1800" u="none" cap="none" strike="noStrike">
              <a:solidFill>
                <a:srgbClr val="F1F1F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600">
                <a:solidFill>
                  <a:srgbClr val="F1F1F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Ali ELMEZOURY</a:t>
            </a:r>
            <a:endParaRPr b="1" sz="1600">
              <a:solidFill>
                <a:srgbClr val="F1F1F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 sz="1600">
                <a:solidFill>
                  <a:srgbClr val="F1F1F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Mazoul</a:t>
            </a:r>
            <a:endParaRPr i="1" sz="1600">
              <a:solidFill>
                <a:srgbClr val="F1F1F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F1F1F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4" name="Google Shape;434;g5b6da9401b_1_4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70875" y="2339950"/>
            <a:ext cx="236220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/>
          <p:nvPr/>
        </p:nvSpPr>
        <p:spPr>
          <a:xfrm>
            <a:off x="7812151" y="1341500"/>
            <a:ext cx="1162050" cy="3602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7357871" y="225552"/>
            <a:ext cx="1482852" cy="14493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7308850" y="188976"/>
            <a:ext cx="1479550" cy="1446530"/>
          </a:xfrm>
          <a:custGeom>
            <a:rect b="b" l="l" r="r" t="t"/>
            <a:pathLst>
              <a:path extrusionOk="0" h="1446530" w="1479550">
                <a:moveTo>
                  <a:pt x="739775" y="0"/>
                </a:moveTo>
                <a:lnTo>
                  <a:pt x="691135" y="1537"/>
                </a:lnTo>
                <a:lnTo>
                  <a:pt x="643335" y="6088"/>
                </a:lnTo>
                <a:lnTo>
                  <a:pt x="596473" y="13556"/>
                </a:lnTo>
                <a:lnTo>
                  <a:pt x="550646" y="23845"/>
                </a:lnTo>
                <a:lnTo>
                  <a:pt x="505951" y="36861"/>
                </a:lnTo>
                <a:lnTo>
                  <a:pt x="462486" y="52508"/>
                </a:lnTo>
                <a:lnTo>
                  <a:pt x="420349" y="70692"/>
                </a:lnTo>
                <a:lnTo>
                  <a:pt x="379637" y="91316"/>
                </a:lnTo>
                <a:lnTo>
                  <a:pt x="340446" y="114285"/>
                </a:lnTo>
                <a:lnTo>
                  <a:pt x="302876" y="139504"/>
                </a:lnTo>
                <a:lnTo>
                  <a:pt x="267023" y="166879"/>
                </a:lnTo>
                <a:lnTo>
                  <a:pt x="232985" y="196313"/>
                </a:lnTo>
                <a:lnTo>
                  <a:pt x="200860" y="227711"/>
                </a:lnTo>
                <a:lnTo>
                  <a:pt x="170744" y="260978"/>
                </a:lnTo>
                <a:lnTo>
                  <a:pt x="142735" y="296018"/>
                </a:lnTo>
                <a:lnTo>
                  <a:pt x="116932" y="332737"/>
                </a:lnTo>
                <a:lnTo>
                  <a:pt x="93430" y="371039"/>
                </a:lnTo>
                <a:lnTo>
                  <a:pt x="72328" y="410829"/>
                </a:lnTo>
                <a:lnTo>
                  <a:pt x="53724" y="452011"/>
                </a:lnTo>
                <a:lnTo>
                  <a:pt x="37714" y="494491"/>
                </a:lnTo>
                <a:lnTo>
                  <a:pt x="24397" y="538172"/>
                </a:lnTo>
                <a:lnTo>
                  <a:pt x="13869" y="582960"/>
                </a:lnTo>
                <a:lnTo>
                  <a:pt x="6229" y="628759"/>
                </a:lnTo>
                <a:lnTo>
                  <a:pt x="1573" y="675475"/>
                </a:lnTo>
                <a:lnTo>
                  <a:pt x="0" y="723011"/>
                </a:lnTo>
                <a:lnTo>
                  <a:pt x="1573" y="770561"/>
                </a:lnTo>
                <a:lnTo>
                  <a:pt x="6229" y="817290"/>
                </a:lnTo>
                <a:lnTo>
                  <a:pt x="13869" y="863101"/>
                </a:lnTo>
                <a:lnTo>
                  <a:pt x="24397" y="907901"/>
                </a:lnTo>
                <a:lnTo>
                  <a:pt x="37714" y="951592"/>
                </a:lnTo>
                <a:lnTo>
                  <a:pt x="53724" y="994081"/>
                </a:lnTo>
                <a:lnTo>
                  <a:pt x="72328" y="1035272"/>
                </a:lnTo>
                <a:lnTo>
                  <a:pt x="93430" y="1075069"/>
                </a:lnTo>
                <a:lnTo>
                  <a:pt x="116932" y="1113378"/>
                </a:lnTo>
                <a:lnTo>
                  <a:pt x="142735" y="1150102"/>
                </a:lnTo>
                <a:lnTo>
                  <a:pt x="170744" y="1185148"/>
                </a:lnTo>
                <a:lnTo>
                  <a:pt x="200860" y="1218420"/>
                </a:lnTo>
                <a:lnTo>
                  <a:pt x="232985" y="1249821"/>
                </a:lnTo>
                <a:lnTo>
                  <a:pt x="267023" y="1279258"/>
                </a:lnTo>
                <a:lnTo>
                  <a:pt x="302876" y="1306635"/>
                </a:lnTo>
                <a:lnTo>
                  <a:pt x="340446" y="1331857"/>
                </a:lnTo>
                <a:lnTo>
                  <a:pt x="379637" y="1354828"/>
                </a:lnTo>
                <a:lnTo>
                  <a:pt x="420349" y="1375454"/>
                </a:lnTo>
                <a:lnTo>
                  <a:pt x="462486" y="1393638"/>
                </a:lnTo>
                <a:lnTo>
                  <a:pt x="505951" y="1409286"/>
                </a:lnTo>
                <a:lnTo>
                  <a:pt x="550646" y="1422303"/>
                </a:lnTo>
                <a:lnTo>
                  <a:pt x="596473" y="1432592"/>
                </a:lnTo>
                <a:lnTo>
                  <a:pt x="643335" y="1440060"/>
                </a:lnTo>
                <a:lnTo>
                  <a:pt x="691135" y="1444611"/>
                </a:lnTo>
                <a:lnTo>
                  <a:pt x="739775" y="1446149"/>
                </a:lnTo>
                <a:lnTo>
                  <a:pt x="788414" y="1444611"/>
                </a:lnTo>
                <a:lnTo>
                  <a:pt x="836214" y="1440060"/>
                </a:lnTo>
                <a:lnTo>
                  <a:pt x="883076" y="1432592"/>
                </a:lnTo>
                <a:lnTo>
                  <a:pt x="928903" y="1422303"/>
                </a:lnTo>
                <a:lnTo>
                  <a:pt x="973598" y="1409286"/>
                </a:lnTo>
                <a:lnTo>
                  <a:pt x="1017063" y="1393638"/>
                </a:lnTo>
                <a:lnTo>
                  <a:pt x="1059200" y="1375454"/>
                </a:lnTo>
                <a:lnTo>
                  <a:pt x="1099912" y="1354828"/>
                </a:lnTo>
                <a:lnTo>
                  <a:pt x="1139103" y="1331857"/>
                </a:lnTo>
                <a:lnTo>
                  <a:pt x="1176673" y="1306635"/>
                </a:lnTo>
                <a:lnTo>
                  <a:pt x="1212526" y="1279258"/>
                </a:lnTo>
                <a:lnTo>
                  <a:pt x="1246564" y="1249821"/>
                </a:lnTo>
                <a:lnTo>
                  <a:pt x="1278689" y="1218420"/>
                </a:lnTo>
                <a:lnTo>
                  <a:pt x="1308805" y="1185148"/>
                </a:lnTo>
                <a:lnTo>
                  <a:pt x="1336814" y="1150102"/>
                </a:lnTo>
                <a:lnTo>
                  <a:pt x="1362617" y="1113378"/>
                </a:lnTo>
                <a:lnTo>
                  <a:pt x="1386119" y="1075069"/>
                </a:lnTo>
                <a:lnTo>
                  <a:pt x="1407221" y="1035272"/>
                </a:lnTo>
                <a:lnTo>
                  <a:pt x="1425825" y="994081"/>
                </a:lnTo>
                <a:lnTo>
                  <a:pt x="1441835" y="951592"/>
                </a:lnTo>
                <a:lnTo>
                  <a:pt x="1455152" y="907901"/>
                </a:lnTo>
                <a:lnTo>
                  <a:pt x="1465680" y="863101"/>
                </a:lnTo>
                <a:lnTo>
                  <a:pt x="1473320" y="817290"/>
                </a:lnTo>
                <a:lnTo>
                  <a:pt x="1477976" y="770561"/>
                </a:lnTo>
                <a:lnTo>
                  <a:pt x="1479550" y="723011"/>
                </a:lnTo>
                <a:lnTo>
                  <a:pt x="1477976" y="675475"/>
                </a:lnTo>
                <a:lnTo>
                  <a:pt x="1473320" y="628759"/>
                </a:lnTo>
                <a:lnTo>
                  <a:pt x="1465680" y="582960"/>
                </a:lnTo>
                <a:lnTo>
                  <a:pt x="1455152" y="538172"/>
                </a:lnTo>
                <a:lnTo>
                  <a:pt x="1441835" y="494491"/>
                </a:lnTo>
                <a:lnTo>
                  <a:pt x="1425825" y="452011"/>
                </a:lnTo>
                <a:lnTo>
                  <a:pt x="1407221" y="410829"/>
                </a:lnTo>
                <a:lnTo>
                  <a:pt x="1386119" y="371039"/>
                </a:lnTo>
                <a:lnTo>
                  <a:pt x="1362617" y="332737"/>
                </a:lnTo>
                <a:lnTo>
                  <a:pt x="1336814" y="296018"/>
                </a:lnTo>
                <a:lnTo>
                  <a:pt x="1308805" y="260978"/>
                </a:lnTo>
                <a:lnTo>
                  <a:pt x="1278689" y="227711"/>
                </a:lnTo>
                <a:lnTo>
                  <a:pt x="1246564" y="196313"/>
                </a:lnTo>
                <a:lnTo>
                  <a:pt x="1212526" y="166879"/>
                </a:lnTo>
                <a:lnTo>
                  <a:pt x="1176673" y="139504"/>
                </a:lnTo>
                <a:lnTo>
                  <a:pt x="1139103" y="114285"/>
                </a:lnTo>
                <a:lnTo>
                  <a:pt x="1099912" y="91316"/>
                </a:lnTo>
                <a:lnTo>
                  <a:pt x="1059200" y="70692"/>
                </a:lnTo>
                <a:lnTo>
                  <a:pt x="1017063" y="52508"/>
                </a:lnTo>
                <a:lnTo>
                  <a:pt x="973598" y="36861"/>
                </a:lnTo>
                <a:lnTo>
                  <a:pt x="928903" y="23845"/>
                </a:lnTo>
                <a:lnTo>
                  <a:pt x="883076" y="13556"/>
                </a:lnTo>
                <a:lnTo>
                  <a:pt x="836214" y="6088"/>
                </a:lnTo>
                <a:lnTo>
                  <a:pt x="788414" y="1537"/>
                </a:lnTo>
                <a:lnTo>
                  <a:pt x="7397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7361562" y="245085"/>
            <a:ext cx="1369433" cy="134190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7800975" y="695325"/>
            <a:ext cx="522605" cy="497205"/>
          </a:xfrm>
          <a:custGeom>
            <a:rect b="b" l="l" r="r" t="t"/>
            <a:pathLst>
              <a:path extrusionOk="0" h="497205" w="522604">
                <a:moveTo>
                  <a:pt x="261111" y="0"/>
                </a:moveTo>
                <a:lnTo>
                  <a:pt x="214193" y="4003"/>
                </a:lnTo>
                <a:lnTo>
                  <a:pt x="170027" y="15545"/>
                </a:lnTo>
                <a:lnTo>
                  <a:pt x="129351" y="33923"/>
                </a:lnTo>
                <a:lnTo>
                  <a:pt x="92906" y="58434"/>
                </a:lnTo>
                <a:lnTo>
                  <a:pt x="61431" y="88377"/>
                </a:lnTo>
                <a:lnTo>
                  <a:pt x="35663" y="123048"/>
                </a:lnTo>
                <a:lnTo>
                  <a:pt x="16343" y="161746"/>
                </a:lnTo>
                <a:lnTo>
                  <a:pt x="4208" y="203768"/>
                </a:lnTo>
                <a:lnTo>
                  <a:pt x="0" y="248412"/>
                </a:lnTo>
                <a:lnTo>
                  <a:pt x="4208" y="293093"/>
                </a:lnTo>
                <a:lnTo>
                  <a:pt x="16343" y="335144"/>
                </a:lnTo>
                <a:lnTo>
                  <a:pt x="35663" y="373864"/>
                </a:lnTo>
                <a:lnTo>
                  <a:pt x="61431" y="408551"/>
                </a:lnTo>
                <a:lnTo>
                  <a:pt x="92906" y="438505"/>
                </a:lnTo>
                <a:lnTo>
                  <a:pt x="129351" y="463023"/>
                </a:lnTo>
                <a:lnTo>
                  <a:pt x="170027" y="481404"/>
                </a:lnTo>
                <a:lnTo>
                  <a:pt x="214193" y="492947"/>
                </a:lnTo>
                <a:lnTo>
                  <a:pt x="261111" y="496950"/>
                </a:lnTo>
                <a:lnTo>
                  <a:pt x="308068" y="492947"/>
                </a:lnTo>
                <a:lnTo>
                  <a:pt x="352264" y="481404"/>
                </a:lnTo>
                <a:lnTo>
                  <a:pt x="392961" y="463023"/>
                </a:lnTo>
                <a:lnTo>
                  <a:pt x="429422" y="438505"/>
                </a:lnTo>
                <a:lnTo>
                  <a:pt x="460908" y="408551"/>
                </a:lnTo>
                <a:lnTo>
                  <a:pt x="486682" y="373864"/>
                </a:lnTo>
                <a:lnTo>
                  <a:pt x="506006" y="335144"/>
                </a:lnTo>
                <a:lnTo>
                  <a:pt x="518141" y="293093"/>
                </a:lnTo>
                <a:lnTo>
                  <a:pt x="522350" y="248412"/>
                </a:lnTo>
                <a:lnTo>
                  <a:pt x="518141" y="203768"/>
                </a:lnTo>
                <a:lnTo>
                  <a:pt x="506006" y="161746"/>
                </a:lnTo>
                <a:lnTo>
                  <a:pt x="486682" y="123048"/>
                </a:lnTo>
                <a:lnTo>
                  <a:pt x="460908" y="88377"/>
                </a:lnTo>
                <a:lnTo>
                  <a:pt x="429422" y="58434"/>
                </a:lnTo>
                <a:lnTo>
                  <a:pt x="392961" y="33923"/>
                </a:lnTo>
                <a:lnTo>
                  <a:pt x="352264" y="15545"/>
                </a:lnTo>
                <a:lnTo>
                  <a:pt x="308068" y="4003"/>
                </a:lnTo>
                <a:lnTo>
                  <a:pt x="261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24796" y="1550314"/>
            <a:ext cx="2350103" cy="4813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-793" y="1950847"/>
            <a:ext cx="1964689" cy="4032250"/>
          </a:xfrm>
          <a:custGeom>
            <a:rect b="b" l="l" r="r" t="t"/>
            <a:pathLst>
              <a:path extrusionOk="0" h="4032250" w="1964689">
                <a:moveTo>
                  <a:pt x="0" y="0"/>
                </a:moveTo>
                <a:lnTo>
                  <a:pt x="181" y="2005583"/>
                </a:lnTo>
                <a:lnTo>
                  <a:pt x="5638" y="2005838"/>
                </a:lnTo>
                <a:lnTo>
                  <a:pt x="10368" y="2010536"/>
                </a:lnTo>
                <a:lnTo>
                  <a:pt x="10186" y="2016125"/>
                </a:lnTo>
                <a:lnTo>
                  <a:pt x="10186" y="2021839"/>
                </a:lnTo>
                <a:lnTo>
                  <a:pt x="5638" y="2026539"/>
                </a:lnTo>
                <a:lnTo>
                  <a:pt x="0" y="2026539"/>
                </a:lnTo>
                <a:lnTo>
                  <a:pt x="0" y="4032211"/>
                </a:lnTo>
                <a:lnTo>
                  <a:pt x="47734" y="4031628"/>
                </a:lnTo>
                <a:lnTo>
                  <a:pt x="95188" y="4029887"/>
                </a:lnTo>
                <a:lnTo>
                  <a:pt x="142350" y="4027001"/>
                </a:lnTo>
                <a:lnTo>
                  <a:pt x="189207" y="4022983"/>
                </a:lnTo>
                <a:lnTo>
                  <a:pt x="235746" y="4017847"/>
                </a:lnTo>
                <a:lnTo>
                  <a:pt x="281954" y="4011606"/>
                </a:lnTo>
                <a:lnTo>
                  <a:pt x="327818" y="4004273"/>
                </a:lnTo>
                <a:lnTo>
                  <a:pt x="373326" y="3995861"/>
                </a:lnTo>
                <a:lnTo>
                  <a:pt x="418464" y="3986384"/>
                </a:lnTo>
                <a:lnTo>
                  <a:pt x="463219" y="3975854"/>
                </a:lnTo>
                <a:lnTo>
                  <a:pt x="507579" y="3964285"/>
                </a:lnTo>
                <a:lnTo>
                  <a:pt x="551531" y="3951691"/>
                </a:lnTo>
                <a:lnTo>
                  <a:pt x="595062" y="3938083"/>
                </a:lnTo>
                <a:lnTo>
                  <a:pt x="638160" y="3923476"/>
                </a:lnTo>
                <a:lnTo>
                  <a:pt x="680810" y="3907882"/>
                </a:lnTo>
                <a:lnTo>
                  <a:pt x="723001" y="3891316"/>
                </a:lnTo>
                <a:lnTo>
                  <a:pt x="764720" y="3873789"/>
                </a:lnTo>
                <a:lnTo>
                  <a:pt x="805953" y="3855315"/>
                </a:lnTo>
                <a:lnTo>
                  <a:pt x="846688" y="3835908"/>
                </a:lnTo>
                <a:lnTo>
                  <a:pt x="886912" y="3815581"/>
                </a:lnTo>
                <a:lnTo>
                  <a:pt x="926612" y="3794346"/>
                </a:lnTo>
                <a:lnTo>
                  <a:pt x="965776" y="3772217"/>
                </a:lnTo>
                <a:lnTo>
                  <a:pt x="1004389" y="3749208"/>
                </a:lnTo>
                <a:lnTo>
                  <a:pt x="1042441" y="3725331"/>
                </a:lnTo>
                <a:lnTo>
                  <a:pt x="1079917" y="3700599"/>
                </a:lnTo>
                <a:lnTo>
                  <a:pt x="1116804" y="3675026"/>
                </a:lnTo>
                <a:lnTo>
                  <a:pt x="1153091" y="3648626"/>
                </a:lnTo>
                <a:lnTo>
                  <a:pt x="1188764" y="3621410"/>
                </a:lnTo>
                <a:lnTo>
                  <a:pt x="1223810" y="3593393"/>
                </a:lnTo>
                <a:lnTo>
                  <a:pt x="1258216" y="3564587"/>
                </a:lnTo>
                <a:lnTo>
                  <a:pt x="1291970" y="3535006"/>
                </a:lnTo>
                <a:lnTo>
                  <a:pt x="1325058" y="3504663"/>
                </a:lnTo>
                <a:lnTo>
                  <a:pt x="1357468" y="3473571"/>
                </a:lnTo>
                <a:lnTo>
                  <a:pt x="1389188" y="3441744"/>
                </a:lnTo>
                <a:lnTo>
                  <a:pt x="1420203" y="3409194"/>
                </a:lnTo>
                <a:lnTo>
                  <a:pt x="1450501" y="3375935"/>
                </a:lnTo>
                <a:lnTo>
                  <a:pt x="1480070" y="3341980"/>
                </a:lnTo>
                <a:lnTo>
                  <a:pt x="1508896" y="3307342"/>
                </a:lnTo>
                <a:lnTo>
                  <a:pt x="1536966" y="3272034"/>
                </a:lnTo>
                <a:lnTo>
                  <a:pt x="1564269" y="3236070"/>
                </a:lnTo>
                <a:lnTo>
                  <a:pt x="1590790" y="3199462"/>
                </a:lnTo>
                <a:lnTo>
                  <a:pt x="1616517" y="3162225"/>
                </a:lnTo>
                <a:lnTo>
                  <a:pt x="1641437" y="3124370"/>
                </a:lnTo>
                <a:lnTo>
                  <a:pt x="1665538" y="3085912"/>
                </a:lnTo>
                <a:lnTo>
                  <a:pt x="1688806" y="3046864"/>
                </a:lnTo>
                <a:lnTo>
                  <a:pt x="1711229" y="3007238"/>
                </a:lnTo>
                <a:lnTo>
                  <a:pt x="1732793" y="2967048"/>
                </a:lnTo>
                <a:lnTo>
                  <a:pt x="1753486" y="2926307"/>
                </a:lnTo>
                <a:lnTo>
                  <a:pt x="1773295" y="2885028"/>
                </a:lnTo>
                <a:lnTo>
                  <a:pt x="1792207" y="2843225"/>
                </a:lnTo>
                <a:lnTo>
                  <a:pt x="1810210" y="2800911"/>
                </a:lnTo>
                <a:lnTo>
                  <a:pt x="1827290" y="2758099"/>
                </a:lnTo>
                <a:lnTo>
                  <a:pt x="1843434" y="2714801"/>
                </a:lnTo>
                <a:lnTo>
                  <a:pt x="1858630" y="2671032"/>
                </a:lnTo>
                <a:lnTo>
                  <a:pt x="1872865" y="2626805"/>
                </a:lnTo>
                <a:lnTo>
                  <a:pt x="1886125" y="2582132"/>
                </a:lnTo>
                <a:lnTo>
                  <a:pt x="1898399" y="2537026"/>
                </a:lnTo>
                <a:lnTo>
                  <a:pt x="1909673" y="2491502"/>
                </a:lnTo>
                <a:lnTo>
                  <a:pt x="1919934" y="2445573"/>
                </a:lnTo>
                <a:lnTo>
                  <a:pt x="1929170" y="2399250"/>
                </a:lnTo>
                <a:lnTo>
                  <a:pt x="1937367" y="2352549"/>
                </a:lnTo>
                <a:lnTo>
                  <a:pt x="1944513" y="2305481"/>
                </a:lnTo>
                <a:lnTo>
                  <a:pt x="1950595" y="2258060"/>
                </a:lnTo>
                <a:lnTo>
                  <a:pt x="1955600" y="2210300"/>
                </a:lnTo>
                <a:lnTo>
                  <a:pt x="1959516" y="2162213"/>
                </a:lnTo>
                <a:lnTo>
                  <a:pt x="1962328" y="2113813"/>
                </a:lnTo>
                <a:lnTo>
                  <a:pt x="1964025" y="2065112"/>
                </a:lnTo>
                <a:lnTo>
                  <a:pt x="1964473" y="2026539"/>
                </a:lnTo>
                <a:lnTo>
                  <a:pt x="1964471" y="2005583"/>
                </a:lnTo>
                <a:lnTo>
                  <a:pt x="1964025" y="1967142"/>
                </a:lnTo>
                <a:lnTo>
                  <a:pt x="1962328" y="1918447"/>
                </a:lnTo>
                <a:lnTo>
                  <a:pt x="1959516" y="1870051"/>
                </a:lnTo>
                <a:lnTo>
                  <a:pt x="1955600" y="1821969"/>
                </a:lnTo>
                <a:lnTo>
                  <a:pt x="1950595" y="1774212"/>
                </a:lnTo>
                <a:lnTo>
                  <a:pt x="1944513" y="1726795"/>
                </a:lnTo>
                <a:lnTo>
                  <a:pt x="1937367" y="1679731"/>
                </a:lnTo>
                <a:lnTo>
                  <a:pt x="1929170" y="1633032"/>
                </a:lnTo>
                <a:lnTo>
                  <a:pt x="1919934" y="1586712"/>
                </a:lnTo>
                <a:lnTo>
                  <a:pt x="1909673" y="1540785"/>
                </a:lnTo>
                <a:lnTo>
                  <a:pt x="1898399" y="1495263"/>
                </a:lnTo>
                <a:lnTo>
                  <a:pt x="1886125" y="1450160"/>
                </a:lnTo>
                <a:lnTo>
                  <a:pt x="1872865" y="1405488"/>
                </a:lnTo>
                <a:lnTo>
                  <a:pt x="1858630" y="1361262"/>
                </a:lnTo>
                <a:lnTo>
                  <a:pt x="1843434" y="1317494"/>
                </a:lnTo>
                <a:lnTo>
                  <a:pt x="1827290" y="1274197"/>
                </a:lnTo>
                <a:lnTo>
                  <a:pt x="1810210" y="1231386"/>
                </a:lnTo>
                <a:lnTo>
                  <a:pt x="1792207" y="1189071"/>
                </a:lnTo>
                <a:lnTo>
                  <a:pt x="1773295" y="1147269"/>
                </a:lnTo>
                <a:lnTo>
                  <a:pt x="1753486" y="1105990"/>
                </a:lnTo>
                <a:lnTo>
                  <a:pt x="1732793" y="1065249"/>
                </a:lnTo>
                <a:lnTo>
                  <a:pt x="1711229" y="1025058"/>
                </a:lnTo>
                <a:lnTo>
                  <a:pt x="1688806" y="985432"/>
                </a:lnTo>
                <a:lnTo>
                  <a:pt x="1665538" y="946382"/>
                </a:lnTo>
                <a:lnTo>
                  <a:pt x="1641437" y="907923"/>
                </a:lnTo>
                <a:lnTo>
                  <a:pt x="1616517" y="870067"/>
                </a:lnTo>
                <a:lnTo>
                  <a:pt x="1590790" y="832828"/>
                </a:lnTo>
                <a:lnTo>
                  <a:pt x="1564269" y="796219"/>
                </a:lnTo>
                <a:lnTo>
                  <a:pt x="1536966" y="760254"/>
                </a:lnTo>
                <a:lnTo>
                  <a:pt x="1508896" y="724944"/>
                </a:lnTo>
                <a:lnTo>
                  <a:pt x="1480070" y="690304"/>
                </a:lnTo>
                <a:lnTo>
                  <a:pt x="1450501" y="656347"/>
                </a:lnTo>
                <a:lnTo>
                  <a:pt x="1420203" y="623086"/>
                </a:lnTo>
                <a:lnTo>
                  <a:pt x="1389188" y="590534"/>
                </a:lnTo>
                <a:lnTo>
                  <a:pt x="1357468" y="558704"/>
                </a:lnTo>
                <a:lnTo>
                  <a:pt x="1325058" y="527610"/>
                </a:lnTo>
                <a:lnTo>
                  <a:pt x="1291970" y="497264"/>
                </a:lnTo>
                <a:lnTo>
                  <a:pt x="1258216" y="467681"/>
                </a:lnTo>
                <a:lnTo>
                  <a:pt x="1223810" y="438873"/>
                </a:lnTo>
                <a:lnTo>
                  <a:pt x="1188764" y="410853"/>
                </a:lnTo>
                <a:lnTo>
                  <a:pt x="1153091" y="383635"/>
                </a:lnTo>
                <a:lnTo>
                  <a:pt x="1116804" y="357231"/>
                </a:lnTo>
                <a:lnTo>
                  <a:pt x="1079917" y="331656"/>
                </a:lnTo>
                <a:lnTo>
                  <a:pt x="1042441" y="306922"/>
                </a:lnTo>
                <a:lnTo>
                  <a:pt x="1004389" y="283042"/>
                </a:lnTo>
                <a:lnTo>
                  <a:pt x="965776" y="260030"/>
                </a:lnTo>
                <a:lnTo>
                  <a:pt x="926612" y="237899"/>
                </a:lnTo>
                <a:lnTo>
                  <a:pt x="886912" y="216661"/>
                </a:lnTo>
                <a:lnTo>
                  <a:pt x="846688" y="196331"/>
                </a:lnTo>
                <a:lnTo>
                  <a:pt x="805953" y="176922"/>
                </a:lnTo>
                <a:lnTo>
                  <a:pt x="764720" y="158446"/>
                </a:lnTo>
                <a:lnTo>
                  <a:pt x="723001" y="140917"/>
                </a:lnTo>
                <a:lnTo>
                  <a:pt x="680810" y="124348"/>
                </a:lnTo>
                <a:lnTo>
                  <a:pt x="638160" y="108752"/>
                </a:lnTo>
                <a:lnTo>
                  <a:pt x="595062" y="94143"/>
                </a:lnTo>
                <a:lnTo>
                  <a:pt x="551531" y="80533"/>
                </a:lnTo>
                <a:lnTo>
                  <a:pt x="507579" y="67936"/>
                </a:lnTo>
                <a:lnTo>
                  <a:pt x="463219" y="56366"/>
                </a:lnTo>
                <a:lnTo>
                  <a:pt x="418464" y="45835"/>
                </a:lnTo>
                <a:lnTo>
                  <a:pt x="373326" y="36356"/>
                </a:lnTo>
                <a:lnTo>
                  <a:pt x="327818" y="27943"/>
                </a:lnTo>
                <a:lnTo>
                  <a:pt x="281954" y="20608"/>
                </a:lnTo>
                <a:lnTo>
                  <a:pt x="235746" y="14366"/>
                </a:lnTo>
                <a:lnTo>
                  <a:pt x="189207" y="9229"/>
                </a:lnTo>
                <a:lnTo>
                  <a:pt x="142350" y="5211"/>
                </a:lnTo>
                <a:lnTo>
                  <a:pt x="95188" y="2325"/>
                </a:lnTo>
                <a:lnTo>
                  <a:pt x="47734" y="583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1849625" y="5286375"/>
            <a:ext cx="4419600" cy="564585"/>
          </a:xfrm>
          <a:custGeom>
            <a:rect b="b" l="l" r="r" t="t"/>
            <a:pathLst>
              <a:path extrusionOk="0" h="508635" w="4419600">
                <a:moveTo>
                  <a:pt x="0" y="254000"/>
                </a:moveTo>
                <a:lnTo>
                  <a:pt x="4090" y="208362"/>
                </a:lnTo>
                <a:lnTo>
                  <a:pt x="15884" y="165400"/>
                </a:lnTo>
                <a:lnTo>
                  <a:pt x="34666" y="125833"/>
                </a:lnTo>
                <a:lnTo>
                  <a:pt x="59719" y="90380"/>
                </a:lnTo>
                <a:lnTo>
                  <a:pt x="90328" y="59761"/>
                </a:lnTo>
                <a:lnTo>
                  <a:pt x="125777" y="34694"/>
                </a:lnTo>
                <a:lnTo>
                  <a:pt x="165349" y="15899"/>
                </a:lnTo>
                <a:lnTo>
                  <a:pt x="208328" y="4094"/>
                </a:lnTo>
                <a:lnTo>
                  <a:pt x="254000" y="0"/>
                </a:lnTo>
                <a:lnTo>
                  <a:pt x="4165600" y="0"/>
                </a:lnTo>
                <a:lnTo>
                  <a:pt x="4211237" y="4094"/>
                </a:lnTo>
                <a:lnTo>
                  <a:pt x="4254199" y="15899"/>
                </a:lnTo>
                <a:lnTo>
                  <a:pt x="4293766" y="34694"/>
                </a:lnTo>
                <a:lnTo>
                  <a:pt x="4329219" y="59761"/>
                </a:lnTo>
                <a:lnTo>
                  <a:pt x="4359838" y="90380"/>
                </a:lnTo>
                <a:lnTo>
                  <a:pt x="4384905" y="125833"/>
                </a:lnTo>
                <a:lnTo>
                  <a:pt x="4403700" y="165400"/>
                </a:lnTo>
                <a:lnTo>
                  <a:pt x="4415505" y="208362"/>
                </a:lnTo>
                <a:lnTo>
                  <a:pt x="4419600" y="254000"/>
                </a:lnTo>
                <a:lnTo>
                  <a:pt x="4415505" y="299661"/>
                </a:lnTo>
                <a:lnTo>
                  <a:pt x="4403700" y="342637"/>
                </a:lnTo>
                <a:lnTo>
                  <a:pt x="4384905" y="382209"/>
                </a:lnTo>
                <a:lnTo>
                  <a:pt x="4359838" y="417661"/>
                </a:lnTo>
                <a:lnTo>
                  <a:pt x="4329219" y="448275"/>
                </a:lnTo>
                <a:lnTo>
                  <a:pt x="4293766" y="473334"/>
                </a:lnTo>
                <a:lnTo>
                  <a:pt x="4254199" y="492122"/>
                </a:lnTo>
                <a:lnTo>
                  <a:pt x="4211237" y="503920"/>
                </a:lnTo>
                <a:lnTo>
                  <a:pt x="4165600" y="508012"/>
                </a:lnTo>
                <a:lnTo>
                  <a:pt x="254000" y="508012"/>
                </a:lnTo>
                <a:lnTo>
                  <a:pt x="208328" y="503920"/>
                </a:lnTo>
                <a:lnTo>
                  <a:pt x="165349" y="492122"/>
                </a:lnTo>
                <a:lnTo>
                  <a:pt x="125777" y="473334"/>
                </a:lnTo>
                <a:lnTo>
                  <a:pt x="90328" y="448275"/>
                </a:lnTo>
                <a:lnTo>
                  <a:pt x="59719" y="417661"/>
                </a:lnTo>
                <a:lnTo>
                  <a:pt x="34666" y="382209"/>
                </a:lnTo>
                <a:lnTo>
                  <a:pt x="15884" y="342637"/>
                </a:lnTo>
                <a:lnTo>
                  <a:pt x="4090" y="299661"/>
                </a:lnTo>
                <a:lnTo>
                  <a:pt x="0" y="254000"/>
                </a:lnTo>
                <a:close/>
              </a:path>
            </a:pathLst>
          </a:custGeom>
          <a:solidFill>
            <a:srgbClr val="D9D9D9"/>
          </a:solidFill>
          <a:ln cap="flat" cmpd="sng" w="28575">
            <a:solidFill>
              <a:srgbClr val="B1B1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2279275" y="4513450"/>
            <a:ext cx="4419600" cy="565150"/>
          </a:xfrm>
          <a:custGeom>
            <a:rect b="b" l="l" r="r" t="t"/>
            <a:pathLst>
              <a:path extrusionOk="0" h="508000" w="4419600">
                <a:moveTo>
                  <a:pt x="0" y="254000"/>
                </a:moveTo>
                <a:lnTo>
                  <a:pt x="4090" y="208328"/>
                </a:lnTo>
                <a:lnTo>
                  <a:pt x="15884" y="165349"/>
                </a:lnTo>
                <a:lnTo>
                  <a:pt x="34666" y="125777"/>
                </a:lnTo>
                <a:lnTo>
                  <a:pt x="59719" y="90328"/>
                </a:lnTo>
                <a:lnTo>
                  <a:pt x="90328" y="59719"/>
                </a:lnTo>
                <a:lnTo>
                  <a:pt x="125777" y="34666"/>
                </a:lnTo>
                <a:lnTo>
                  <a:pt x="165349" y="15884"/>
                </a:lnTo>
                <a:lnTo>
                  <a:pt x="208328" y="4090"/>
                </a:lnTo>
                <a:lnTo>
                  <a:pt x="254000" y="0"/>
                </a:lnTo>
                <a:lnTo>
                  <a:pt x="4165600" y="0"/>
                </a:lnTo>
                <a:lnTo>
                  <a:pt x="4211271" y="4090"/>
                </a:lnTo>
                <a:lnTo>
                  <a:pt x="4254250" y="15884"/>
                </a:lnTo>
                <a:lnTo>
                  <a:pt x="4293822" y="34666"/>
                </a:lnTo>
                <a:lnTo>
                  <a:pt x="4329271" y="59719"/>
                </a:lnTo>
                <a:lnTo>
                  <a:pt x="4359880" y="90328"/>
                </a:lnTo>
                <a:lnTo>
                  <a:pt x="4384933" y="125777"/>
                </a:lnTo>
                <a:lnTo>
                  <a:pt x="4403715" y="165349"/>
                </a:lnTo>
                <a:lnTo>
                  <a:pt x="4415509" y="208328"/>
                </a:lnTo>
                <a:lnTo>
                  <a:pt x="4419600" y="254000"/>
                </a:lnTo>
                <a:lnTo>
                  <a:pt x="4415509" y="299671"/>
                </a:lnTo>
                <a:lnTo>
                  <a:pt x="4403715" y="342650"/>
                </a:lnTo>
                <a:lnTo>
                  <a:pt x="4384933" y="382222"/>
                </a:lnTo>
                <a:lnTo>
                  <a:pt x="4359880" y="417671"/>
                </a:lnTo>
                <a:lnTo>
                  <a:pt x="4329271" y="448280"/>
                </a:lnTo>
                <a:lnTo>
                  <a:pt x="4293822" y="473333"/>
                </a:lnTo>
                <a:lnTo>
                  <a:pt x="4254250" y="492115"/>
                </a:lnTo>
                <a:lnTo>
                  <a:pt x="4211271" y="503909"/>
                </a:lnTo>
                <a:lnTo>
                  <a:pt x="4165600" y="508000"/>
                </a:lnTo>
                <a:lnTo>
                  <a:pt x="254000" y="508000"/>
                </a:lnTo>
                <a:lnTo>
                  <a:pt x="208328" y="503909"/>
                </a:lnTo>
                <a:lnTo>
                  <a:pt x="165349" y="492115"/>
                </a:lnTo>
                <a:lnTo>
                  <a:pt x="125777" y="473333"/>
                </a:lnTo>
                <a:lnTo>
                  <a:pt x="90328" y="448280"/>
                </a:lnTo>
                <a:lnTo>
                  <a:pt x="59719" y="417671"/>
                </a:lnTo>
                <a:lnTo>
                  <a:pt x="34666" y="382222"/>
                </a:lnTo>
                <a:lnTo>
                  <a:pt x="15884" y="342650"/>
                </a:lnTo>
                <a:lnTo>
                  <a:pt x="4090" y="299671"/>
                </a:lnTo>
                <a:lnTo>
                  <a:pt x="0" y="254000"/>
                </a:lnTo>
                <a:close/>
              </a:path>
            </a:pathLst>
          </a:custGeom>
          <a:solidFill>
            <a:srgbClr val="D9D9D9"/>
          </a:solidFill>
          <a:ln cap="flat" cmpd="sng" w="28575">
            <a:solidFill>
              <a:srgbClr val="B1B1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2357375" y="3740525"/>
            <a:ext cx="4419600" cy="565150"/>
          </a:xfrm>
          <a:custGeom>
            <a:rect b="b" l="l" r="r" t="t"/>
            <a:pathLst>
              <a:path extrusionOk="0" h="508000" w="4419600">
                <a:moveTo>
                  <a:pt x="0" y="254000"/>
                </a:moveTo>
                <a:lnTo>
                  <a:pt x="4094" y="208328"/>
                </a:lnTo>
                <a:lnTo>
                  <a:pt x="15899" y="165349"/>
                </a:lnTo>
                <a:lnTo>
                  <a:pt x="34694" y="125777"/>
                </a:lnTo>
                <a:lnTo>
                  <a:pt x="59761" y="90328"/>
                </a:lnTo>
                <a:lnTo>
                  <a:pt x="90380" y="59719"/>
                </a:lnTo>
                <a:lnTo>
                  <a:pt x="125833" y="34666"/>
                </a:lnTo>
                <a:lnTo>
                  <a:pt x="165400" y="15884"/>
                </a:lnTo>
                <a:lnTo>
                  <a:pt x="208362" y="4090"/>
                </a:lnTo>
                <a:lnTo>
                  <a:pt x="254000" y="0"/>
                </a:lnTo>
                <a:lnTo>
                  <a:pt x="4165600" y="0"/>
                </a:lnTo>
                <a:lnTo>
                  <a:pt x="4211271" y="4090"/>
                </a:lnTo>
                <a:lnTo>
                  <a:pt x="4254250" y="15884"/>
                </a:lnTo>
                <a:lnTo>
                  <a:pt x="4293822" y="34666"/>
                </a:lnTo>
                <a:lnTo>
                  <a:pt x="4329271" y="59719"/>
                </a:lnTo>
                <a:lnTo>
                  <a:pt x="4359880" y="90328"/>
                </a:lnTo>
                <a:lnTo>
                  <a:pt x="4384933" y="125777"/>
                </a:lnTo>
                <a:lnTo>
                  <a:pt x="4403715" y="165349"/>
                </a:lnTo>
                <a:lnTo>
                  <a:pt x="4415509" y="208328"/>
                </a:lnTo>
                <a:lnTo>
                  <a:pt x="4419600" y="254000"/>
                </a:lnTo>
                <a:lnTo>
                  <a:pt x="4415509" y="299637"/>
                </a:lnTo>
                <a:lnTo>
                  <a:pt x="4403715" y="342599"/>
                </a:lnTo>
                <a:lnTo>
                  <a:pt x="4384933" y="382166"/>
                </a:lnTo>
                <a:lnTo>
                  <a:pt x="4359880" y="417619"/>
                </a:lnTo>
                <a:lnTo>
                  <a:pt x="4329271" y="448238"/>
                </a:lnTo>
                <a:lnTo>
                  <a:pt x="4293822" y="473305"/>
                </a:lnTo>
                <a:lnTo>
                  <a:pt x="4254250" y="492100"/>
                </a:lnTo>
                <a:lnTo>
                  <a:pt x="4211271" y="503905"/>
                </a:lnTo>
                <a:lnTo>
                  <a:pt x="4165600" y="508000"/>
                </a:lnTo>
                <a:lnTo>
                  <a:pt x="254000" y="508000"/>
                </a:lnTo>
                <a:lnTo>
                  <a:pt x="208362" y="503905"/>
                </a:lnTo>
                <a:lnTo>
                  <a:pt x="165400" y="492100"/>
                </a:lnTo>
                <a:lnTo>
                  <a:pt x="125833" y="473305"/>
                </a:lnTo>
                <a:lnTo>
                  <a:pt x="90380" y="448238"/>
                </a:lnTo>
                <a:lnTo>
                  <a:pt x="59761" y="417619"/>
                </a:lnTo>
                <a:lnTo>
                  <a:pt x="34694" y="382166"/>
                </a:lnTo>
                <a:lnTo>
                  <a:pt x="15899" y="342599"/>
                </a:lnTo>
                <a:lnTo>
                  <a:pt x="4094" y="299637"/>
                </a:lnTo>
                <a:lnTo>
                  <a:pt x="0" y="254000"/>
                </a:lnTo>
                <a:close/>
              </a:path>
            </a:pathLst>
          </a:custGeom>
          <a:solidFill>
            <a:srgbClr val="D9D9D9"/>
          </a:solidFill>
          <a:ln cap="flat" cmpd="sng" w="28575">
            <a:solidFill>
              <a:srgbClr val="B1B1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1938400" y="2137400"/>
            <a:ext cx="4419600" cy="565150"/>
          </a:xfrm>
          <a:custGeom>
            <a:rect b="b" l="l" r="r" t="t"/>
            <a:pathLst>
              <a:path extrusionOk="0" h="508000" w="4419600">
                <a:moveTo>
                  <a:pt x="0" y="254000"/>
                </a:moveTo>
                <a:lnTo>
                  <a:pt x="4090" y="208328"/>
                </a:lnTo>
                <a:lnTo>
                  <a:pt x="15884" y="165349"/>
                </a:lnTo>
                <a:lnTo>
                  <a:pt x="34666" y="125777"/>
                </a:lnTo>
                <a:lnTo>
                  <a:pt x="59719" y="90328"/>
                </a:lnTo>
                <a:lnTo>
                  <a:pt x="90328" y="59719"/>
                </a:lnTo>
                <a:lnTo>
                  <a:pt x="125777" y="34666"/>
                </a:lnTo>
                <a:lnTo>
                  <a:pt x="165349" y="15884"/>
                </a:lnTo>
                <a:lnTo>
                  <a:pt x="208328" y="4090"/>
                </a:lnTo>
                <a:lnTo>
                  <a:pt x="254000" y="0"/>
                </a:lnTo>
                <a:lnTo>
                  <a:pt x="4165600" y="0"/>
                </a:lnTo>
                <a:lnTo>
                  <a:pt x="4211237" y="4090"/>
                </a:lnTo>
                <a:lnTo>
                  <a:pt x="4254199" y="15884"/>
                </a:lnTo>
                <a:lnTo>
                  <a:pt x="4293766" y="34666"/>
                </a:lnTo>
                <a:lnTo>
                  <a:pt x="4329219" y="59719"/>
                </a:lnTo>
                <a:lnTo>
                  <a:pt x="4359838" y="90328"/>
                </a:lnTo>
                <a:lnTo>
                  <a:pt x="4384905" y="125777"/>
                </a:lnTo>
                <a:lnTo>
                  <a:pt x="4403700" y="165349"/>
                </a:lnTo>
                <a:lnTo>
                  <a:pt x="4415505" y="208328"/>
                </a:lnTo>
                <a:lnTo>
                  <a:pt x="4419600" y="254000"/>
                </a:lnTo>
                <a:lnTo>
                  <a:pt x="4415505" y="299637"/>
                </a:lnTo>
                <a:lnTo>
                  <a:pt x="4403700" y="342599"/>
                </a:lnTo>
                <a:lnTo>
                  <a:pt x="4384905" y="382166"/>
                </a:lnTo>
                <a:lnTo>
                  <a:pt x="4359838" y="417619"/>
                </a:lnTo>
                <a:lnTo>
                  <a:pt x="4329219" y="448238"/>
                </a:lnTo>
                <a:lnTo>
                  <a:pt x="4293766" y="473305"/>
                </a:lnTo>
                <a:lnTo>
                  <a:pt x="4254199" y="492100"/>
                </a:lnTo>
                <a:lnTo>
                  <a:pt x="4211237" y="503905"/>
                </a:lnTo>
                <a:lnTo>
                  <a:pt x="4165600" y="508000"/>
                </a:lnTo>
                <a:lnTo>
                  <a:pt x="254000" y="508000"/>
                </a:lnTo>
                <a:lnTo>
                  <a:pt x="208328" y="503905"/>
                </a:lnTo>
                <a:lnTo>
                  <a:pt x="165349" y="492100"/>
                </a:lnTo>
                <a:lnTo>
                  <a:pt x="125777" y="473305"/>
                </a:lnTo>
                <a:lnTo>
                  <a:pt x="90328" y="448238"/>
                </a:lnTo>
                <a:lnTo>
                  <a:pt x="59719" y="417619"/>
                </a:lnTo>
                <a:lnTo>
                  <a:pt x="34666" y="382166"/>
                </a:lnTo>
                <a:lnTo>
                  <a:pt x="15884" y="342599"/>
                </a:lnTo>
                <a:lnTo>
                  <a:pt x="4090" y="299637"/>
                </a:lnTo>
                <a:lnTo>
                  <a:pt x="0" y="254000"/>
                </a:lnTo>
                <a:close/>
              </a:path>
            </a:pathLst>
          </a:custGeom>
          <a:solidFill>
            <a:srgbClr val="D9D9D9"/>
          </a:solidFill>
          <a:ln cap="flat" cmpd="sng" w="28575">
            <a:solidFill>
              <a:srgbClr val="B1B1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1714500" y="2229473"/>
            <a:ext cx="381000" cy="381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5"/>
          <p:cNvSpPr txBox="1"/>
          <p:nvPr>
            <p:ph type="title"/>
          </p:nvPr>
        </p:nvSpPr>
        <p:spPr>
          <a:xfrm>
            <a:off x="0" y="236601"/>
            <a:ext cx="914400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66611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Plan</a:t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2367025" y="2928875"/>
            <a:ext cx="4419600" cy="565150"/>
          </a:xfrm>
          <a:custGeom>
            <a:rect b="b" l="l" r="r" t="t"/>
            <a:pathLst>
              <a:path extrusionOk="0" h="508000" w="4419600">
                <a:moveTo>
                  <a:pt x="0" y="254000"/>
                </a:moveTo>
                <a:lnTo>
                  <a:pt x="4090" y="208362"/>
                </a:lnTo>
                <a:lnTo>
                  <a:pt x="15884" y="165400"/>
                </a:lnTo>
                <a:lnTo>
                  <a:pt x="34666" y="125833"/>
                </a:lnTo>
                <a:lnTo>
                  <a:pt x="59719" y="90380"/>
                </a:lnTo>
                <a:lnTo>
                  <a:pt x="90328" y="59761"/>
                </a:lnTo>
                <a:lnTo>
                  <a:pt x="125777" y="34694"/>
                </a:lnTo>
                <a:lnTo>
                  <a:pt x="165349" y="15899"/>
                </a:lnTo>
                <a:lnTo>
                  <a:pt x="208328" y="4094"/>
                </a:lnTo>
                <a:lnTo>
                  <a:pt x="254000" y="0"/>
                </a:lnTo>
                <a:lnTo>
                  <a:pt x="4165600" y="0"/>
                </a:lnTo>
                <a:lnTo>
                  <a:pt x="4211237" y="4094"/>
                </a:lnTo>
                <a:lnTo>
                  <a:pt x="4254199" y="15899"/>
                </a:lnTo>
                <a:lnTo>
                  <a:pt x="4293766" y="34694"/>
                </a:lnTo>
                <a:lnTo>
                  <a:pt x="4329219" y="59761"/>
                </a:lnTo>
                <a:lnTo>
                  <a:pt x="4359838" y="90380"/>
                </a:lnTo>
                <a:lnTo>
                  <a:pt x="4384905" y="125833"/>
                </a:lnTo>
                <a:lnTo>
                  <a:pt x="4403700" y="165400"/>
                </a:lnTo>
                <a:lnTo>
                  <a:pt x="4415505" y="208362"/>
                </a:lnTo>
                <a:lnTo>
                  <a:pt x="4419600" y="254000"/>
                </a:lnTo>
                <a:lnTo>
                  <a:pt x="4415505" y="299671"/>
                </a:lnTo>
                <a:lnTo>
                  <a:pt x="4403700" y="342650"/>
                </a:lnTo>
                <a:lnTo>
                  <a:pt x="4384905" y="382222"/>
                </a:lnTo>
                <a:lnTo>
                  <a:pt x="4359838" y="417671"/>
                </a:lnTo>
                <a:lnTo>
                  <a:pt x="4329219" y="448280"/>
                </a:lnTo>
                <a:lnTo>
                  <a:pt x="4293766" y="473333"/>
                </a:lnTo>
                <a:lnTo>
                  <a:pt x="4254199" y="492115"/>
                </a:lnTo>
                <a:lnTo>
                  <a:pt x="4211237" y="503909"/>
                </a:lnTo>
                <a:lnTo>
                  <a:pt x="4165600" y="508000"/>
                </a:lnTo>
                <a:lnTo>
                  <a:pt x="254000" y="508000"/>
                </a:lnTo>
                <a:lnTo>
                  <a:pt x="208328" y="503909"/>
                </a:lnTo>
                <a:lnTo>
                  <a:pt x="165349" y="492115"/>
                </a:lnTo>
                <a:lnTo>
                  <a:pt x="125777" y="473333"/>
                </a:lnTo>
                <a:lnTo>
                  <a:pt x="90328" y="448280"/>
                </a:lnTo>
                <a:lnTo>
                  <a:pt x="59719" y="417671"/>
                </a:lnTo>
                <a:lnTo>
                  <a:pt x="34666" y="382222"/>
                </a:lnTo>
                <a:lnTo>
                  <a:pt x="15884" y="342650"/>
                </a:lnTo>
                <a:lnTo>
                  <a:pt x="4090" y="299671"/>
                </a:lnTo>
                <a:lnTo>
                  <a:pt x="0" y="254000"/>
                </a:lnTo>
                <a:close/>
              </a:path>
            </a:pathLst>
          </a:custGeom>
          <a:solidFill>
            <a:srgbClr val="D9D9D9"/>
          </a:solidFill>
          <a:ln cap="flat" cmpd="sng" w="28575">
            <a:solidFill>
              <a:srgbClr val="B1B1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8776969" y="6484942"/>
            <a:ext cx="220345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marR="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2374899" y="2137400"/>
            <a:ext cx="36657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Contexte général de stage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2377775" y="5301313"/>
            <a:ext cx="3363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2766475" y="4525463"/>
            <a:ext cx="34452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Réalisation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2893650" y="3764550"/>
            <a:ext cx="3715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Conception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2095500" y="3005323"/>
            <a:ext cx="381000" cy="381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2238275" y="3784673"/>
            <a:ext cx="381000" cy="381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2095500" y="4576948"/>
            <a:ext cx="381000" cy="381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1714500" y="5350186"/>
            <a:ext cx="381000" cy="381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2766475" y="2941813"/>
            <a:ext cx="3715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b682fb158_0_473"/>
          <p:cNvSpPr/>
          <p:nvPr/>
        </p:nvSpPr>
        <p:spPr>
          <a:xfrm>
            <a:off x="7812151" y="1341500"/>
            <a:ext cx="1161900" cy="36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5b682fb158_0_473"/>
          <p:cNvSpPr/>
          <p:nvPr/>
        </p:nvSpPr>
        <p:spPr>
          <a:xfrm>
            <a:off x="7357871" y="225552"/>
            <a:ext cx="1482900" cy="144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5b682fb158_0_473"/>
          <p:cNvSpPr/>
          <p:nvPr/>
        </p:nvSpPr>
        <p:spPr>
          <a:xfrm>
            <a:off x="7308850" y="188976"/>
            <a:ext cx="1479550" cy="1446530"/>
          </a:xfrm>
          <a:custGeom>
            <a:rect b="b" l="l" r="r" t="t"/>
            <a:pathLst>
              <a:path extrusionOk="0" h="1446530" w="1479550">
                <a:moveTo>
                  <a:pt x="739775" y="0"/>
                </a:moveTo>
                <a:lnTo>
                  <a:pt x="691135" y="1537"/>
                </a:lnTo>
                <a:lnTo>
                  <a:pt x="643335" y="6088"/>
                </a:lnTo>
                <a:lnTo>
                  <a:pt x="596473" y="13556"/>
                </a:lnTo>
                <a:lnTo>
                  <a:pt x="550646" y="23845"/>
                </a:lnTo>
                <a:lnTo>
                  <a:pt x="505951" y="36861"/>
                </a:lnTo>
                <a:lnTo>
                  <a:pt x="462486" y="52508"/>
                </a:lnTo>
                <a:lnTo>
                  <a:pt x="420349" y="70692"/>
                </a:lnTo>
                <a:lnTo>
                  <a:pt x="379637" y="91316"/>
                </a:lnTo>
                <a:lnTo>
                  <a:pt x="340446" y="114285"/>
                </a:lnTo>
                <a:lnTo>
                  <a:pt x="302876" y="139504"/>
                </a:lnTo>
                <a:lnTo>
                  <a:pt x="267023" y="166879"/>
                </a:lnTo>
                <a:lnTo>
                  <a:pt x="232985" y="196313"/>
                </a:lnTo>
                <a:lnTo>
                  <a:pt x="200860" y="227711"/>
                </a:lnTo>
                <a:lnTo>
                  <a:pt x="170744" y="260978"/>
                </a:lnTo>
                <a:lnTo>
                  <a:pt x="142735" y="296018"/>
                </a:lnTo>
                <a:lnTo>
                  <a:pt x="116932" y="332737"/>
                </a:lnTo>
                <a:lnTo>
                  <a:pt x="93430" y="371039"/>
                </a:lnTo>
                <a:lnTo>
                  <a:pt x="72328" y="410829"/>
                </a:lnTo>
                <a:lnTo>
                  <a:pt x="53724" y="452011"/>
                </a:lnTo>
                <a:lnTo>
                  <a:pt x="37714" y="494491"/>
                </a:lnTo>
                <a:lnTo>
                  <a:pt x="24397" y="538172"/>
                </a:lnTo>
                <a:lnTo>
                  <a:pt x="13869" y="582960"/>
                </a:lnTo>
                <a:lnTo>
                  <a:pt x="6229" y="628759"/>
                </a:lnTo>
                <a:lnTo>
                  <a:pt x="1573" y="675475"/>
                </a:lnTo>
                <a:lnTo>
                  <a:pt x="0" y="723011"/>
                </a:lnTo>
                <a:lnTo>
                  <a:pt x="1573" y="770561"/>
                </a:lnTo>
                <a:lnTo>
                  <a:pt x="6229" y="817290"/>
                </a:lnTo>
                <a:lnTo>
                  <a:pt x="13869" y="863101"/>
                </a:lnTo>
                <a:lnTo>
                  <a:pt x="24397" y="907901"/>
                </a:lnTo>
                <a:lnTo>
                  <a:pt x="37714" y="951592"/>
                </a:lnTo>
                <a:lnTo>
                  <a:pt x="53724" y="994081"/>
                </a:lnTo>
                <a:lnTo>
                  <a:pt x="72328" y="1035272"/>
                </a:lnTo>
                <a:lnTo>
                  <a:pt x="93430" y="1075069"/>
                </a:lnTo>
                <a:lnTo>
                  <a:pt x="116932" y="1113378"/>
                </a:lnTo>
                <a:lnTo>
                  <a:pt x="142735" y="1150102"/>
                </a:lnTo>
                <a:lnTo>
                  <a:pt x="170744" y="1185148"/>
                </a:lnTo>
                <a:lnTo>
                  <a:pt x="200860" y="1218420"/>
                </a:lnTo>
                <a:lnTo>
                  <a:pt x="232985" y="1249821"/>
                </a:lnTo>
                <a:lnTo>
                  <a:pt x="267023" y="1279258"/>
                </a:lnTo>
                <a:lnTo>
                  <a:pt x="302876" y="1306635"/>
                </a:lnTo>
                <a:lnTo>
                  <a:pt x="340446" y="1331857"/>
                </a:lnTo>
                <a:lnTo>
                  <a:pt x="379637" y="1354828"/>
                </a:lnTo>
                <a:lnTo>
                  <a:pt x="420349" y="1375454"/>
                </a:lnTo>
                <a:lnTo>
                  <a:pt x="462486" y="1393638"/>
                </a:lnTo>
                <a:lnTo>
                  <a:pt x="505951" y="1409286"/>
                </a:lnTo>
                <a:lnTo>
                  <a:pt x="550646" y="1422303"/>
                </a:lnTo>
                <a:lnTo>
                  <a:pt x="596473" y="1432592"/>
                </a:lnTo>
                <a:lnTo>
                  <a:pt x="643335" y="1440060"/>
                </a:lnTo>
                <a:lnTo>
                  <a:pt x="691135" y="1444611"/>
                </a:lnTo>
                <a:lnTo>
                  <a:pt x="739775" y="1446149"/>
                </a:lnTo>
                <a:lnTo>
                  <a:pt x="788414" y="1444611"/>
                </a:lnTo>
                <a:lnTo>
                  <a:pt x="836214" y="1440060"/>
                </a:lnTo>
                <a:lnTo>
                  <a:pt x="883076" y="1432592"/>
                </a:lnTo>
                <a:lnTo>
                  <a:pt x="928903" y="1422303"/>
                </a:lnTo>
                <a:lnTo>
                  <a:pt x="973598" y="1409286"/>
                </a:lnTo>
                <a:lnTo>
                  <a:pt x="1017063" y="1393638"/>
                </a:lnTo>
                <a:lnTo>
                  <a:pt x="1059200" y="1375454"/>
                </a:lnTo>
                <a:lnTo>
                  <a:pt x="1099912" y="1354828"/>
                </a:lnTo>
                <a:lnTo>
                  <a:pt x="1139103" y="1331857"/>
                </a:lnTo>
                <a:lnTo>
                  <a:pt x="1176673" y="1306635"/>
                </a:lnTo>
                <a:lnTo>
                  <a:pt x="1212526" y="1279258"/>
                </a:lnTo>
                <a:lnTo>
                  <a:pt x="1246564" y="1249821"/>
                </a:lnTo>
                <a:lnTo>
                  <a:pt x="1278689" y="1218420"/>
                </a:lnTo>
                <a:lnTo>
                  <a:pt x="1308805" y="1185148"/>
                </a:lnTo>
                <a:lnTo>
                  <a:pt x="1336814" y="1150102"/>
                </a:lnTo>
                <a:lnTo>
                  <a:pt x="1362617" y="1113378"/>
                </a:lnTo>
                <a:lnTo>
                  <a:pt x="1386119" y="1075069"/>
                </a:lnTo>
                <a:lnTo>
                  <a:pt x="1407221" y="1035272"/>
                </a:lnTo>
                <a:lnTo>
                  <a:pt x="1425825" y="994081"/>
                </a:lnTo>
                <a:lnTo>
                  <a:pt x="1441835" y="951592"/>
                </a:lnTo>
                <a:lnTo>
                  <a:pt x="1455152" y="907901"/>
                </a:lnTo>
                <a:lnTo>
                  <a:pt x="1465680" y="863101"/>
                </a:lnTo>
                <a:lnTo>
                  <a:pt x="1473320" y="817290"/>
                </a:lnTo>
                <a:lnTo>
                  <a:pt x="1477976" y="770561"/>
                </a:lnTo>
                <a:lnTo>
                  <a:pt x="1479550" y="723011"/>
                </a:lnTo>
                <a:lnTo>
                  <a:pt x="1477976" y="675475"/>
                </a:lnTo>
                <a:lnTo>
                  <a:pt x="1473320" y="628759"/>
                </a:lnTo>
                <a:lnTo>
                  <a:pt x="1465680" y="582960"/>
                </a:lnTo>
                <a:lnTo>
                  <a:pt x="1455152" y="538172"/>
                </a:lnTo>
                <a:lnTo>
                  <a:pt x="1441835" y="494491"/>
                </a:lnTo>
                <a:lnTo>
                  <a:pt x="1425825" y="452011"/>
                </a:lnTo>
                <a:lnTo>
                  <a:pt x="1407221" y="410829"/>
                </a:lnTo>
                <a:lnTo>
                  <a:pt x="1386119" y="371039"/>
                </a:lnTo>
                <a:lnTo>
                  <a:pt x="1362617" y="332737"/>
                </a:lnTo>
                <a:lnTo>
                  <a:pt x="1336814" y="296018"/>
                </a:lnTo>
                <a:lnTo>
                  <a:pt x="1308805" y="260978"/>
                </a:lnTo>
                <a:lnTo>
                  <a:pt x="1278689" y="227711"/>
                </a:lnTo>
                <a:lnTo>
                  <a:pt x="1246564" y="196313"/>
                </a:lnTo>
                <a:lnTo>
                  <a:pt x="1212526" y="166879"/>
                </a:lnTo>
                <a:lnTo>
                  <a:pt x="1176673" y="139504"/>
                </a:lnTo>
                <a:lnTo>
                  <a:pt x="1139103" y="114285"/>
                </a:lnTo>
                <a:lnTo>
                  <a:pt x="1099912" y="91316"/>
                </a:lnTo>
                <a:lnTo>
                  <a:pt x="1059200" y="70692"/>
                </a:lnTo>
                <a:lnTo>
                  <a:pt x="1017063" y="52508"/>
                </a:lnTo>
                <a:lnTo>
                  <a:pt x="973598" y="36861"/>
                </a:lnTo>
                <a:lnTo>
                  <a:pt x="928903" y="23845"/>
                </a:lnTo>
                <a:lnTo>
                  <a:pt x="883076" y="13556"/>
                </a:lnTo>
                <a:lnTo>
                  <a:pt x="836214" y="6088"/>
                </a:lnTo>
                <a:lnTo>
                  <a:pt x="788414" y="1537"/>
                </a:lnTo>
                <a:lnTo>
                  <a:pt x="7397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5b682fb158_0_473"/>
          <p:cNvSpPr/>
          <p:nvPr/>
        </p:nvSpPr>
        <p:spPr>
          <a:xfrm>
            <a:off x="7800975" y="695325"/>
            <a:ext cx="522604" cy="497205"/>
          </a:xfrm>
          <a:custGeom>
            <a:rect b="b" l="l" r="r" t="t"/>
            <a:pathLst>
              <a:path extrusionOk="0" h="497205" w="522604">
                <a:moveTo>
                  <a:pt x="261111" y="0"/>
                </a:moveTo>
                <a:lnTo>
                  <a:pt x="214193" y="4003"/>
                </a:lnTo>
                <a:lnTo>
                  <a:pt x="170027" y="15545"/>
                </a:lnTo>
                <a:lnTo>
                  <a:pt x="129351" y="33923"/>
                </a:lnTo>
                <a:lnTo>
                  <a:pt x="92906" y="58434"/>
                </a:lnTo>
                <a:lnTo>
                  <a:pt x="61431" y="88377"/>
                </a:lnTo>
                <a:lnTo>
                  <a:pt x="35663" y="123048"/>
                </a:lnTo>
                <a:lnTo>
                  <a:pt x="16343" y="161746"/>
                </a:lnTo>
                <a:lnTo>
                  <a:pt x="4208" y="203768"/>
                </a:lnTo>
                <a:lnTo>
                  <a:pt x="0" y="248412"/>
                </a:lnTo>
                <a:lnTo>
                  <a:pt x="4208" y="293093"/>
                </a:lnTo>
                <a:lnTo>
                  <a:pt x="16343" y="335144"/>
                </a:lnTo>
                <a:lnTo>
                  <a:pt x="35663" y="373864"/>
                </a:lnTo>
                <a:lnTo>
                  <a:pt x="61431" y="408551"/>
                </a:lnTo>
                <a:lnTo>
                  <a:pt x="92906" y="438505"/>
                </a:lnTo>
                <a:lnTo>
                  <a:pt x="129351" y="463023"/>
                </a:lnTo>
                <a:lnTo>
                  <a:pt x="170027" y="481404"/>
                </a:lnTo>
                <a:lnTo>
                  <a:pt x="214193" y="492947"/>
                </a:lnTo>
                <a:lnTo>
                  <a:pt x="261111" y="496950"/>
                </a:lnTo>
                <a:lnTo>
                  <a:pt x="308068" y="492947"/>
                </a:lnTo>
                <a:lnTo>
                  <a:pt x="352264" y="481404"/>
                </a:lnTo>
                <a:lnTo>
                  <a:pt x="392961" y="463023"/>
                </a:lnTo>
                <a:lnTo>
                  <a:pt x="429422" y="438505"/>
                </a:lnTo>
                <a:lnTo>
                  <a:pt x="460908" y="408551"/>
                </a:lnTo>
                <a:lnTo>
                  <a:pt x="486682" y="373864"/>
                </a:lnTo>
                <a:lnTo>
                  <a:pt x="506006" y="335144"/>
                </a:lnTo>
                <a:lnTo>
                  <a:pt x="518141" y="293093"/>
                </a:lnTo>
                <a:lnTo>
                  <a:pt x="522350" y="248412"/>
                </a:lnTo>
                <a:lnTo>
                  <a:pt x="518141" y="203768"/>
                </a:lnTo>
                <a:lnTo>
                  <a:pt x="506006" y="161746"/>
                </a:lnTo>
                <a:lnTo>
                  <a:pt x="486682" y="123048"/>
                </a:lnTo>
                <a:lnTo>
                  <a:pt x="460908" y="88377"/>
                </a:lnTo>
                <a:lnTo>
                  <a:pt x="429422" y="58434"/>
                </a:lnTo>
                <a:lnTo>
                  <a:pt x="392961" y="33923"/>
                </a:lnTo>
                <a:lnTo>
                  <a:pt x="352264" y="15545"/>
                </a:lnTo>
                <a:lnTo>
                  <a:pt x="308068" y="4003"/>
                </a:lnTo>
                <a:lnTo>
                  <a:pt x="261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5b682fb158_0_473"/>
          <p:cNvSpPr txBox="1"/>
          <p:nvPr/>
        </p:nvSpPr>
        <p:spPr>
          <a:xfrm>
            <a:off x="8776969" y="6484942"/>
            <a:ext cx="2202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5b682fb158_0_473"/>
          <p:cNvSpPr txBox="1"/>
          <p:nvPr>
            <p:ph type="title"/>
          </p:nvPr>
        </p:nvSpPr>
        <p:spPr>
          <a:xfrm>
            <a:off x="0" y="174751"/>
            <a:ext cx="91440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472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26" name="Google Shape;126;g5b682fb158_0_473"/>
          <p:cNvSpPr/>
          <p:nvPr/>
        </p:nvSpPr>
        <p:spPr>
          <a:xfrm>
            <a:off x="7361562" y="245085"/>
            <a:ext cx="1369500" cy="1341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g5b682fb158_0_473"/>
          <p:cNvPicPr preferRelativeResize="0"/>
          <p:nvPr/>
        </p:nvPicPr>
        <p:blipFill rotWithShape="1">
          <a:blip r:embed="rId6">
            <a:alphaModFix/>
          </a:blip>
          <a:srcRect b="0" l="0" r="-1605" t="0"/>
          <a:stretch/>
        </p:blipFill>
        <p:spPr>
          <a:xfrm>
            <a:off x="-238800" y="-109450"/>
            <a:ext cx="9533175" cy="265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5b682fb158_0_473"/>
          <p:cNvSpPr txBox="1"/>
          <p:nvPr/>
        </p:nvSpPr>
        <p:spPr>
          <a:xfrm>
            <a:off x="114750" y="5046750"/>
            <a:ext cx="8914500" cy="2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Contexte général </a:t>
            </a:r>
            <a:endParaRPr b="1" sz="6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stage</a:t>
            </a:r>
            <a:endParaRPr b="1" sz="6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0">
              <a:solidFill>
                <a:schemeClr val="lt1"/>
              </a:solidFill>
            </a:endParaRPr>
          </a:p>
        </p:txBody>
      </p:sp>
      <p:sp>
        <p:nvSpPr>
          <p:cNvPr id="129" name="Google Shape;129;g5b682fb158_0_47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lt1"/>
              </a:solidFill>
            </a:endParaRPr>
          </a:p>
        </p:txBody>
      </p:sp>
      <p:pic>
        <p:nvPicPr>
          <p:cNvPr id="130" name="Google Shape;130;g5b682fb158_0_473"/>
          <p:cNvPicPr preferRelativeResize="0"/>
          <p:nvPr/>
        </p:nvPicPr>
        <p:blipFill rotWithShape="1">
          <a:blip r:embed="rId7">
            <a:alphaModFix/>
          </a:blip>
          <a:srcRect b="0" l="0" r="0" t="64897"/>
          <a:stretch/>
        </p:blipFill>
        <p:spPr>
          <a:xfrm>
            <a:off x="0" y="1850763"/>
            <a:ext cx="9144000" cy="33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5b682fb158_0_473"/>
          <p:cNvSpPr txBox="1"/>
          <p:nvPr/>
        </p:nvSpPr>
        <p:spPr>
          <a:xfrm>
            <a:off x="0" y="2338738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Contexte général </a:t>
            </a:r>
            <a:endParaRPr b="1" sz="6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stage</a:t>
            </a:r>
            <a:endParaRPr b="1" sz="6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b682fb158_0_50"/>
          <p:cNvSpPr/>
          <p:nvPr/>
        </p:nvSpPr>
        <p:spPr>
          <a:xfrm>
            <a:off x="7812151" y="1341500"/>
            <a:ext cx="1161900" cy="36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5b682fb158_0_50"/>
          <p:cNvSpPr/>
          <p:nvPr/>
        </p:nvSpPr>
        <p:spPr>
          <a:xfrm>
            <a:off x="7357871" y="225552"/>
            <a:ext cx="1482900" cy="144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5b682fb158_0_50"/>
          <p:cNvSpPr/>
          <p:nvPr/>
        </p:nvSpPr>
        <p:spPr>
          <a:xfrm>
            <a:off x="7308850" y="188976"/>
            <a:ext cx="1479550" cy="1446530"/>
          </a:xfrm>
          <a:custGeom>
            <a:rect b="b" l="l" r="r" t="t"/>
            <a:pathLst>
              <a:path extrusionOk="0" h="1446530" w="1479550">
                <a:moveTo>
                  <a:pt x="739775" y="0"/>
                </a:moveTo>
                <a:lnTo>
                  <a:pt x="691135" y="1537"/>
                </a:lnTo>
                <a:lnTo>
                  <a:pt x="643335" y="6088"/>
                </a:lnTo>
                <a:lnTo>
                  <a:pt x="596473" y="13556"/>
                </a:lnTo>
                <a:lnTo>
                  <a:pt x="550646" y="23845"/>
                </a:lnTo>
                <a:lnTo>
                  <a:pt x="505951" y="36861"/>
                </a:lnTo>
                <a:lnTo>
                  <a:pt x="462486" y="52508"/>
                </a:lnTo>
                <a:lnTo>
                  <a:pt x="420349" y="70692"/>
                </a:lnTo>
                <a:lnTo>
                  <a:pt x="379637" y="91316"/>
                </a:lnTo>
                <a:lnTo>
                  <a:pt x="340446" y="114285"/>
                </a:lnTo>
                <a:lnTo>
                  <a:pt x="302876" y="139504"/>
                </a:lnTo>
                <a:lnTo>
                  <a:pt x="267023" y="166879"/>
                </a:lnTo>
                <a:lnTo>
                  <a:pt x="232985" y="196313"/>
                </a:lnTo>
                <a:lnTo>
                  <a:pt x="200860" y="227711"/>
                </a:lnTo>
                <a:lnTo>
                  <a:pt x="170744" y="260978"/>
                </a:lnTo>
                <a:lnTo>
                  <a:pt x="142735" y="296018"/>
                </a:lnTo>
                <a:lnTo>
                  <a:pt x="116932" y="332737"/>
                </a:lnTo>
                <a:lnTo>
                  <a:pt x="93430" y="371039"/>
                </a:lnTo>
                <a:lnTo>
                  <a:pt x="72328" y="410829"/>
                </a:lnTo>
                <a:lnTo>
                  <a:pt x="53724" y="452011"/>
                </a:lnTo>
                <a:lnTo>
                  <a:pt x="37714" y="494491"/>
                </a:lnTo>
                <a:lnTo>
                  <a:pt x="24397" y="538172"/>
                </a:lnTo>
                <a:lnTo>
                  <a:pt x="13869" y="582960"/>
                </a:lnTo>
                <a:lnTo>
                  <a:pt x="6229" y="628759"/>
                </a:lnTo>
                <a:lnTo>
                  <a:pt x="1573" y="675475"/>
                </a:lnTo>
                <a:lnTo>
                  <a:pt x="0" y="723011"/>
                </a:lnTo>
                <a:lnTo>
                  <a:pt x="1573" y="770561"/>
                </a:lnTo>
                <a:lnTo>
                  <a:pt x="6229" y="817290"/>
                </a:lnTo>
                <a:lnTo>
                  <a:pt x="13869" y="863101"/>
                </a:lnTo>
                <a:lnTo>
                  <a:pt x="24397" y="907901"/>
                </a:lnTo>
                <a:lnTo>
                  <a:pt x="37714" y="951592"/>
                </a:lnTo>
                <a:lnTo>
                  <a:pt x="53724" y="994081"/>
                </a:lnTo>
                <a:lnTo>
                  <a:pt x="72328" y="1035272"/>
                </a:lnTo>
                <a:lnTo>
                  <a:pt x="93430" y="1075069"/>
                </a:lnTo>
                <a:lnTo>
                  <a:pt x="116932" y="1113378"/>
                </a:lnTo>
                <a:lnTo>
                  <a:pt x="142735" y="1150102"/>
                </a:lnTo>
                <a:lnTo>
                  <a:pt x="170744" y="1185148"/>
                </a:lnTo>
                <a:lnTo>
                  <a:pt x="200860" y="1218420"/>
                </a:lnTo>
                <a:lnTo>
                  <a:pt x="232985" y="1249821"/>
                </a:lnTo>
                <a:lnTo>
                  <a:pt x="267023" y="1279258"/>
                </a:lnTo>
                <a:lnTo>
                  <a:pt x="302876" y="1306635"/>
                </a:lnTo>
                <a:lnTo>
                  <a:pt x="340446" y="1331857"/>
                </a:lnTo>
                <a:lnTo>
                  <a:pt x="379637" y="1354828"/>
                </a:lnTo>
                <a:lnTo>
                  <a:pt x="420349" y="1375454"/>
                </a:lnTo>
                <a:lnTo>
                  <a:pt x="462486" y="1393638"/>
                </a:lnTo>
                <a:lnTo>
                  <a:pt x="505951" y="1409286"/>
                </a:lnTo>
                <a:lnTo>
                  <a:pt x="550646" y="1422303"/>
                </a:lnTo>
                <a:lnTo>
                  <a:pt x="596473" y="1432592"/>
                </a:lnTo>
                <a:lnTo>
                  <a:pt x="643335" y="1440060"/>
                </a:lnTo>
                <a:lnTo>
                  <a:pt x="691135" y="1444611"/>
                </a:lnTo>
                <a:lnTo>
                  <a:pt x="739775" y="1446149"/>
                </a:lnTo>
                <a:lnTo>
                  <a:pt x="788414" y="1444611"/>
                </a:lnTo>
                <a:lnTo>
                  <a:pt x="836214" y="1440060"/>
                </a:lnTo>
                <a:lnTo>
                  <a:pt x="883076" y="1432592"/>
                </a:lnTo>
                <a:lnTo>
                  <a:pt x="928903" y="1422303"/>
                </a:lnTo>
                <a:lnTo>
                  <a:pt x="973598" y="1409286"/>
                </a:lnTo>
                <a:lnTo>
                  <a:pt x="1017063" y="1393638"/>
                </a:lnTo>
                <a:lnTo>
                  <a:pt x="1059200" y="1375454"/>
                </a:lnTo>
                <a:lnTo>
                  <a:pt x="1099912" y="1354828"/>
                </a:lnTo>
                <a:lnTo>
                  <a:pt x="1139103" y="1331857"/>
                </a:lnTo>
                <a:lnTo>
                  <a:pt x="1176673" y="1306635"/>
                </a:lnTo>
                <a:lnTo>
                  <a:pt x="1212526" y="1279258"/>
                </a:lnTo>
                <a:lnTo>
                  <a:pt x="1246564" y="1249821"/>
                </a:lnTo>
                <a:lnTo>
                  <a:pt x="1278689" y="1218420"/>
                </a:lnTo>
                <a:lnTo>
                  <a:pt x="1308805" y="1185148"/>
                </a:lnTo>
                <a:lnTo>
                  <a:pt x="1336814" y="1150102"/>
                </a:lnTo>
                <a:lnTo>
                  <a:pt x="1362617" y="1113378"/>
                </a:lnTo>
                <a:lnTo>
                  <a:pt x="1386119" y="1075069"/>
                </a:lnTo>
                <a:lnTo>
                  <a:pt x="1407221" y="1035272"/>
                </a:lnTo>
                <a:lnTo>
                  <a:pt x="1425825" y="994081"/>
                </a:lnTo>
                <a:lnTo>
                  <a:pt x="1441835" y="951592"/>
                </a:lnTo>
                <a:lnTo>
                  <a:pt x="1455152" y="907901"/>
                </a:lnTo>
                <a:lnTo>
                  <a:pt x="1465680" y="863101"/>
                </a:lnTo>
                <a:lnTo>
                  <a:pt x="1473320" y="817290"/>
                </a:lnTo>
                <a:lnTo>
                  <a:pt x="1477976" y="770561"/>
                </a:lnTo>
                <a:lnTo>
                  <a:pt x="1479550" y="723011"/>
                </a:lnTo>
                <a:lnTo>
                  <a:pt x="1477976" y="675475"/>
                </a:lnTo>
                <a:lnTo>
                  <a:pt x="1473320" y="628759"/>
                </a:lnTo>
                <a:lnTo>
                  <a:pt x="1465680" y="582960"/>
                </a:lnTo>
                <a:lnTo>
                  <a:pt x="1455152" y="538172"/>
                </a:lnTo>
                <a:lnTo>
                  <a:pt x="1441835" y="494491"/>
                </a:lnTo>
                <a:lnTo>
                  <a:pt x="1425825" y="452011"/>
                </a:lnTo>
                <a:lnTo>
                  <a:pt x="1407221" y="410829"/>
                </a:lnTo>
                <a:lnTo>
                  <a:pt x="1386119" y="371039"/>
                </a:lnTo>
                <a:lnTo>
                  <a:pt x="1362617" y="332737"/>
                </a:lnTo>
                <a:lnTo>
                  <a:pt x="1336814" y="296018"/>
                </a:lnTo>
                <a:lnTo>
                  <a:pt x="1308805" y="260978"/>
                </a:lnTo>
                <a:lnTo>
                  <a:pt x="1278689" y="227711"/>
                </a:lnTo>
                <a:lnTo>
                  <a:pt x="1246564" y="196313"/>
                </a:lnTo>
                <a:lnTo>
                  <a:pt x="1212526" y="166879"/>
                </a:lnTo>
                <a:lnTo>
                  <a:pt x="1176673" y="139504"/>
                </a:lnTo>
                <a:lnTo>
                  <a:pt x="1139103" y="114285"/>
                </a:lnTo>
                <a:lnTo>
                  <a:pt x="1099912" y="91316"/>
                </a:lnTo>
                <a:lnTo>
                  <a:pt x="1059200" y="70692"/>
                </a:lnTo>
                <a:lnTo>
                  <a:pt x="1017063" y="52508"/>
                </a:lnTo>
                <a:lnTo>
                  <a:pt x="973598" y="36861"/>
                </a:lnTo>
                <a:lnTo>
                  <a:pt x="928903" y="23845"/>
                </a:lnTo>
                <a:lnTo>
                  <a:pt x="883076" y="13556"/>
                </a:lnTo>
                <a:lnTo>
                  <a:pt x="836214" y="6088"/>
                </a:lnTo>
                <a:lnTo>
                  <a:pt x="788414" y="1537"/>
                </a:lnTo>
                <a:lnTo>
                  <a:pt x="7397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5b682fb158_0_50"/>
          <p:cNvSpPr/>
          <p:nvPr/>
        </p:nvSpPr>
        <p:spPr>
          <a:xfrm>
            <a:off x="7361562" y="245085"/>
            <a:ext cx="1369500" cy="1341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5b682fb158_0_50"/>
          <p:cNvSpPr/>
          <p:nvPr/>
        </p:nvSpPr>
        <p:spPr>
          <a:xfrm>
            <a:off x="7800975" y="695325"/>
            <a:ext cx="522604" cy="497205"/>
          </a:xfrm>
          <a:custGeom>
            <a:rect b="b" l="l" r="r" t="t"/>
            <a:pathLst>
              <a:path extrusionOk="0" h="497205" w="522604">
                <a:moveTo>
                  <a:pt x="261111" y="0"/>
                </a:moveTo>
                <a:lnTo>
                  <a:pt x="214193" y="4003"/>
                </a:lnTo>
                <a:lnTo>
                  <a:pt x="170027" y="15545"/>
                </a:lnTo>
                <a:lnTo>
                  <a:pt x="129351" y="33923"/>
                </a:lnTo>
                <a:lnTo>
                  <a:pt x="92906" y="58434"/>
                </a:lnTo>
                <a:lnTo>
                  <a:pt x="61431" y="88377"/>
                </a:lnTo>
                <a:lnTo>
                  <a:pt x="35663" y="123048"/>
                </a:lnTo>
                <a:lnTo>
                  <a:pt x="16343" y="161746"/>
                </a:lnTo>
                <a:lnTo>
                  <a:pt x="4208" y="203768"/>
                </a:lnTo>
                <a:lnTo>
                  <a:pt x="0" y="248412"/>
                </a:lnTo>
                <a:lnTo>
                  <a:pt x="4208" y="293093"/>
                </a:lnTo>
                <a:lnTo>
                  <a:pt x="16343" y="335144"/>
                </a:lnTo>
                <a:lnTo>
                  <a:pt x="35663" y="373864"/>
                </a:lnTo>
                <a:lnTo>
                  <a:pt x="61431" y="408551"/>
                </a:lnTo>
                <a:lnTo>
                  <a:pt x="92906" y="438505"/>
                </a:lnTo>
                <a:lnTo>
                  <a:pt x="129351" y="463023"/>
                </a:lnTo>
                <a:lnTo>
                  <a:pt x="170027" y="481404"/>
                </a:lnTo>
                <a:lnTo>
                  <a:pt x="214193" y="492947"/>
                </a:lnTo>
                <a:lnTo>
                  <a:pt x="261111" y="496950"/>
                </a:lnTo>
                <a:lnTo>
                  <a:pt x="308068" y="492947"/>
                </a:lnTo>
                <a:lnTo>
                  <a:pt x="352264" y="481404"/>
                </a:lnTo>
                <a:lnTo>
                  <a:pt x="392961" y="463023"/>
                </a:lnTo>
                <a:lnTo>
                  <a:pt x="429422" y="438505"/>
                </a:lnTo>
                <a:lnTo>
                  <a:pt x="460908" y="408551"/>
                </a:lnTo>
                <a:lnTo>
                  <a:pt x="486682" y="373864"/>
                </a:lnTo>
                <a:lnTo>
                  <a:pt x="506006" y="335144"/>
                </a:lnTo>
                <a:lnTo>
                  <a:pt x="518141" y="293093"/>
                </a:lnTo>
                <a:lnTo>
                  <a:pt x="522350" y="248412"/>
                </a:lnTo>
                <a:lnTo>
                  <a:pt x="518141" y="203768"/>
                </a:lnTo>
                <a:lnTo>
                  <a:pt x="506006" y="161746"/>
                </a:lnTo>
                <a:lnTo>
                  <a:pt x="486682" y="123048"/>
                </a:lnTo>
                <a:lnTo>
                  <a:pt x="460908" y="88377"/>
                </a:lnTo>
                <a:lnTo>
                  <a:pt x="429422" y="58434"/>
                </a:lnTo>
                <a:lnTo>
                  <a:pt x="392961" y="33923"/>
                </a:lnTo>
                <a:lnTo>
                  <a:pt x="352264" y="15545"/>
                </a:lnTo>
                <a:lnTo>
                  <a:pt x="308068" y="4003"/>
                </a:lnTo>
                <a:lnTo>
                  <a:pt x="261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5b682fb158_0_50"/>
          <p:cNvSpPr txBox="1"/>
          <p:nvPr>
            <p:ph type="ctrTitle"/>
          </p:nvPr>
        </p:nvSpPr>
        <p:spPr>
          <a:xfrm>
            <a:off x="0" y="174751"/>
            <a:ext cx="91440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734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Contexte général de stage</a:t>
            </a:r>
            <a:endParaRPr/>
          </a:p>
        </p:txBody>
      </p:sp>
      <p:sp>
        <p:nvSpPr>
          <p:cNvPr id="142" name="Google Shape;142;g5b682fb158_0_50"/>
          <p:cNvSpPr txBox="1"/>
          <p:nvPr/>
        </p:nvSpPr>
        <p:spPr>
          <a:xfrm>
            <a:off x="0" y="834850"/>
            <a:ext cx="86394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Présentation de l’organisme d'accueil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5b682fb158_0_50"/>
          <p:cNvSpPr txBox="1"/>
          <p:nvPr/>
        </p:nvSpPr>
        <p:spPr>
          <a:xfrm>
            <a:off x="8776969" y="6484942"/>
            <a:ext cx="2202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5b682fb158_0_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93125" y="2736250"/>
            <a:ext cx="2952350" cy="16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7812151" y="1341500"/>
            <a:ext cx="1162050" cy="3602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7357871" y="225552"/>
            <a:ext cx="1482852" cy="14493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7308850" y="188976"/>
            <a:ext cx="1479550" cy="1446530"/>
          </a:xfrm>
          <a:custGeom>
            <a:rect b="b" l="l" r="r" t="t"/>
            <a:pathLst>
              <a:path extrusionOk="0" h="1446530" w="1479550">
                <a:moveTo>
                  <a:pt x="739775" y="0"/>
                </a:moveTo>
                <a:lnTo>
                  <a:pt x="691135" y="1537"/>
                </a:lnTo>
                <a:lnTo>
                  <a:pt x="643335" y="6088"/>
                </a:lnTo>
                <a:lnTo>
                  <a:pt x="596473" y="13556"/>
                </a:lnTo>
                <a:lnTo>
                  <a:pt x="550646" y="23845"/>
                </a:lnTo>
                <a:lnTo>
                  <a:pt x="505951" y="36861"/>
                </a:lnTo>
                <a:lnTo>
                  <a:pt x="462486" y="52508"/>
                </a:lnTo>
                <a:lnTo>
                  <a:pt x="420349" y="70692"/>
                </a:lnTo>
                <a:lnTo>
                  <a:pt x="379637" y="91316"/>
                </a:lnTo>
                <a:lnTo>
                  <a:pt x="340446" y="114285"/>
                </a:lnTo>
                <a:lnTo>
                  <a:pt x="302876" y="139504"/>
                </a:lnTo>
                <a:lnTo>
                  <a:pt x="267023" y="166879"/>
                </a:lnTo>
                <a:lnTo>
                  <a:pt x="232985" y="196313"/>
                </a:lnTo>
                <a:lnTo>
                  <a:pt x="200860" y="227711"/>
                </a:lnTo>
                <a:lnTo>
                  <a:pt x="170744" y="260978"/>
                </a:lnTo>
                <a:lnTo>
                  <a:pt x="142735" y="296018"/>
                </a:lnTo>
                <a:lnTo>
                  <a:pt x="116932" y="332737"/>
                </a:lnTo>
                <a:lnTo>
                  <a:pt x="93430" y="371039"/>
                </a:lnTo>
                <a:lnTo>
                  <a:pt x="72328" y="410829"/>
                </a:lnTo>
                <a:lnTo>
                  <a:pt x="53724" y="452011"/>
                </a:lnTo>
                <a:lnTo>
                  <a:pt x="37714" y="494491"/>
                </a:lnTo>
                <a:lnTo>
                  <a:pt x="24397" y="538172"/>
                </a:lnTo>
                <a:lnTo>
                  <a:pt x="13869" y="582960"/>
                </a:lnTo>
                <a:lnTo>
                  <a:pt x="6229" y="628759"/>
                </a:lnTo>
                <a:lnTo>
                  <a:pt x="1573" y="675475"/>
                </a:lnTo>
                <a:lnTo>
                  <a:pt x="0" y="723011"/>
                </a:lnTo>
                <a:lnTo>
                  <a:pt x="1573" y="770561"/>
                </a:lnTo>
                <a:lnTo>
                  <a:pt x="6229" y="817290"/>
                </a:lnTo>
                <a:lnTo>
                  <a:pt x="13869" y="863101"/>
                </a:lnTo>
                <a:lnTo>
                  <a:pt x="24397" y="907901"/>
                </a:lnTo>
                <a:lnTo>
                  <a:pt x="37714" y="951592"/>
                </a:lnTo>
                <a:lnTo>
                  <a:pt x="53724" y="994081"/>
                </a:lnTo>
                <a:lnTo>
                  <a:pt x="72328" y="1035272"/>
                </a:lnTo>
                <a:lnTo>
                  <a:pt x="93430" y="1075069"/>
                </a:lnTo>
                <a:lnTo>
                  <a:pt x="116932" y="1113378"/>
                </a:lnTo>
                <a:lnTo>
                  <a:pt x="142735" y="1150102"/>
                </a:lnTo>
                <a:lnTo>
                  <a:pt x="170744" y="1185148"/>
                </a:lnTo>
                <a:lnTo>
                  <a:pt x="200860" y="1218420"/>
                </a:lnTo>
                <a:lnTo>
                  <a:pt x="232985" y="1249821"/>
                </a:lnTo>
                <a:lnTo>
                  <a:pt x="267023" y="1279258"/>
                </a:lnTo>
                <a:lnTo>
                  <a:pt x="302876" y="1306635"/>
                </a:lnTo>
                <a:lnTo>
                  <a:pt x="340446" y="1331857"/>
                </a:lnTo>
                <a:lnTo>
                  <a:pt x="379637" y="1354828"/>
                </a:lnTo>
                <a:lnTo>
                  <a:pt x="420349" y="1375454"/>
                </a:lnTo>
                <a:lnTo>
                  <a:pt x="462486" y="1393638"/>
                </a:lnTo>
                <a:lnTo>
                  <a:pt x="505951" y="1409286"/>
                </a:lnTo>
                <a:lnTo>
                  <a:pt x="550646" y="1422303"/>
                </a:lnTo>
                <a:lnTo>
                  <a:pt x="596473" y="1432592"/>
                </a:lnTo>
                <a:lnTo>
                  <a:pt x="643335" y="1440060"/>
                </a:lnTo>
                <a:lnTo>
                  <a:pt x="691135" y="1444611"/>
                </a:lnTo>
                <a:lnTo>
                  <a:pt x="739775" y="1446149"/>
                </a:lnTo>
                <a:lnTo>
                  <a:pt x="788414" y="1444611"/>
                </a:lnTo>
                <a:lnTo>
                  <a:pt x="836214" y="1440060"/>
                </a:lnTo>
                <a:lnTo>
                  <a:pt x="883076" y="1432592"/>
                </a:lnTo>
                <a:lnTo>
                  <a:pt x="928903" y="1422303"/>
                </a:lnTo>
                <a:lnTo>
                  <a:pt x="973598" y="1409286"/>
                </a:lnTo>
                <a:lnTo>
                  <a:pt x="1017063" y="1393638"/>
                </a:lnTo>
                <a:lnTo>
                  <a:pt x="1059200" y="1375454"/>
                </a:lnTo>
                <a:lnTo>
                  <a:pt x="1099912" y="1354828"/>
                </a:lnTo>
                <a:lnTo>
                  <a:pt x="1139103" y="1331857"/>
                </a:lnTo>
                <a:lnTo>
                  <a:pt x="1176673" y="1306635"/>
                </a:lnTo>
                <a:lnTo>
                  <a:pt x="1212526" y="1279258"/>
                </a:lnTo>
                <a:lnTo>
                  <a:pt x="1246564" y="1249821"/>
                </a:lnTo>
                <a:lnTo>
                  <a:pt x="1278689" y="1218420"/>
                </a:lnTo>
                <a:lnTo>
                  <a:pt x="1308805" y="1185148"/>
                </a:lnTo>
                <a:lnTo>
                  <a:pt x="1336814" y="1150102"/>
                </a:lnTo>
                <a:lnTo>
                  <a:pt x="1362617" y="1113378"/>
                </a:lnTo>
                <a:lnTo>
                  <a:pt x="1386119" y="1075069"/>
                </a:lnTo>
                <a:lnTo>
                  <a:pt x="1407221" y="1035272"/>
                </a:lnTo>
                <a:lnTo>
                  <a:pt x="1425825" y="994081"/>
                </a:lnTo>
                <a:lnTo>
                  <a:pt x="1441835" y="951592"/>
                </a:lnTo>
                <a:lnTo>
                  <a:pt x="1455152" y="907901"/>
                </a:lnTo>
                <a:lnTo>
                  <a:pt x="1465680" y="863101"/>
                </a:lnTo>
                <a:lnTo>
                  <a:pt x="1473320" y="817290"/>
                </a:lnTo>
                <a:lnTo>
                  <a:pt x="1477976" y="770561"/>
                </a:lnTo>
                <a:lnTo>
                  <a:pt x="1479550" y="723011"/>
                </a:lnTo>
                <a:lnTo>
                  <a:pt x="1477976" y="675475"/>
                </a:lnTo>
                <a:lnTo>
                  <a:pt x="1473320" y="628759"/>
                </a:lnTo>
                <a:lnTo>
                  <a:pt x="1465680" y="582960"/>
                </a:lnTo>
                <a:lnTo>
                  <a:pt x="1455152" y="538172"/>
                </a:lnTo>
                <a:lnTo>
                  <a:pt x="1441835" y="494491"/>
                </a:lnTo>
                <a:lnTo>
                  <a:pt x="1425825" y="452011"/>
                </a:lnTo>
                <a:lnTo>
                  <a:pt x="1407221" y="410829"/>
                </a:lnTo>
                <a:lnTo>
                  <a:pt x="1386119" y="371039"/>
                </a:lnTo>
                <a:lnTo>
                  <a:pt x="1362617" y="332737"/>
                </a:lnTo>
                <a:lnTo>
                  <a:pt x="1336814" y="296018"/>
                </a:lnTo>
                <a:lnTo>
                  <a:pt x="1308805" y="260978"/>
                </a:lnTo>
                <a:lnTo>
                  <a:pt x="1278689" y="227711"/>
                </a:lnTo>
                <a:lnTo>
                  <a:pt x="1246564" y="196313"/>
                </a:lnTo>
                <a:lnTo>
                  <a:pt x="1212526" y="166879"/>
                </a:lnTo>
                <a:lnTo>
                  <a:pt x="1176673" y="139504"/>
                </a:lnTo>
                <a:lnTo>
                  <a:pt x="1139103" y="114285"/>
                </a:lnTo>
                <a:lnTo>
                  <a:pt x="1099912" y="91316"/>
                </a:lnTo>
                <a:lnTo>
                  <a:pt x="1059200" y="70692"/>
                </a:lnTo>
                <a:lnTo>
                  <a:pt x="1017063" y="52508"/>
                </a:lnTo>
                <a:lnTo>
                  <a:pt x="973598" y="36861"/>
                </a:lnTo>
                <a:lnTo>
                  <a:pt x="928903" y="23845"/>
                </a:lnTo>
                <a:lnTo>
                  <a:pt x="883076" y="13556"/>
                </a:lnTo>
                <a:lnTo>
                  <a:pt x="836214" y="6088"/>
                </a:lnTo>
                <a:lnTo>
                  <a:pt x="788414" y="1537"/>
                </a:lnTo>
                <a:lnTo>
                  <a:pt x="7397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7800975" y="695325"/>
            <a:ext cx="522605" cy="497205"/>
          </a:xfrm>
          <a:custGeom>
            <a:rect b="b" l="l" r="r" t="t"/>
            <a:pathLst>
              <a:path extrusionOk="0" h="497205" w="522604">
                <a:moveTo>
                  <a:pt x="261111" y="0"/>
                </a:moveTo>
                <a:lnTo>
                  <a:pt x="214193" y="4003"/>
                </a:lnTo>
                <a:lnTo>
                  <a:pt x="170027" y="15545"/>
                </a:lnTo>
                <a:lnTo>
                  <a:pt x="129351" y="33923"/>
                </a:lnTo>
                <a:lnTo>
                  <a:pt x="92906" y="58434"/>
                </a:lnTo>
                <a:lnTo>
                  <a:pt x="61431" y="88377"/>
                </a:lnTo>
                <a:lnTo>
                  <a:pt x="35663" y="123048"/>
                </a:lnTo>
                <a:lnTo>
                  <a:pt x="16343" y="161746"/>
                </a:lnTo>
                <a:lnTo>
                  <a:pt x="4208" y="203768"/>
                </a:lnTo>
                <a:lnTo>
                  <a:pt x="0" y="248412"/>
                </a:lnTo>
                <a:lnTo>
                  <a:pt x="4208" y="293093"/>
                </a:lnTo>
                <a:lnTo>
                  <a:pt x="16343" y="335144"/>
                </a:lnTo>
                <a:lnTo>
                  <a:pt x="35663" y="373864"/>
                </a:lnTo>
                <a:lnTo>
                  <a:pt x="61431" y="408551"/>
                </a:lnTo>
                <a:lnTo>
                  <a:pt x="92906" y="438505"/>
                </a:lnTo>
                <a:lnTo>
                  <a:pt x="129351" y="463023"/>
                </a:lnTo>
                <a:lnTo>
                  <a:pt x="170027" y="481404"/>
                </a:lnTo>
                <a:lnTo>
                  <a:pt x="214193" y="492947"/>
                </a:lnTo>
                <a:lnTo>
                  <a:pt x="261111" y="496950"/>
                </a:lnTo>
                <a:lnTo>
                  <a:pt x="308068" y="492947"/>
                </a:lnTo>
                <a:lnTo>
                  <a:pt x="352264" y="481404"/>
                </a:lnTo>
                <a:lnTo>
                  <a:pt x="392961" y="463023"/>
                </a:lnTo>
                <a:lnTo>
                  <a:pt x="429422" y="438505"/>
                </a:lnTo>
                <a:lnTo>
                  <a:pt x="460908" y="408551"/>
                </a:lnTo>
                <a:lnTo>
                  <a:pt x="486682" y="373864"/>
                </a:lnTo>
                <a:lnTo>
                  <a:pt x="506006" y="335144"/>
                </a:lnTo>
                <a:lnTo>
                  <a:pt x="518141" y="293093"/>
                </a:lnTo>
                <a:lnTo>
                  <a:pt x="522350" y="248412"/>
                </a:lnTo>
                <a:lnTo>
                  <a:pt x="518141" y="203768"/>
                </a:lnTo>
                <a:lnTo>
                  <a:pt x="506006" y="161746"/>
                </a:lnTo>
                <a:lnTo>
                  <a:pt x="486682" y="123048"/>
                </a:lnTo>
                <a:lnTo>
                  <a:pt x="460908" y="88377"/>
                </a:lnTo>
                <a:lnTo>
                  <a:pt x="429422" y="58434"/>
                </a:lnTo>
                <a:lnTo>
                  <a:pt x="392961" y="33923"/>
                </a:lnTo>
                <a:lnTo>
                  <a:pt x="352264" y="15545"/>
                </a:lnTo>
                <a:lnTo>
                  <a:pt x="308068" y="4003"/>
                </a:lnTo>
                <a:lnTo>
                  <a:pt x="261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 txBox="1"/>
          <p:nvPr>
            <p:ph type="ctrTitle"/>
          </p:nvPr>
        </p:nvSpPr>
        <p:spPr>
          <a:xfrm>
            <a:off x="0" y="174751"/>
            <a:ext cx="914400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734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Contexte général de Stage</a:t>
            </a:r>
            <a:endParaRPr/>
          </a:p>
          <a:p>
            <a:pPr indent="0" lvl="0" marL="734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6"/>
          <p:cNvSpPr txBox="1"/>
          <p:nvPr/>
        </p:nvSpPr>
        <p:spPr>
          <a:xfrm>
            <a:off x="0" y="834839"/>
            <a:ext cx="9144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Présentation du projet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8776969" y="6484942"/>
            <a:ext cx="220345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marR="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7361562" y="245085"/>
            <a:ext cx="1369500" cy="1341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3314450" y="3449750"/>
            <a:ext cx="1331100" cy="986700"/>
          </a:xfrm>
          <a:prstGeom prst="wedgeRoundRectCallout">
            <a:avLst>
              <a:gd fmla="val 53458" name="adj1"/>
              <a:gd fmla="val 81504" name="adj2"/>
              <a:gd fmla="val 0" name="adj3"/>
            </a:avLst>
          </a:prstGeom>
          <a:solidFill>
            <a:srgbClr val="EFEFE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6624200" y="3449750"/>
            <a:ext cx="1262400" cy="986700"/>
          </a:xfrm>
          <a:prstGeom prst="wedgeRoundRectCallout">
            <a:avLst>
              <a:gd fmla="val -42901" name="adj1"/>
              <a:gd fmla="val 73130" name="adj2"/>
              <a:gd fmla="val 0" name="adj3"/>
            </a:avLst>
          </a:prstGeom>
          <a:solidFill>
            <a:srgbClr val="EFEFE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35275" y="3738674"/>
            <a:ext cx="522601" cy="5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70775" y="3561538"/>
            <a:ext cx="444050" cy="4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"/>
          <p:cNvSpPr/>
          <p:nvPr/>
        </p:nvSpPr>
        <p:spPr>
          <a:xfrm>
            <a:off x="5934150" y="2118563"/>
            <a:ext cx="1202700" cy="986700"/>
          </a:xfrm>
          <a:prstGeom prst="wedgeRoundRectCallout">
            <a:avLst>
              <a:gd fmla="val -33969" name="adj1"/>
              <a:gd fmla="val 91454" name="adj2"/>
              <a:gd fmla="val 0" name="adj3"/>
            </a:avLst>
          </a:prstGeom>
          <a:solidFill>
            <a:srgbClr val="EFEFE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4177425" y="2121350"/>
            <a:ext cx="1331100" cy="986700"/>
          </a:xfrm>
          <a:prstGeom prst="wedgeRoundRectCallout">
            <a:avLst>
              <a:gd fmla="val 38282" name="adj1"/>
              <a:gd fmla="val 95457" name="adj2"/>
              <a:gd fmla="val 0" name="adj3"/>
            </a:avLst>
          </a:prstGeom>
          <a:solidFill>
            <a:srgbClr val="EFEFE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61426" y="2230399"/>
            <a:ext cx="719850" cy="7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6"/>
          <p:cNvSpPr/>
          <p:nvPr/>
        </p:nvSpPr>
        <p:spPr>
          <a:xfrm>
            <a:off x="0" y="1980125"/>
            <a:ext cx="2334900" cy="3881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0" y="2076800"/>
            <a:ext cx="2239745" cy="3679428"/>
          </a:xfrm>
          <a:custGeom>
            <a:rect b="b" l="l" r="r" t="t"/>
            <a:pathLst>
              <a:path extrusionOk="0" h="4032250" w="1964689">
                <a:moveTo>
                  <a:pt x="0" y="0"/>
                </a:moveTo>
                <a:lnTo>
                  <a:pt x="181" y="2005583"/>
                </a:lnTo>
                <a:lnTo>
                  <a:pt x="5638" y="2005838"/>
                </a:lnTo>
                <a:lnTo>
                  <a:pt x="10368" y="2010536"/>
                </a:lnTo>
                <a:lnTo>
                  <a:pt x="10186" y="2016125"/>
                </a:lnTo>
                <a:lnTo>
                  <a:pt x="10186" y="2021839"/>
                </a:lnTo>
                <a:lnTo>
                  <a:pt x="5638" y="2026539"/>
                </a:lnTo>
                <a:lnTo>
                  <a:pt x="0" y="2026539"/>
                </a:lnTo>
                <a:lnTo>
                  <a:pt x="0" y="4032211"/>
                </a:lnTo>
                <a:lnTo>
                  <a:pt x="47734" y="4031628"/>
                </a:lnTo>
                <a:lnTo>
                  <a:pt x="95188" y="4029887"/>
                </a:lnTo>
                <a:lnTo>
                  <a:pt x="142350" y="4027001"/>
                </a:lnTo>
                <a:lnTo>
                  <a:pt x="189207" y="4022983"/>
                </a:lnTo>
                <a:lnTo>
                  <a:pt x="235746" y="4017847"/>
                </a:lnTo>
                <a:lnTo>
                  <a:pt x="281954" y="4011606"/>
                </a:lnTo>
                <a:lnTo>
                  <a:pt x="327818" y="4004273"/>
                </a:lnTo>
                <a:lnTo>
                  <a:pt x="373326" y="3995861"/>
                </a:lnTo>
                <a:lnTo>
                  <a:pt x="418464" y="3986384"/>
                </a:lnTo>
                <a:lnTo>
                  <a:pt x="463219" y="3975854"/>
                </a:lnTo>
                <a:lnTo>
                  <a:pt x="507579" y="3964285"/>
                </a:lnTo>
                <a:lnTo>
                  <a:pt x="551531" y="3951691"/>
                </a:lnTo>
                <a:lnTo>
                  <a:pt x="595062" y="3938083"/>
                </a:lnTo>
                <a:lnTo>
                  <a:pt x="638160" y="3923476"/>
                </a:lnTo>
                <a:lnTo>
                  <a:pt x="680810" y="3907882"/>
                </a:lnTo>
                <a:lnTo>
                  <a:pt x="723001" y="3891316"/>
                </a:lnTo>
                <a:lnTo>
                  <a:pt x="764720" y="3873789"/>
                </a:lnTo>
                <a:lnTo>
                  <a:pt x="805953" y="3855315"/>
                </a:lnTo>
                <a:lnTo>
                  <a:pt x="846688" y="3835908"/>
                </a:lnTo>
                <a:lnTo>
                  <a:pt x="886912" y="3815581"/>
                </a:lnTo>
                <a:lnTo>
                  <a:pt x="926612" y="3794346"/>
                </a:lnTo>
                <a:lnTo>
                  <a:pt x="965776" y="3772217"/>
                </a:lnTo>
                <a:lnTo>
                  <a:pt x="1004389" y="3749208"/>
                </a:lnTo>
                <a:lnTo>
                  <a:pt x="1042441" y="3725331"/>
                </a:lnTo>
                <a:lnTo>
                  <a:pt x="1079917" y="3700599"/>
                </a:lnTo>
                <a:lnTo>
                  <a:pt x="1116804" y="3675026"/>
                </a:lnTo>
                <a:lnTo>
                  <a:pt x="1153091" y="3648626"/>
                </a:lnTo>
                <a:lnTo>
                  <a:pt x="1188764" y="3621410"/>
                </a:lnTo>
                <a:lnTo>
                  <a:pt x="1223810" y="3593393"/>
                </a:lnTo>
                <a:lnTo>
                  <a:pt x="1258216" y="3564587"/>
                </a:lnTo>
                <a:lnTo>
                  <a:pt x="1291970" y="3535006"/>
                </a:lnTo>
                <a:lnTo>
                  <a:pt x="1325058" y="3504663"/>
                </a:lnTo>
                <a:lnTo>
                  <a:pt x="1357468" y="3473571"/>
                </a:lnTo>
                <a:lnTo>
                  <a:pt x="1389188" y="3441744"/>
                </a:lnTo>
                <a:lnTo>
                  <a:pt x="1420203" y="3409194"/>
                </a:lnTo>
                <a:lnTo>
                  <a:pt x="1450501" y="3375935"/>
                </a:lnTo>
                <a:lnTo>
                  <a:pt x="1480070" y="3341980"/>
                </a:lnTo>
                <a:lnTo>
                  <a:pt x="1508896" y="3307342"/>
                </a:lnTo>
                <a:lnTo>
                  <a:pt x="1536966" y="3272034"/>
                </a:lnTo>
                <a:lnTo>
                  <a:pt x="1564269" y="3236070"/>
                </a:lnTo>
                <a:lnTo>
                  <a:pt x="1590790" y="3199462"/>
                </a:lnTo>
                <a:lnTo>
                  <a:pt x="1616517" y="3162225"/>
                </a:lnTo>
                <a:lnTo>
                  <a:pt x="1641437" y="3124370"/>
                </a:lnTo>
                <a:lnTo>
                  <a:pt x="1665538" y="3085912"/>
                </a:lnTo>
                <a:lnTo>
                  <a:pt x="1688806" y="3046864"/>
                </a:lnTo>
                <a:lnTo>
                  <a:pt x="1711229" y="3007238"/>
                </a:lnTo>
                <a:lnTo>
                  <a:pt x="1732793" y="2967048"/>
                </a:lnTo>
                <a:lnTo>
                  <a:pt x="1753486" y="2926307"/>
                </a:lnTo>
                <a:lnTo>
                  <a:pt x="1773295" y="2885028"/>
                </a:lnTo>
                <a:lnTo>
                  <a:pt x="1792207" y="2843225"/>
                </a:lnTo>
                <a:lnTo>
                  <a:pt x="1810210" y="2800911"/>
                </a:lnTo>
                <a:lnTo>
                  <a:pt x="1827290" y="2758099"/>
                </a:lnTo>
                <a:lnTo>
                  <a:pt x="1843434" y="2714801"/>
                </a:lnTo>
                <a:lnTo>
                  <a:pt x="1858630" y="2671032"/>
                </a:lnTo>
                <a:lnTo>
                  <a:pt x="1872865" y="2626805"/>
                </a:lnTo>
                <a:lnTo>
                  <a:pt x="1886125" y="2582132"/>
                </a:lnTo>
                <a:lnTo>
                  <a:pt x="1898399" y="2537026"/>
                </a:lnTo>
                <a:lnTo>
                  <a:pt x="1909673" y="2491502"/>
                </a:lnTo>
                <a:lnTo>
                  <a:pt x="1919934" y="2445573"/>
                </a:lnTo>
                <a:lnTo>
                  <a:pt x="1929170" y="2399250"/>
                </a:lnTo>
                <a:lnTo>
                  <a:pt x="1937367" y="2352549"/>
                </a:lnTo>
                <a:lnTo>
                  <a:pt x="1944513" y="2305481"/>
                </a:lnTo>
                <a:lnTo>
                  <a:pt x="1950595" y="2258060"/>
                </a:lnTo>
                <a:lnTo>
                  <a:pt x="1955600" y="2210300"/>
                </a:lnTo>
                <a:lnTo>
                  <a:pt x="1959516" y="2162213"/>
                </a:lnTo>
                <a:lnTo>
                  <a:pt x="1962328" y="2113813"/>
                </a:lnTo>
                <a:lnTo>
                  <a:pt x="1964025" y="2065112"/>
                </a:lnTo>
                <a:lnTo>
                  <a:pt x="1964473" y="2026539"/>
                </a:lnTo>
                <a:lnTo>
                  <a:pt x="1964471" y="2005583"/>
                </a:lnTo>
                <a:lnTo>
                  <a:pt x="1964025" y="1967142"/>
                </a:lnTo>
                <a:lnTo>
                  <a:pt x="1962328" y="1918447"/>
                </a:lnTo>
                <a:lnTo>
                  <a:pt x="1959516" y="1870051"/>
                </a:lnTo>
                <a:lnTo>
                  <a:pt x="1955600" y="1821969"/>
                </a:lnTo>
                <a:lnTo>
                  <a:pt x="1950595" y="1774212"/>
                </a:lnTo>
                <a:lnTo>
                  <a:pt x="1944513" y="1726795"/>
                </a:lnTo>
                <a:lnTo>
                  <a:pt x="1937367" y="1679731"/>
                </a:lnTo>
                <a:lnTo>
                  <a:pt x="1929170" y="1633032"/>
                </a:lnTo>
                <a:lnTo>
                  <a:pt x="1919934" y="1586712"/>
                </a:lnTo>
                <a:lnTo>
                  <a:pt x="1909673" y="1540785"/>
                </a:lnTo>
                <a:lnTo>
                  <a:pt x="1898399" y="1495263"/>
                </a:lnTo>
                <a:lnTo>
                  <a:pt x="1886125" y="1450160"/>
                </a:lnTo>
                <a:lnTo>
                  <a:pt x="1872865" y="1405488"/>
                </a:lnTo>
                <a:lnTo>
                  <a:pt x="1858630" y="1361262"/>
                </a:lnTo>
                <a:lnTo>
                  <a:pt x="1843434" y="1317494"/>
                </a:lnTo>
                <a:lnTo>
                  <a:pt x="1827290" y="1274197"/>
                </a:lnTo>
                <a:lnTo>
                  <a:pt x="1810210" y="1231386"/>
                </a:lnTo>
                <a:lnTo>
                  <a:pt x="1792207" y="1189071"/>
                </a:lnTo>
                <a:lnTo>
                  <a:pt x="1773295" y="1147269"/>
                </a:lnTo>
                <a:lnTo>
                  <a:pt x="1753486" y="1105990"/>
                </a:lnTo>
                <a:lnTo>
                  <a:pt x="1732793" y="1065249"/>
                </a:lnTo>
                <a:lnTo>
                  <a:pt x="1711229" y="1025058"/>
                </a:lnTo>
                <a:lnTo>
                  <a:pt x="1688806" y="985432"/>
                </a:lnTo>
                <a:lnTo>
                  <a:pt x="1665538" y="946382"/>
                </a:lnTo>
                <a:lnTo>
                  <a:pt x="1641437" y="907923"/>
                </a:lnTo>
                <a:lnTo>
                  <a:pt x="1616517" y="870067"/>
                </a:lnTo>
                <a:lnTo>
                  <a:pt x="1590790" y="832828"/>
                </a:lnTo>
                <a:lnTo>
                  <a:pt x="1564269" y="796219"/>
                </a:lnTo>
                <a:lnTo>
                  <a:pt x="1536966" y="760254"/>
                </a:lnTo>
                <a:lnTo>
                  <a:pt x="1508896" y="724944"/>
                </a:lnTo>
                <a:lnTo>
                  <a:pt x="1480070" y="690304"/>
                </a:lnTo>
                <a:lnTo>
                  <a:pt x="1450501" y="656347"/>
                </a:lnTo>
                <a:lnTo>
                  <a:pt x="1420203" y="623086"/>
                </a:lnTo>
                <a:lnTo>
                  <a:pt x="1389188" y="590534"/>
                </a:lnTo>
                <a:lnTo>
                  <a:pt x="1357468" y="558704"/>
                </a:lnTo>
                <a:lnTo>
                  <a:pt x="1325058" y="527610"/>
                </a:lnTo>
                <a:lnTo>
                  <a:pt x="1291970" y="497264"/>
                </a:lnTo>
                <a:lnTo>
                  <a:pt x="1258216" y="467681"/>
                </a:lnTo>
                <a:lnTo>
                  <a:pt x="1223810" y="438873"/>
                </a:lnTo>
                <a:lnTo>
                  <a:pt x="1188764" y="410853"/>
                </a:lnTo>
                <a:lnTo>
                  <a:pt x="1153091" y="383635"/>
                </a:lnTo>
                <a:lnTo>
                  <a:pt x="1116804" y="357231"/>
                </a:lnTo>
                <a:lnTo>
                  <a:pt x="1079917" y="331656"/>
                </a:lnTo>
                <a:lnTo>
                  <a:pt x="1042441" y="306922"/>
                </a:lnTo>
                <a:lnTo>
                  <a:pt x="1004389" y="283042"/>
                </a:lnTo>
                <a:lnTo>
                  <a:pt x="965776" y="260030"/>
                </a:lnTo>
                <a:lnTo>
                  <a:pt x="926612" y="237899"/>
                </a:lnTo>
                <a:lnTo>
                  <a:pt x="886912" y="216661"/>
                </a:lnTo>
                <a:lnTo>
                  <a:pt x="846688" y="196331"/>
                </a:lnTo>
                <a:lnTo>
                  <a:pt x="805953" y="176922"/>
                </a:lnTo>
                <a:lnTo>
                  <a:pt x="764720" y="158446"/>
                </a:lnTo>
                <a:lnTo>
                  <a:pt x="723001" y="140917"/>
                </a:lnTo>
                <a:lnTo>
                  <a:pt x="680810" y="124348"/>
                </a:lnTo>
                <a:lnTo>
                  <a:pt x="638160" y="108752"/>
                </a:lnTo>
                <a:lnTo>
                  <a:pt x="595062" y="94143"/>
                </a:lnTo>
                <a:lnTo>
                  <a:pt x="551531" y="80533"/>
                </a:lnTo>
                <a:lnTo>
                  <a:pt x="507579" y="67936"/>
                </a:lnTo>
                <a:lnTo>
                  <a:pt x="463219" y="56366"/>
                </a:lnTo>
                <a:lnTo>
                  <a:pt x="418464" y="45835"/>
                </a:lnTo>
                <a:lnTo>
                  <a:pt x="373326" y="36356"/>
                </a:lnTo>
                <a:lnTo>
                  <a:pt x="327818" y="27943"/>
                </a:lnTo>
                <a:lnTo>
                  <a:pt x="281954" y="20608"/>
                </a:lnTo>
                <a:lnTo>
                  <a:pt x="235746" y="14366"/>
                </a:lnTo>
                <a:lnTo>
                  <a:pt x="189207" y="9229"/>
                </a:lnTo>
                <a:lnTo>
                  <a:pt x="142350" y="5211"/>
                </a:lnTo>
                <a:lnTo>
                  <a:pt x="95188" y="2325"/>
                </a:lnTo>
                <a:lnTo>
                  <a:pt x="47734" y="583"/>
                </a:lnTo>
                <a:lnTo>
                  <a:pt x="0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7888" y="3009700"/>
            <a:ext cx="1702362" cy="1702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98468" y="3626513"/>
            <a:ext cx="763076" cy="63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-394321">
            <a:off x="6201488" y="2256319"/>
            <a:ext cx="668024" cy="66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308850" y="3946378"/>
            <a:ext cx="360300" cy="3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540025" y="3820250"/>
            <a:ext cx="2116750" cy="21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216875" y="4212087"/>
            <a:ext cx="763075" cy="71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115900" y="4818375"/>
            <a:ext cx="1789650" cy="17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/>
          <p:nvPr/>
        </p:nvSpPr>
        <p:spPr>
          <a:xfrm>
            <a:off x="7812151" y="1341500"/>
            <a:ext cx="1161900" cy="36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7357871" y="225552"/>
            <a:ext cx="1482900" cy="144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7308850" y="188976"/>
            <a:ext cx="1479550" cy="1446530"/>
          </a:xfrm>
          <a:custGeom>
            <a:rect b="b" l="l" r="r" t="t"/>
            <a:pathLst>
              <a:path extrusionOk="0" h="1446530" w="1479550">
                <a:moveTo>
                  <a:pt x="739775" y="0"/>
                </a:moveTo>
                <a:lnTo>
                  <a:pt x="691135" y="1537"/>
                </a:lnTo>
                <a:lnTo>
                  <a:pt x="643335" y="6088"/>
                </a:lnTo>
                <a:lnTo>
                  <a:pt x="596473" y="13556"/>
                </a:lnTo>
                <a:lnTo>
                  <a:pt x="550646" y="23845"/>
                </a:lnTo>
                <a:lnTo>
                  <a:pt x="505951" y="36861"/>
                </a:lnTo>
                <a:lnTo>
                  <a:pt x="462486" y="52508"/>
                </a:lnTo>
                <a:lnTo>
                  <a:pt x="420349" y="70692"/>
                </a:lnTo>
                <a:lnTo>
                  <a:pt x="379637" y="91316"/>
                </a:lnTo>
                <a:lnTo>
                  <a:pt x="340446" y="114285"/>
                </a:lnTo>
                <a:lnTo>
                  <a:pt x="302876" y="139504"/>
                </a:lnTo>
                <a:lnTo>
                  <a:pt x="267023" y="166879"/>
                </a:lnTo>
                <a:lnTo>
                  <a:pt x="232985" y="196313"/>
                </a:lnTo>
                <a:lnTo>
                  <a:pt x="200860" y="227711"/>
                </a:lnTo>
                <a:lnTo>
                  <a:pt x="170744" y="260978"/>
                </a:lnTo>
                <a:lnTo>
                  <a:pt x="142735" y="296018"/>
                </a:lnTo>
                <a:lnTo>
                  <a:pt x="116932" y="332737"/>
                </a:lnTo>
                <a:lnTo>
                  <a:pt x="93430" y="371039"/>
                </a:lnTo>
                <a:lnTo>
                  <a:pt x="72328" y="410829"/>
                </a:lnTo>
                <a:lnTo>
                  <a:pt x="53724" y="452011"/>
                </a:lnTo>
                <a:lnTo>
                  <a:pt x="37714" y="494491"/>
                </a:lnTo>
                <a:lnTo>
                  <a:pt x="24397" y="538172"/>
                </a:lnTo>
                <a:lnTo>
                  <a:pt x="13869" y="582960"/>
                </a:lnTo>
                <a:lnTo>
                  <a:pt x="6229" y="628759"/>
                </a:lnTo>
                <a:lnTo>
                  <a:pt x="1573" y="675475"/>
                </a:lnTo>
                <a:lnTo>
                  <a:pt x="0" y="723011"/>
                </a:lnTo>
                <a:lnTo>
                  <a:pt x="1573" y="770561"/>
                </a:lnTo>
                <a:lnTo>
                  <a:pt x="6229" y="817290"/>
                </a:lnTo>
                <a:lnTo>
                  <a:pt x="13869" y="863101"/>
                </a:lnTo>
                <a:lnTo>
                  <a:pt x="24397" y="907901"/>
                </a:lnTo>
                <a:lnTo>
                  <a:pt x="37714" y="951592"/>
                </a:lnTo>
                <a:lnTo>
                  <a:pt x="53724" y="994081"/>
                </a:lnTo>
                <a:lnTo>
                  <a:pt x="72328" y="1035272"/>
                </a:lnTo>
                <a:lnTo>
                  <a:pt x="93430" y="1075069"/>
                </a:lnTo>
                <a:lnTo>
                  <a:pt x="116932" y="1113378"/>
                </a:lnTo>
                <a:lnTo>
                  <a:pt x="142735" y="1150102"/>
                </a:lnTo>
                <a:lnTo>
                  <a:pt x="170744" y="1185148"/>
                </a:lnTo>
                <a:lnTo>
                  <a:pt x="200860" y="1218420"/>
                </a:lnTo>
                <a:lnTo>
                  <a:pt x="232985" y="1249821"/>
                </a:lnTo>
                <a:lnTo>
                  <a:pt x="267023" y="1279258"/>
                </a:lnTo>
                <a:lnTo>
                  <a:pt x="302876" y="1306635"/>
                </a:lnTo>
                <a:lnTo>
                  <a:pt x="340446" y="1331857"/>
                </a:lnTo>
                <a:lnTo>
                  <a:pt x="379637" y="1354828"/>
                </a:lnTo>
                <a:lnTo>
                  <a:pt x="420349" y="1375454"/>
                </a:lnTo>
                <a:lnTo>
                  <a:pt x="462486" y="1393638"/>
                </a:lnTo>
                <a:lnTo>
                  <a:pt x="505951" y="1409286"/>
                </a:lnTo>
                <a:lnTo>
                  <a:pt x="550646" y="1422303"/>
                </a:lnTo>
                <a:lnTo>
                  <a:pt x="596473" y="1432592"/>
                </a:lnTo>
                <a:lnTo>
                  <a:pt x="643335" y="1440060"/>
                </a:lnTo>
                <a:lnTo>
                  <a:pt x="691135" y="1444611"/>
                </a:lnTo>
                <a:lnTo>
                  <a:pt x="739775" y="1446149"/>
                </a:lnTo>
                <a:lnTo>
                  <a:pt x="788414" y="1444611"/>
                </a:lnTo>
                <a:lnTo>
                  <a:pt x="836214" y="1440060"/>
                </a:lnTo>
                <a:lnTo>
                  <a:pt x="883076" y="1432592"/>
                </a:lnTo>
                <a:lnTo>
                  <a:pt x="928903" y="1422303"/>
                </a:lnTo>
                <a:lnTo>
                  <a:pt x="973598" y="1409286"/>
                </a:lnTo>
                <a:lnTo>
                  <a:pt x="1017063" y="1393638"/>
                </a:lnTo>
                <a:lnTo>
                  <a:pt x="1059200" y="1375454"/>
                </a:lnTo>
                <a:lnTo>
                  <a:pt x="1099912" y="1354828"/>
                </a:lnTo>
                <a:lnTo>
                  <a:pt x="1139103" y="1331857"/>
                </a:lnTo>
                <a:lnTo>
                  <a:pt x="1176673" y="1306635"/>
                </a:lnTo>
                <a:lnTo>
                  <a:pt x="1212526" y="1279258"/>
                </a:lnTo>
                <a:lnTo>
                  <a:pt x="1246564" y="1249821"/>
                </a:lnTo>
                <a:lnTo>
                  <a:pt x="1278689" y="1218420"/>
                </a:lnTo>
                <a:lnTo>
                  <a:pt x="1308805" y="1185148"/>
                </a:lnTo>
                <a:lnTo>
                  <a:pt x="1336814" y="1150102"/>
                </a:lnTo>
                <a:lnTo>
                  <a:pt x="1362617" y="1113378"/>
                </a:lnTo>
                <a:lnTo>
                  <a:pt x="1386119" y="1075069"/>
                </a:lnTo>
                <a:lnTo>
                  <a:pt x="1407221" y="1035272"/>
                </a:lnTo>
                <a:lnTo>
                  <a:pt x="1425825" y="994081"/>
                </a:lnTo>
                <a:lnTo>
                  <a:pt x="1441835" y="951592"/>
                </a:lnTo>
                <a:lnTo>
                  <a:pt x="1455152" y="907901"/>
                </a:lnTo>
                <a:lnTo>
                  <a:pt x="1465680" y="863101"/>
                </a:lnTo>
                <a:lnTo>
                  <a:pt x="1473320" y="817290"/>
                </a:lnTo>
                <a:lnTo>
                  <a:pt x="1477976" y="770561"/>
                </a:lnTo>
                <a:lnTo>
                  <a:pt x="1479550" y="723011"/>
                </a:lnTo>
                <a:lnTo>
                  <a:pt x="1477976" y="675475"/>
                </a:lnTo>
                <a:lnTo>
                  <a:pt x="1473320" y="628759"/>
                </a:lnTo>
                <a:lnTo>
                  <a:pt x="1465680" y="582960"/>
                </a:lnTo>
                <a:lnTo>
                  <a:pt x="1455152" y="538172"/>
                </a:lnTo>
                <a:lnTo>
                  <a:pt x="1441835" y="494491"/>
                </a:lnTo>
                <a:lnTo>
                  <a:pt x="1425825" y="452011"/>
                </a:lnTo>
                <a:lnTo>
                  <a:pt x="1407221" y="410829"/>
                </a:lnTo>
                <a:lnTo>
                  <a:pt x="1386119" y="371039"/>
                </a:lnTo>
                <a:lnTo>
                  <a:pt x="1362617" y="332737"/>
                </a:lnTo>
                <a:lnTo>
                  <a:pt x="1336814" y="296018"/>
                </a:lnTo>
                <a:lnTo>
                  <a:pt x="1308805" y="260978"/>
                </a:lnTo>
                <a:lnTo>
                  <a:pt x="1278689" y="227711"/>
                </a:lnTo>
                <a:lnTo>
                  <a:pt x="1246564" y="196313"/>
                </a:lnTo>
                <a:lnTo>
                  <a:pt x="1212526" y="166879"/>
                </a:lnTo>
                <a:lnTo>
                  <a:pt x="1176673" y="139504"/>
                </a:lnTo>
                <a:lnTo>
                  <a:pt x="1139103" y="114285"/>
                </a:lnTo>
                <a:lnTo>
                  <a:pt x="1099912" y="91316"/>
                </a:lnTo>
                <a:lnTo>
                  <a:pt x="1059200" y="70692"/>
                </a:lnTo>
                <a:lnTo>
                  <a:pt x="1017063" y="52508"/>
                </a:lnTo>
                <a:lnTo>
                  <a:pt x="973598" y="36861"/>
                </a:lnTo>
                <a:lnTo>
                  <a:pt x="928903" y="23845"/>
                </a:lnTo>
                <a:lnTo>
                  <a:pt x="883076" y="13556"/>
                </a:lnTo>
                <a:lnTo>
                  <a:pt x="836214" y="6088"/>
                </a:lnTo>
                <a:lnTo>
                  <a:pt x="788414" y="1537"/>
                </a:lnTo>
                <a:lnTo>
                  <a:pt x="7397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800975" y="695325"/>
            <a:ext cx="522604" cy="497205"/>
          </a:xfrm>
          <a:custGeom>
            <a:rect b="b" l="l" r="r" t="t"/>
            <a:pathLst>
              <a:path extrusionOk="0" h="497205" w="522604">
                <a:moveTo>
                  <a:pt x="261111" y="0"/>
                </a:moveTo>
                <a:lnTo>
                  <a:pt x="214193" y="4003"/>
                </a:lnTo>
                <a:lnTo>
                  <a:pt x="170027" y="15545"/>
                </a:lnTo>
                <a:lnTo>
                  <a:pt x="129351" y="33923"/>
                </a:lnTo>
                <a:lnTo>
                  <a:pt x="92906" y="58434"/>
                </a:lnTo>
                <a:lnTo>
                  <a:pt x="61431" y="88377"/>
                </a:lnTo>
                <a:lnTo>
                  <a:pt x="35663" y="123048"/>
                </a:lnTo>
                <a:lnTo>
                  <a:pt x="16343" y="161746"/>
                </a:lnTo>
                <a:lnTo>
                  <a:pt x="4208" y="203768"/>
                </a:lnTo>
                <a:lnTo>
                  <a:pt x="0" y="248412"/>
                </a:lnTo>
                <a:lnTo>
                  <a:pt x="4208" y="293093"/>
                </a:lnTo>
                <a:lnTo>
                  <a:pt x="16343" y="335144"/>
                </a:lnTo>
                <a:lnTo>
                  <a:pt x="35663" y="373864"/>
                </a:lnTo>
                <a:lnTo>
                  <a:pt x="61431" y="408551"/>
                </a:lnTo>
                <a:lnTo>
                  <a:pt x="92906" y="438505"/>
                </a:lnTo>
                <a:lnTo>
                  <a:pt x="129351" y="463023"/>
                </a:lnTo>
                <a:lnTo>
                  <a:pt x="170027" y="481404"/>
                </a:lnTo>
                <a:lnTo>
                  <a:pt x="214193" y="492947"/>
                </a:lnTo>
                <a:lnTo>
                  <a:pt x="261111" y="496950"/>
                </a:lnTo>
                <a:lnTo>
                  <a:pt x="308068" y="492947"/>
                </a:lnTo>
                <a:lnTo>
                  <a:pt x="352264" y="481404"/>
                </a:lnTo>
                <a:lnTo>
                  <a:pt x="392961" y="463023"/>
                </a:lnTo>
                <a:lnTo>
                  <a:pt x="429422" y="438505"/>
                </a:lnTo>
                <a:lnTo>
                  <a:pt x="460908" y="408551"/>
                </a:lnTo>
                <a:lnTo>
                  <a:pt x="486682" y="373864"/>
                </a:lnTo>
                <a:lnTo>
                  <a:pt x="506006" y="335144"/>
                </a:lnTo>
                <a:lnTo>
                  <a:pt x="518141" y="293093"/>
                </a:lnTo>
                <a:lnTo>
                  <a:pt x="522350" y="248412"/>
                </a:lnTo>
                <a:lnTo>
                  <a:pt x="518141" y="203768"/>
                </a:lnTo>
                <a:lnTo>
                  <a:pt x="506006" y="161746"/>
                </a:lnTo>
                <a:lnTo>
                  <a:pt x="486682" y="123048"/>
                </a:lnTo>
                <a:lnTo>
                  <a:pt x="460908" y="88377"/>
                </a:lnTo>
                <a:lnTo>
                  <a:pt x="429422" y="58434"/>
                </a:lnTo>
                <a:lnTo>
                  <a:pt x="392961" y="33923"/>
                </a:lnTo>
                <a:lnTo>
                  <a:pt x="352264" y="15545"/>
                </a:lnTo>
                <a:lnTo>
                  <a:pt x="308068" y="4003"/>
                </a:lnTo>
                <a:lnTo>
                  <a:pt x="261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"/>
          <p:cNvSpPr txBox="1"/>
          <p:nvPr/>
        </p:nvSpPr>
        <p:spPr>
          <a:xfrm>
            <a:off x="8776969" y="6484942"/>
            <a:ext cx="2202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"/>
          <p:cNvSpPr txBox="1"/>
          <p:nvPr>
            <p:ph type="title"/>
          </p:nvPr>
        </p:nvSpPr>
        <p:spPr>
          <a:xfrm>
            <a:off x="0" y="174751"/>
            <a:ext cx="91440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472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83" name="Google Shape;183;p2"/>
          <p:cNvSpPr/>
          <p:nvPr/>
        </p:nvSpPr>
        <p:spPr>
          <a:xfrm>
            <a:off x="7361562" y="245085"/>
            <a:ext cx="1369500" cy="1341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2448"/>
            <a:ext cx="9144000" cy="2530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"/>
          <p:cNvPicPr preferRelativeResize="0"/>
          <p:nvPr/>
        </p:nvPicPr>
        <p:blipFill rotWithShape="1">
          <a:blip r:embed="rId7">
            <a:alphaModFix/>
          </a:blip>
          <a:srcRect b="0" l="0" r="0" t="64897"/>
          <a:stretch/>
        </p:blipFill>
        <p:spPr>
          <a:xfrm>
            <a:off x="0" y="1850763"/>
            <a:ext cx="9144000" cy="33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"/>
          <p:cNvSpPr txBox="1"/>
          <p:nvPr/>
        </p:nvSpPr>
        <p:spPr>
          <a:xfrm>
            <a:off x="-73725" y="2783200"/>
            <a:ext cx="8914500" cy="2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</a:t>
            </a:r>
            <a:endParaRPr b="1" i="0" sz="6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b682fb158_0_107"/>
          <p:cNvSpPr/>
          <p:nvPr/>
        </p:nvSpPr>
        <p:spPr>
          <a:xfrm>
            <a:off x="7812151" y="1341500"/>
            <a:ext cx="1161900" cy="36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5b682fb158_0_107"/>
          <p:cNvSpPr/>
          <p:nvPr/>
        </p:nvSpPr>
        <p:spPr>
          <a:xfrm>
            <a:off x="7357871" y="225552"/>
            <a:ext cx="1482900" cy="144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5b682fb158_0_107"/>
          <p:cNvSpPr/>
          <p:nvPr/>
        </p:nvSpPr>
        <p:spPr>
          <a:xfrm>
            <a:off x="7308850" y="188976"/>
            <a:ext cx="1479550" cy="1446530"/>
          </a:xfrm>
          <a:custGeom>
            <a:rect b="b" l="l" r="r" t="t"/>
            <a:pathLst>
              <a:path extrusionOk="0" h="1446530" w="1479550">
                <a:moveTo>
                  <a:pt x="739775" y="0"/>
                </a:moveTo>
                <a:lnTo>
                  <a:pt x="691135" y="1537"/>
                </a:lnTo>
                <a:lnTo>
                  <a:pt x="643335" y="6088"/>
                </a:lnTo>
                <a:lnTo>
                  <a:pt x="596473" y="13556"/>
                </a:lnTo>
                <a:lnTo>
                  <a:pt x="550646" y="23845"/>
                </a:lnTo>
                <a:lnTo>
                  <a:pt x="505951" y="36861"/>
                </a:lnTo>
                <a:lnTo>
                  <a:pt x="462486" y="52508"/>
                </a:lnTo>
                <a:lnTo>
                  <a:pt x="420349" y="70692"/>
                </a:lnTo>
                <a:lnTo>
                  <a:pt x="379637" y="91316"/>
                </a:lnTo>
                <a:lnTo>
                  <a:pt x="340446" y="114285"/>
                </a:lnTo>
                <a:lnTo>
                  <a:pt x="302876" y="139504"/>
                </a:lnTo>
                <a:lnTo>
                  <a:pt x="267023" y="166879"/>
                </a:lnTo>
                <a:lnTo>
                  <a:pt x="232985" y="196313"/>
                </a:lnTo>
                <a:lnTo>
                  <a:pt x="200860" y="227711"/>
                </a:lnTo>
                <a:lnTo>
                  <a:pt x="170744" y="260978"/>
                </a:lnTo>
                <a:lnTo>
                  <a:pt x="142735" y="296018"/>
                </a:lnTo>
                <a:lnTo>
                  <a:pt x="116932" y="332737"/>
                </a:lnTo>
                <a:lnTo>
                  <a:pt x="93430" y="371039"/>
                </a:lnTo>
                <a:lnTo>
                  <a:pt x="72328" y="410829"/>
                </a:lnTo>
                <a:lnTo>
                  <a:pt x="53724" y="452011"/>
                </a:lnTo>
                <a:lnTo>
                  <a:pt x="37714" y="494491"/>
                </a:lnTo>
                <a:lnTo>
                  <a:pt x="24397" y="538172"/>
                </a:lnTo>
                <a:lnTo>
                  <a:pt x="13869" y="582960"/>
                </a:lnTo>
                <a:lnTo>
                  <a:pt x="6229" y="628759"/>
                </a:lnTo>
                <a:lnTo>
                  <a:pt x="1573" y="675475"/>
                </a:lnTo>
                <a:lnTo>
                  <a:pt x="0" y="723011"/>
                </a:lnTo>
                <a:lnTo>
                  <a:pt x="1573" y="770561"/>
                </a:lnTo>
                <a:lnTo>
                  <a:pt x="6229" y="817290"/>
                </a:lnTo>
                <a:lnTo>
                  <a:pt x="13869" y="863101"/>
                </a:lnTo>
                <a:lnTo>
                  <a:pt x="24397" y="907901"/>
                </a:lnTo>
                <a:lnTo>
                  <a:pt x="37714" y="951592"/>
                </a:lnTo>
                <a:lnTo>
                  <a:pt x="53724" y="994081"/>
                </a:lnTo>
                <a:lnTo>
                  <a:pt x="72328" y="1035272"/>
                </a:lnTo>
                <a:lnTo>
                  <a:pt x="93430" y="1075069"/>
                </a:lnTo>
                <a:lnTo>
                  <a:pt x="116932" y="1113378"/>
                </a:lnTo>
                <a:lnTo>
                  <a:pt x="142735" y="1150102"/>
                </a:lnTo>
                <a:lnTo>
                  <a:pt x="170744" y="1185148"/>
                </a:lnTo>
                <a:lnTo>
                  <a:pt x="200860" y="1218420"/>
                </a:lnTo>
                <a:lnTo>
                  <a:pt x="232985" y="1249821"/>
                </a:lnTo>
                <a:lnTo>
                  <a:pt x="267023" y="1279258"/>
                </a:lnTo>
                <a:lnTo>
                  <a:pt x="302876" y="1306635"/>
                </a:lnTo>
                <a:lnTo>
                  <a:pt x="340446" y="1331857"/>
                </a:lnTo>
                <a:lnTo>
                  <a:pt x="379637" y="1354828"/>
                </a:lnTo>
                <a:lnTo>
                  <a:pt x="420349" y="1375454"/>
                </a:lnTo>
                <a:lnTo>
                  <a:pt x="462486" y="1393638"/>
                </a:lnTo>
                <a:lnTo>
                  <a:pt x="505951" y="1409286"/>
                </a:lnTo>
                <a:lnTo>
                  <a:pt x="550646" y="1422303"/>
                </a:lnTo>
                <a:lnTo>
                  <a:pt x="596473" y="1432592"/>
                </a:lnTo>
                <a:lnTo>
                  <a:pt x="643335" y="1440060"/>
                </a:lnTo>
                <a:lnTo>
                  <a:pt x="691135" y="1444611"/>
                </a:lnTo>
                <a:lnTo>
                  <a:pt x="739775" y="1446149"/>
                </a:lnTo>
                <a:lnTo>
                  <a:pt x="788414" y="1444611"/>
                </a:lnTo>
                <a:lnTo>
                  <a:pt x="836214" y="1440060"/>
                </a:lnTo>
                <a:lnTo>
                  <a:pt x="883076" y="1432592"/>
                </a:lnTo>
                <a:lnTo>
                  <a:pt x="928903" y="1422303"/>
                </a:lnTo>
                <a:lnTo>
                  <a:pt x="973598" y="1409286"/>
                </a:lnTo>
                <a:lnTo>
                  <a:pt x="1017063" y="1393638"/>
                </a:lnTo>
                <a:lnTo>
                  <a:pt x="1059200" y="1375454"/>
                </a:lnTo>
                <a:lnTo>
                  <a:pt x="1099912" y="1354828"/>
                </a:lnTo>
                <a:lnTo>
                  <a:pt x="1139103" y="1331857"/>
                </a:lnTo>
                <a:lnTo>
                  <a:pt x="1176673" y="1306635"/>
                </a:lnTo>
                <a:lnTo>
                  <a:pt x="1212526" y="1279258"/>
                </a:lnTo>
                <a:lnTo>
                  <a:pt x="1246564" y="1249821"/>
                </a:lnTo>
                <a:lnTo>
                  <a:pt x="1278689" y="1218420"/>
                </a:lnTo>
                <a:lnTo>
                  <a:pt x="1308805" y="1185148"/>
                </a:lnTo>
                <a:lnTo>
                  <a:pt x="1336814" y="1150102"/>
                </a:lnTo>
                <a:lnTo>
                  <a:pt x="1362617" y="1113378"/>
                </a:lnTo>
                <a:lnTo>
                  <a:pt x="1386119" y="1075069"/>
                </a:lnTo>
                <a:lnTo>
                  <a:pt x="1407221" y="1035272"/>
                </a:lnTo>
                <a:lnTo>
                  <a:pt x="1425825" y="994081"/>
                </a:lnTo>
                <a:lnTo>
                  <a:pt x="1441835" y="951592"/>
                </a:lnTo>
                <a:lnTo>
                  <a:pt x="1455152" y="907901"/>
                </a:lnTo>
                <a:lnTo>
                  <a:pt x="1465680" y="863101"/>
                </a:lnTo>
                <a:lnTo>
                  <a:pt x="1473320" y="817290"/>
                </a:lnTo>
                <a:lnTo>
                  <a:pt x="1477976" y="770561"/>
                </a:lnTo>
                <a:lnTo>
                  <a:pt x="1479550" y="723011"/>
                </a:lnTo>
                <a:lnTo>
                  <a:pt x="1477976" y="675475"/>
                </a:lnTo>
                <a:lnTo>
                  <a:pt x="1473320" y="628759"/>
                </a:lnTo>
                <a:lnTo>
                  <a:pt x="1465680" y="582960"/>
                </a:lnTo>
                <a:lnTo>
                  <a:pt x="1455152" y="538172"/>
                </a:lnTo>
                <a:lnTo>
                  <a:pt x="1441835" y="494491"/>
                </a:lnTo>
                <a:lnTo>
                  <a:pt x="1425825" y="452011"/>
                </a:lnTo>
                <a:lnTo>
                  <a:pt x="1407221" y="410829"/>
                </a:lnTo>
                <a:lnTo>
                  <a:pt x="1386119" y="371039"/>
                </a:lnTo>
                <a:lnTo>
                  <a:pt x="1362617" y="332737"/>
                </a:lnTo>
                <a:lnTo>
                  <a:pt x="1336814" y="296018"/>
                </a:lnTo>
                <a:lnTo>
                  <a:pt x="1308805" y="260978"/>
                </a:lnTo>
                <a:lnTo>
                  <a:pt x="1278689" y="227711"/>
                </a:lnTo>
                <a:lnTo>
                  <a:pt x="1246564" y="196313"/>
                </a:lnTo>
                <a:lnTo>
                  <a:pt x="1212526" y="166879"/>
                </a:lnTo>
                <a:lnTo>
                  <a:pt x="1176673" y="139504"/>
                </a:lnTo>
                <a:lnTo>
                  <a:pt x="1139103" y="114285"/>
                </a:lnTo>
                <a:lnTo>
                  <a:pt x="1099912" y="91316"/>
                </a:lnTo>
                <a:lnTo>
                  <a:pt x="1059200" y="70692"/>
                </a:lnTo>
                <a:lnTo>
                  <a:pt x="1017063" y="52508"/>
                </a:lnTo>
                <a:lnTo>
                  <a:pt x="973598" y="36861"/>
                </a:lnTo>
                <a:lnTo>
                  <a:pt x="928903" y="23845"/>
                </a:lnTo>
                <a:lnTo>
                  <a:pt x="883076" y="13556"/>
                </a:lnTo>
                <a:lnTo>
                  <a:pt x="836214" y="6088"/>
                </a:lnTo>
                <a:lnTo>
                  <a:pt x="788414" y="1537"/>
                </a:lnTo>
                <a:lnTo>
                  <a:pt x="7397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5b682fb158_0_107"/>
          <p:cNvSpPr/>
          <p:nvPr/>
        </p:nvSpPr>
        <p:spPr>
          <a:xfrm>
            <a:off x="7361562" y="245085"/>
            <a:ext cx="1369500" cy="1341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5b682fb158_0_107"/>
          <p:cNvSpPr/>
          <p:nvPr/>
        </p:nvSpPr>
        <p:spPr>
          <a:xfrm>
            <a:off x="7800975" y="695325"/>
            <a:ext cx="522604" cy="497205"/>
          </a:xfrm>
          <a:custGeom>
            <a:rect b="b" l="l" r="r" t="t"/>
            <a:pathLst>
              <a:path extrusionOk="0" h="497205" w="522604">
                <a:moveTo>
                  <a:pt x="261111" y="0"/>
                </a:moveTo>
                <a:lnTo>
                  <a:pt x="214193" y="4003"/>
                </a:lnTo>
                <a:lnTo>
                  <a:pt x="170027" y="15545"/>
                </a:lnTo>
                <a:lnTo>
                  <a:pt x="129351" y="33923"/>
                </a:lnTo>
                <a:lnTo>
                  <a:pt x="92906" y="58434"/>
                </a:lnTo>
                <a:lnTo>
                  <a:pt x="61431" y="88377"/>
                </a:lnTo>
                <a:lnTo>
                  <a:pt x="35663" y="123048"/>
                </a:lnTo>
                <a:lnTo>
                  <a:pt x="16343" y="161746"/>
                </a:lnTo>
                <a:lnTo>
                  <a:pt x="4208" y="203768"/>
                </a:lnTo>
                <a:lnTo>
                  <a:pt x="0" y="248412"/>
                </a:lnTo>
                <a:lnTo>
                  <a:pt x="4208" y="293093"/>
                </a:lnTo>
                <a:lnTo>
                  <a:pt x="16343" y="335144"/>
                </a:lnTo>
                <a:lnTo>
                  <a:pt x="35663" y="373864"/>
                </a:lnTo>
                <a:lnTo>
                  <a:pt x="61431" y="408551"/>
                </a:lnTo>
                <a:lnTo>
                  <a:pt x="92906" y="438505"/>
                </a:lnTo>
                <a:lnTo>
                  <a:pt x="129351" y="463023"/>
                </a:lnTo>
                <a:lnTo>
                  <a:pt x="170027" y="481404"/>
                </a:lnTo>
                <a:lnTo>
                  <a:pt x="214193" y="492947"/>
                </a:lnTo>
                <a:lnTo>
                  <a:pt x="261111" y="496950"/>
                </a:lnTo>
                <a:lnTo>
                  <a:pt x="308068" y="492947"/>
                </a:lnTo>
                <a:lnTo>
                  <a:pt x="352264" y="481404"/>
                </a:lnTo>
                <a:lnTo>
                  <a:pt x="392961" y="463023"/>
                </a:lnTo>
                <a:lnTo>
                  <a:pt x="429422" y="438505"/>
                </a:lnTo>
                <a:lnTo>
                  <a:pt x="460908" y="408551"/>
                </a:lnTo>
                <a:lnTo>
                  <a:pt x="486682" y="373864"/>
                </a:lnTo>
                <a:lnTo>
                  <a:pt x="506006" y="335144"/>
                </a:lnTo>
                <a:lnTo>
                  <a:pt x="518141" y="293093"/>
                </a:lnTo>
                <a:lnTo>
                  <a:pt x="522350" y="248412"/>
                </a:lnTo>
                <a:lnTo>
                  <a:pt x="518141" y="203768"/>
                </a:lnTo>
                <a:lnTo>
                  <a:pt x="506006" y="161746"/>
                </a:lnTo>
                <a:lnTo>
                  <a:pt x="486682" y="123048"/>
                </a:lnTo>
                <a:lnTo>
                  <a:pt x="460908" y="88377"/>
                </a:lnTo>
                <a:lnTo>
                  <a:pt x="429422" y="58434"/>
                </a:lnTo>
                <a:lnTo>
                  <a:pt x="392961" y="33923"/>
                </a:lnTo>
                <a:lnTo>
                  <a:pt x="352264" y="15545"/>
                </a:lnTo>
                <a:lnTo>
                  <a:pt x="308068" y="4003"/>
                </a:lnTo>
                <a:lnTo>
                  <a:pt x="261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5b682fb158_0_107"/>
          <p:cNvSpPr txBox="1"/>
          <p:nvPr>
            <p:ph type="ctrTitle"/>
          </p:nvPr>
        </p:nvSpPr>
        <p:spPr>
          <a:xfrm>
            <a:off x="0" y="174751"/>
            <a:ext cx="91440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734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Analyse et Conception</a:t>
            </a:r>
            <a:endParaRPr/>
          </a:p>
        </p:txBody>
      </p:sp>
      <p:sp>
        <p:nvSpPr>
          <p:cNvPr id="197" name="Google Shape;197;g5b682fb158_0_107"/>
          <p:cNvSpPr txBox="1"/>
          <p:nvPr/>
        </p:nvSpPr>
        <p:spPr>
          <a:xfrm>
            <a:off x="0" y="790400"/>
            <a:ext cx="91440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Démarche de développement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5b682fb158_0_107"/>
          <p:cNvSpPr txBox="1"/>
          <p:nvPr/>
        </p:nvSpPr>
        <p:spPr>
          <a:xfrm>
            <a:off x="8776969" y="6484942"/>
            <a:ext cx="2202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1" i="0" lang="en-US" sz="2400" u="none" cap="none" strike="noStrike">
                <a:solidFill>
                  <a:srgbClr val="18426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5b682fb158_0_107"/>
          <p:cNvSpPr txBox="1"/>
          <p:nvPr/>
        </p:nvSpPr>
        <p:spPr>
          <a:xfrm>
            <a:off x="522199" y="1586975"/>
            <a:ext cx="2734567" cy="4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Modèle de Cycle en V :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5b682fb158_0_107"/>
          <p:cNvSpPr/>
          <p:nvPr/>
        </p:nvSpPr>
        <p:spPr>
          <a:xfrm>
            <a:off x="2004300" y="2109025"/>
            <a:ext cx="5589300" cy="428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g5b682fb158_0_1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0738" y="2236488"/>
            <a:ext cx="5324475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"/>
          <p:cNvSpPr/>
          <p:nvPr/>
        </p:nvSpPr>
        <p:spPr>
          <a:xfrm>
            <a:off x="7812151" y="1341500"/>
            <a:ext cx="1162050" cy="3602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4"/>
          <p:cNvSpPr/>
          <p:nvPr/>
        </p:nvSpPr>
        <p:spPr>
          <a:xfrm>
            <a:off x="7357871" y="225552"/>
            <a:ext cx="1482852" cy="14493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4"/>
          <p:cNvSpPr/>
          <p:nvPr/>
        </p:nvSpPr>
        <p:spPr>
          <a:xfrm>
            <a:off x="7308850" y="188976"/>
            <a:ext cx="1479550" cy="1446530"/>
          </a:xfrm>
          <a:custGeom>
            <a:rect b="b" l="l" r="r" t="t"/>
            <a:pathLst>
              <a:path extrusionOk="0" h="1446530" w="1479550">
                <a:moveTo>
                  <a:pt x="739775" y="0"/>
                </a:moveTo>
                <a:lnTo>
                  <a:pt x="691135" y="1537"/>
                </a:lnTo>
                <a:lnTo>
                  <a:pt x="643335" y="6088"/>
                </a:lnTo>
                <a:lnTo>
                  <a:pt x="596473" y="13556"/>
                </a:lnTo>
                <a:lnTo>
                  <a:pt x="550646" y="23845"/>
                </a:lnTo>
                <a:lnTo>
                  <a:pt x="505951" y="36861"/>
                </a:lnTo>
                <a:lnTo>
                  <a:pt x="462486" y="52508"/>
                </a:lnTo>
                <a:lnTo>
                  <a:pt x="420349" y="70692"/>
                </a:lnTo>
                <a:lnTo>
                  <a:pt x="379637" y="91316"/>
                </a:lnTo>
                <a:lnTo>
                  <a:pt x="340446" y="114285"/>
                </a:lnTo>
                <a:lnTo>
                  <a:pt x="302876" y="139504"/>
                </a:lnTo>
                <a:lnTo>
                  <a:pt x="267023" y="166879"/>
                </a:lnTo>
                <a:lnTo>
                  <a:pt x="232985" y="196313"/>
                </a:lnTo>
                <a:lnTo>
                  <a:pt x="200860" y="227711"/>
                </a:lnTo>
                <a:lnTo>
                  <a:pt x="170744" y="260978"/>
                </a:lnTo>
                <a:lnTo>
                  <a:pt x="142735" y="296018"/>
                </a:lnTo>
                <a:lnTo>
                  <a:pt x="116932" y="332737"/>
                </a:lnTo>
                <a:lnTo>
                  <a:pt x="93430" y="371039"/>
                </a:lnTo>
                <a:lnTo>
                  <a:pt x="72328" y="410829"/>
                </a:lnTo>
                <a:lnTo>
                  <a:pt x="53724" y="452011"/>
                </a:lnTo>
                <a:lnTo>
                  <a:pt x="37714" y="494491"/>
                </a:lnTo>
                <a:lnTo>
                  <a:pt x="24397" y="538172"/>
                </a:lnTo>
                <a:lnTo>
                  <a:pt x="13869" y="582960"/>
                </a:lnTo>
                <a:lnTo>
                  <a:pt x="6229" y="628759"/>
                </a:lnTo>
                <a:lnTo>
                  <a:pt x="1573" y="675475"/>
                </a:lnTo>
                <a:lnTo>
                  <a:pt x="0" y="723011"/>
                </a:lnTo>
                <a:lnTo>
                  <a:pt x="1573" y="770561"/>
                </a:lnTo>
                <a:lnTo>
                  <a:pt x="6229" y="817290"/>
                </a:lnTo>
                <a:lnTo>
                  <a:pt x="13869" y="863101"/>
                </a:lnTo>
                <a:lnTo>
                  <a:pt x="24397" y="907901"/>
                </a:lnTo>
                <a:lnTo>
                  <a:pt x="37714" y="951592"/>
                </a:lnTo>
                <a:lnTo>
                  <a:pt x="53724" y="994081"/>
                </a:lnTo>
                <a:lnTo>
                  <a:pt x="72328" y="1035272"/>
                </a:lnTo>
                <a:lnTo>
                  <a:pt x="93430" y="1075069"/>
                </a:lnTo>
                <a:lnTo>
                  <a:pt x="116932" y="1113378"/>
                </a:lnTo>
                <a:lnTo>
                  <a:pt x="142735" y="1150102"/>
                </a:lnTo>
                <a:lnTo>
                  <a:pt x="170744" y="1185148"/>
                </a:lnTo>
                <a:lnTo>
                  <a:pt x="200860" y="1218420"/>
                </a:lnTo>
                <a:lnTo>
                  <a:pt x="232985" y="1249821"/>
                </a:lnTo>
                <a:lnTo>
                  <a:pt x="267023" y="1279258"/>
                </a:lnTo>
                <a:lnTo>
                  <a:pt x="302876" y="1306635"/>
                </a:lnTo>
                <a:lnTo>
                  <a:pt x="340446" y="1331857"/>
                </a:lnTo>
                <a:lnTo>
                  <a:pt x="379637" y="1354828"/>
                </a:lnTo>
                <a:lnTo>
                  <a:pt x="420349" y="1375454"/>
                </a:lnTo>
                <a:lnTo>
                  <a:pt x="462486" y="1393638"/>
                </a:lnTo>
                <a:lnTo>
                  <a:pt x="505951" y="1409286"/>
                </a:lnTo>
                <a:lnTo>
                  <a:pt x="550646" y="1422303"/>
                </a:lnTo>
                <a:lnTo>
                  <a:pt x="596473" y="1432592"/>
                </a:lnTo>
                <a:lnTo>
                  <a:pt x="643335" y="1440060"/>
                </a:lnTo>
                <a:lnTo>
                  <a:pt x="691135" y="1444611"/>
                </a:lnTo>
                <a:lnTo>
                  <a:pt x="739775" y="1446149"/>
                </a:lnTo>
                <a:lnTo>
                  <a:pt x="788414" y="1444611"/>
                </a:lnTo>
                <a:lnTo>
                  <a:pt x="836214" y="1440060"/>
                </a:lnTo>
                <a:lnTo>
                  <a:pt x="883076" y="1432592"/>
                </a:lnTo>
                <a:lnTo>
                  <a:pt x="928903" y="1422303"/>
                </a:lnTo>
                <a:lnTo>
                  <a:pt x="973598" y="1409286"/>
                </a:lnTo>
                <a:lnTo>
                  <a:pt x="1017063" y="1393638"/>
                </a:lnTo>
                <a:lnTo>
                  <a:pt x="1059200" y="1375454"/>
                </a:lnTo>
                <a:lnTo>
                  <a:pt x="1099912" y="1354828"/>
                </a:lnTo>
                <a:lnTo>
                  <a:pt x="1139103" y="1331857"/>
                </a:lnTo>
                <a:lnTo>
                  <a:pt x="1176673" y="1306635"/>
                </a:lnTo>
                <a:lnTo>
                  <a:pt x="1212526" y="1279258"/>
                </a:lnTo>
                <a:lnTo>
                  <a:pt x="1246564" y="1249821"/>
                </a:lnTo>
                <a:lnTo>
                  <a:pt x="1278689" y="1218420"/>
                </a:lnTo>
                <a:lnTo>
                  <a:pt x="1308805" y="1185148"/>
                </a:lnTo>
                <a:lnTo>
                  <a:pt x="1336814" y="1150102"/>
                </a:lnTo>
                <a:lnTo>
                  <a:pt x="1362617" y="1113378"/>
                </a:lnTo>
                <a:lnTo>
                  <a:pt x="1386119" y="1075069"/>
                </a:lnTo>
                <a:lnTo>
                  <a:pt x="1407221" y="1035272"/>
                </a:lnTo>
                <a:lnTo>
                  <a:pt x="1425825" y="994081"/>
                </a:lnTo>
                <a:lnTo>
                  <a:pt x="1441835" y="951592"/>
                </a:lnTo>
                <a:lnTo>
                  <a:pt x="1455152" y="907901"/>
                </a:lnTo>
                <a:lnTo>
                  <a:pt x="1465680" y="863101"/>
                </a:lnTo>
                <a:lnTo>
                  <a:pt x="1473320" y="817290"/>
                </a:lnTo>
                <a:lnTo>
                  <a:pt x="1477976" y="770561"/>
                </a:lnTo>
                <a:lnTo>
                  <a:pt x="1479550" y="723011"/>
                </a:lnTo>
                <a:lnTo>
                  <a:pt x="1477976" y="675475"/>
                </a:lnTo>
                <a:lnTo>
                  <a:pt x="1473320" y="628759"/>
                </a:lnTo>
                <a:lnTo>
                  <a:pt x="1465680" y="582960"/>
                </a:lnTo>
                <a:lnTo>
                  <a:pt x="1455152" y="538172"/>
                </a:lnTo>
                <a:lnTo>
                  <a:pt x="1441835" y="494491"/>
                </a:lnTo>
                <a:lnTo>
                  <a:pt x="1425825" y="452011"/>
                </a:lnTo>
                <a:lnTo>
                  <a:pt x="1407221" y="410829"/>
                </a:lnTo>
                <a:lnTo>
                  <a:pt x="1386119" y="371039"/>
                </a:lnTo>
                <a:lnTo>
                  <a:pt x="1362617" y="332737"/>
                </a:lnTo>
                <a:lnTo>
                  <a:pt x="1336814" y="296018"/>
                </a:lnTo>
                <a:lnTo>
                  <a:pt x="1308805" y="260978"/>
                </a:lnTo>
                <a:lnTo>
                  <a:pt x="1278689" y="227711"/>
                </a:lnTo>
                <a:lnTo>
                  <a:pt x="1246564" y="196313"/>
                </a:lnTo>
                <a:lnTo>
                  <a:pt x="1212526" y="166879"/>
                </a:lnTo>
                <a:lnTo>
                  <a:pt x="1176673" y="139504"/>
                </a:lnTo>
                <a:lnTo>
                  <a:pt x="1139103" y="114285"/>
                </a:lnTo>
                <a:lnTo>
                  <a:pt x="1099912" y="91316"/>
                </a:lnTo>
                <a:lnTo>
                  <a:pt x="1059200" y="70692"/>
                </a:lnTo>
                <a:lnTo>
                  <a:pt x="1017063" y="52508"/>
                </a:lnTo>
                <a:lnTo>
                  <a:pt x="973598" y="36861"/>
                </a:lnTo>
                <a:lnTo>
                  <a:pt x="928903" y="23845"/>
                </a:lnTo>
                <a:lnTo>
                  <a:pt x="883076" y="13556"/>
                </a:lnTo>
                <a:lnTo>
                  <a:pt x="836214" y="6088"/>
                </a:lnTo>
                <a:lnTo>
                  <a:pt x="788414" y="1537"/>
                </a:lnTo>
                <a:lnTo>
                  <a:pt x="7397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4"/>
          <p:cNvSpPr/>
          <p:nvPr/>
        </p:nvSpPr>
        <p:spPr>
          <a:xfrm>
            <a:off x="7361562" y="245085"/>
            <a:ext cx="1369433" cy="134190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4"/>
          <p:cNvSpPr/>
          <p:nvPr/>
        </p:nvSpPr>
        <p:spPr>
          <a:xfrm>
            <a:off x="7800975" y="695325"/>
            <a:ext cx="522605" cy="497205"/>
          </a:xfrm>
          <a:custGeom>
            <a:rect b="b" l="l" r="r" t="t"/>
            <a:pathLst>
              <a:path extrusionOk="0" h="497205" w="522604">
                <a:moveTo>
                  <a:pt x="261111" y="0"/>
                </a:moveTo>
                <a:lnTo>
                  <a:pt x="214193" y="4003"/>
                </a:lnTo>
                <a:lnTo>
                  <a:pt x="170027" y="15545"/>
                </a:lnTo>
                <a:lnTo>
                  <a:pt x="129351" y="33923"/>
                </a:lnTo>
                <a:lnTo>
                  <a:pt x="92906" y="58434"/>
                </a:lnTo>
                <a:lnTo>
                  <a:pt x="61431" y="88377"/>
                </a:lnTo>
                <a:lnTo>
                  <a:pt x="35663" y="123048"/>
                </a:lnTo>
                <a:lnTo>
                  <a:pt x="16343" y="161746"/>
                </a:lnTo>
                <a:lnTo>
                  <a:pt x="4208" y="203768"/>
                </a:lnTo>
                <a:lnTo>
                  <a:pt x="0" y="248412"/>
                </a:lnTo>
                <a:lnTo>
                  <a:pt x="4208" y="293093"/>
                </a:lnTo>
                <a:lnTo>
                  <a:pt x="16343" y="335144"/>
                </a:lnTo>
                <a:lnTo>
                  <a:pt x="35663" y="373864"/>
                </a:lnTo>
                <a:lnTo>
                  <a:pt x="61431" y="408551"/>
                </a:lnTo>
                <a:lnTo>
                  <a:pt x="92906" y="438505"/>
                </a:lnTo>
                <a:lnTo>
                  <a:pt x="129351" y="463023"/>
                </a:lnTo>
                <a:lnTo>
                  <a:pt x="170027" y="481404"/>
                </a:lnTo>
                <a:lnTo>
                  <a:pt x="214193" y="492947"/>
                </a:lnTo>
                <a:lnTo>
                  <a:pt x="261111" y="496950"/>
                </a:lnTo>
                <a:lnTo>
                  <a:pt x="308068" y="492947"/>
                </a:lnTo>
                <a:lnTo>
                  <a:pt x="352264" y="481404"/>
                </a:lnTo>
                <a:lnTo>
                  <a:pt x="392961" y="463023"/>
                </a:lnTo>
                <a:lnTo>
                  <a:pt x="429422" y="438505"/>
                </a:lnTo>
                <a:lnTo>
                  <a:pt x="460908" y="408551"/>
                </a:lnTo>
                <a:lnTo>
                  <a:pt x="486682" y="373864"/>
                </a:lnTo>
                <a:lnTo>
                  <a:pt x="506006" y="335144"/>
                </a:lnTo>
                <a:lnTo>
                  <a:pt x="518141" y="293093"/>
                </a:lnTo>
                <a:lnTo>
                  <a:pt x="522350" y="248412"/>
                </a:lnTo>
                <a:lnTo>
                  <a:pt x="518141" y="203768"/>
                </a:lnTo>
                <a:lnTo>
                  <a:pt x="506006" y="161746"/>
                </a:lnTo>
                <a:lnTo>
                  <a:pt x="486682" y="123048"/>
                </a:lnTo>
                <a:lnTo>
                  <a:pt x="460908" y="88377"/>
                </a:lnTo>
                <a:lnTo>
                  <a:pt x="429422" y="58434"/>
                </a:lnTo>
                <a:lnTo>
                  <a:pt x="392961" y="33923"/>
                </a:lnTo>
                <a:lnTo>
                  <a:pt x="352264" y="15545"/>
                </a:lnTo>
                <a:lnTo>
                  <a:pt x="308068" y="4003"/>
                </a:lnTo>
                <a:lnTo>
                  <a:pt x="261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4"/>
          <p:cNvSpPr txBox="1"/>
          <p:nvPr>
            <p:ph type="title"/>
          </p:nvPr>
        </p:nvSpPr>
        <p:spPr>
          <a:xfrm>
            <a:off x="0" y="174751"/>
            <a:ext cx="9144000" cy="445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175">
            <a:spAutoFit/>
          </a:bodyPr>
          <a:lstStyle/>
          <a:p>
            <a:pPr indent="0" lvl="0" marL="472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Spécification des besoins</a:t>
            </a:r>
            <a:endParaRPr sz="2400"/>
          </a:p>
        </p:txBody>
      </p:sp>
      <p:sp>
        <p:nvSpPr>
          <p:cNvPr id="212" name="Google Shape;212;p4"/>
          <p:cNvSpPr/>
          <p:nvPr/>
        </p:nvSpPr>
        <p:spPr>
          <a:xfrm>
            <a:off x="2004275" y="1802350"/>
            <a:ext cx="6357900" cy="1600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4"/>
          <p:cNvSpPr txBox="1"/>
          <p:nvPr/>
        </p:nvSpPr>
        <p:spPr>
          <a:xfrm>
            <a:off x="2797900" y="2027375"/>
            <a:ext cx="53445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Gérer l’agenda</a:t>
            </a:r>
            <a:endParaRPr>
              <a:solidFill>
                <a:schemeClr val="dk1"/>
              </a:solidFill>
            </a:endParaRPr>
          </a:p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Gérer les messages de news envoyés aux parents Calculer et afficher les statistiques de fréquentation</a:t>
            </a:r>
            <a:endParaRPr>
              <a:solidFill>
                <a:schemeClr val="dk1"/>
              </a:solidFill>
            </a:endParaRPr>
          </a:p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Contrainte de connexion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4" name="Google Shape;214;p4"/>
          <p:cNvSpPr/>
          <p:nvPr/>
        </p:nvSpPr>
        <p:spPr>
          <a:xfrm>
            <a:off x="2004275" y="3750123"/>
            <a:ext cx="6357900" cy="1600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4"/>
          <p:cNvSpPr txBox="1"/>
          <p:nvPr/>
        </p:nvSpPr>
        <p:spPr>
          <a:xfrm>
            <a:off x="2797900" y="3869000"/>
            <a:ext cx="54870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L’authentification</a:t>
            </a:r>
            <a:endParaRPr>
              <a:solidFill>
                <a:schemeClr val="dk1"/>
              </a:solidFill>
            </a:endParaRPr>
          </a:p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Consulter l’agenda</a:t>
            </a:r>
            <a:endParaRPr>
              <a:solidFill>
                <a:schemeClr val="dk1"/>
              </a:solidFill>
            </a:endParaRPr>
          </a:p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Afficher les News</a:t>
            </a:r>
            <a:endParaRPr>
              <a:solidFill>
                <a:schemeClr val="dk1"/>
              </a:solidFill>
            </a:endParaRPr>
          </a:p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Contacter l’école</a:t>
            </a:r>
            <a:endParaRPr>
              <a:solidFill>
                <a:schemeClr val="dk1"/>
              </a:solidFill>
            </a:endParaRPr>
          </a:p>
          <a:p>
            <a:pPr indent="0" lvl="0" marL="127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Recevoir une notification</a:t>
            </a:r>
            <a:endParaRPr sz="1800">
              <a:solidFill>
                <a:schemeClr val="dk1"/>
              </a:solidFill>
            </a:endParaRPr>
          </a:p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"/>
          <p:cNvSpPr/>
          <p:nvPr/>
        </p:nvSpPr>
        <p:spPr>
          <a:xfrm>
            <a:off x="732288" y="5554397"/>
            <a:ext cx="7679400" cy="8031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4"/>
          <p:cNvSpPr txBox="1"/>
          <p:nvPr>
            <p:ph idx="12" type="sldNum"/>
          </p:nvPr>
        </p:nvSpPr>
        <p:spPr>
          <a:xfrm>
            <a:off x="8607806" y="6484942"/>
            <a:ext cx="389254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lnSpc>
                <a:spcPct val="114791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4"/>
          <p:cNvSpPr txBox="1"/>
          <p:nvPr/>
        </p:nvSpPr>
        <p:spPr>
          <a:xfrm>
            <a:off x="0" y="813053"/>
            <a:ext cx="91440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Besoins fonctionnels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0025" y="3710950"/>
            <a:ext cx="1278801" cy="127880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"/>
          <p:cNvSpPr txBox="1"/>
          <p:nvPr/>
        </p:nvSpPr>
        <p:spPr>
          <a:xfrm>
            <a:off x="525924" y="5068900"/>
            <a:ext cx="1192901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d’élève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3725" y="1873138"/>
            <a:ext cx="1051400" cy="116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"/>
          <p:cNvSpPr txBox="1"/>
          <p:nvPr/>
        </p:nvSpPr>
        <p:spPr>
          <a:xfrm>
            <a:off x="454300" y="3115138"/>
            <a:ext cx="13695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L’administrateur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2019-06-10T19:11:31Z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2014-03-21T00:00:00Z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2019-06-10T00:00:00Z</vt:filetime>
  </property>
</Properties>
</file>