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/>
  </p:normalViewPr>
  <p:slideViewPr>
    <p:cSldViewPr snapToGrid="0" snapToObjects="1">
      <p:cViewPr>
        <p:scale>
          <a:sx n="100" d="100"/>
          <a:sy n="1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A2008-CBDA-5D42-A6D9-CAEE06557420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C37CA-DDCA-D942-927B-23144FE9BE9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9516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C37CA-DDCA-D942-927B-23144FE9BE9A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305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C37CA-DDCA-D942-927B-23144FE9BE9A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5152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C37CA-DDCA-D942-927B-23144FE9BE9A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36582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C37CA-DDCA-D942-927B-23144FE9BE9A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0280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C37CA-DDCA-D942-927B-23144FE9BE9A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4362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C37CA-DDCA-D942-927B-23144FE9BE9A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7516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B127-5A61-DE41-BC7B-ADA2830EA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BD9E1-EB17-E749-99DC-4F68D4B99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B1A82-E54A-704C-BF29-602A156C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5C64-9A89-B542-BDD5-36B68E0EADFB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6278-7FE5-4D46-BF77-3BE2D954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13F4-8C56-6E48-9C37-1D83AEBB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F551-A358-744C-A613-5064D7FD8B5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55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FB29-6864-2B43-8F11-435A414F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FF266-4F1A-2C44-9C64-960E52E9C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A62A9-A301-2743-AD03-8A8052B6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5C64-9A89-B542-BDD5-36B68E0EADFB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D8BB-4C61-704B-8970-D186C51C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8174-9AD8-FA47-939E-4004D3B9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F551-A358-744C-A613-5064D7FD8B5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2005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A38D0-45FE-6E42-8DB2-099DE3F50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DC552-5AC6-0345-9A4B-C1FDB16CE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7750-D4E8-444F-8E17-C79751FC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5C64-9A89-B542-BDD5-36B68E0EADFB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1B8D-277E-4C4E-AF9D-33377665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FB784-AC5F-854D-ABDF-A0C2AE92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F551-A358-744C-A613-5064D7FD8B5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6523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FBB2-92F4-5842-AE2C-1AC5FE68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1E4E-1890-1C44-81B6-D70AFFA8C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B216C-0B1B-0B44-B76B-04980CA4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5C64-9A89-B542-BDD5-36B68E0EADFB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40EA-517F-BE42-B25F-9FD63C49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A9AE-498B-EC45-AC19-145050D2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F551-A358-744C-A613-5064D7FD8B5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2970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7B21-AD8A-A045-AD17-7D5C6DCD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8B493-ECB1-1A44-990A-9C3541219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CDCDB-E07E-EC4F-A5D8-4FDF500A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5C64-9A89-B542-BDD5-36B68E0EADFB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B3E8-F2AE-384E-99A2-BD3C4E4A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6BD8-C50A-0244-BBDE-21A4A02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F551-A358-744C-A613-5064D7FD8B5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130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47AD-B363-544A-B5F9-ACC1FFE0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ECBC-51D0-7646-85FD-CC6EDE670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99F1A-D375-4045-8721-7EA0F4B43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E3276-424E-0540-927E-F93F64EF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5C64-9A89-B542-BDD5-36B68E0EADFB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CCA60-4CC8-6B42-AE44-2426D2F0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A3881-B8FD-034F-A685-D0835968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F551-A358-744C-A613-5064D7FD8B5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6752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39F8-5B65-9A41-91DF-9A5EC56B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38D0C-AA58-3A42-98B8-048C423F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76F76-5F2A-4145-B148-3A653DE1B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D9207-81BF-424A-B358-4C159AA07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7C9F1-093D-874C-B7A4-5E199047E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74C6A-4A9E-514B-B89C-2E405285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5C64-9A89-B542-BDD5-36B68E0EADFB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4826-5B4E-7A4E-BD54-9AAD2A2C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B5059-7E19-224F-8CE7-BCE5AC2F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F551-A358-744C-A613-5064D7FD8B5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72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C94A-07A5-DA45-B7D9-1C94C4F3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8A148-30C9-E94B-8317-24C82AC2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5C64-9A89-B542-BDD5-36B68E0EADFB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66BE2-0BDE-9D4C-9E5F-DF8F0D50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04B93-84F9-FE45-8A55-1893E33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F551-A358-744C-A613-5064D7FD8B5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819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84851-2443-364E-88E7-6041E43C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5C64-9A89-B542-BDD5-36B68E0EADFB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58B24-1BD2-2F46-BF55-19B74636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5EA4-533A-9145-8D6E-8A6EDC07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F551-A358-744C-A613-5064D7FD8B5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212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3036-4C10-5146-8AE1-9BF3C27E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7396-FFC6-434C-B7E1-82CAF3C9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C3033-1E9C-4242-B165-65FB96048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1F0D0-FF64-934B-9F52-D7B19646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5C64-9A89-B542-BDD5-36B68E0EADFB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CB546-C8BC-0B42-92AE-0090EFB6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4A433-D7F7-3549-B03B-F75170C3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F551-A358-744C-A613-5064D7FD8B5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9905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A250-CEF5-3D47-900A-E29B3CE9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2FF8E-C3CA-A947-933D-9024B537C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9C209-2EF3-7D4C-95FA-30E6147D6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3D93-2577-F441-885F-CDD5EA60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5C64-9A89-B542-BDD5-36B68E0EADFB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6791D-B154-EA4C-8C03-44ADA122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09FAF-10BE-A645-95D5-396A3DA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F551-A358-744C-A613-5064D7FD8B5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612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025D6-A63A-AD45-AACC-5A618634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D51D3-4502-DB44-9D73-84EC7167C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C3B9-DBBA-4C47-8CB4-992E6F1E0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5C64-9A89-B542-BDD5-36B68E0EADFB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DD74-883A-8F41-B2F3-1F1607317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8125-8BEC-9E42-B3CA-9B0AE7C59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F551-A358-744C-A613-5064D7FD8B5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01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8D3D-1DF6-2440-8863-E835DD4B9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AC184-1F14-D74A-A029-E66923454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8024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720D86F-E57F-5149-B388-D17482FD1633}"/>
              </a:ext>
            </a:extLst>
          </p:cNvPr>
          <p:cNvSpPr/>
          <p:nvPr/>
        </p:nvSpPr>
        <p:spPr>
          <a:xfrm>
            <a:off x="5929746" y="1589441"/>
            <a:ext cx="1343891" cy="1496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BABB5A-9260-E441-A4F5-A81BB7F5CAFA}"/>
              </a:ext>
            </a:extLst>
          </p:cNvPr>
          <p:cNvSpPr/>
          <p:nvPr/>
        </p:nvSpPr>
        <p:spPr>
          <a:xfrm>
            <a:off x="7973289" y="175318"/>
            <a:ext cx="845128" cy="872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0029F-3D6B-2442-ABF5-9F688FFC7B41}"/>
              </a:ext>
            </a:extLst>
          </p:cNvPr>
          <p:cNvSpPr/>
          <p:nvPr/>
        </p:nvSpPr>
        <p:spPr>
          <a:xfrm>
            <a:off x="4862944" y="3598056"/>
            <a:ext cx="1343891" cy="1496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6EC18-8744-2A4F-A8D6-36C345BC905B}"/>
              </a:ext>
            </a:extLst>
          </p:cNvPr>
          <p:cNvSpPr/>
          <p:nvPr/>
        </p:nvSpPr>
        <p:spPr>
          <a:xfrm>
            <a:off x="3740727" y="1589441"/>
            <a:ext cx="1343891" cy="149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145CD-BF25-6944-8A95-0CA6ACC8E5B2}"/>
              </a:ext>
            </a:extLst>
          </p:cNvPr>
          <p:cNvSpPr txBox="1"/>
          <p:nvPr/>
        </p:nvSpPr>
        <p:spPr>
          <a:xfrm>
            <a:off x="4850631" y="1380839"/>
            <a:ext cx="70242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9900" dirty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5500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D86BD-494F-4748-BE10-38E6513FCA18}"/>
              </a:ext>
            </a:extLst>
          </p:cNvPr>
          <p:cNvSpPr txBox="1"/>
          <p:nvPr/>
        </p:nvSpPr>
        <p:spPr>
          <a:xfrm>
            <a:off x="2840180" y="1409920"/>
            <a:ext cx="70242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dirty="0"/>
              <a:t>m</a:t>
            </a:r>
            <a:r>
              <a:rPr lang="en-FR" sz="19900" dirty="0"/>
              <a:t>  dt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07D4C5-109A-854D-92BC-8832056E83CB}"/>
              </a:ext>
            </a:extLst>
          </p:cNvPr>
          <p:cNvCxnSpPr>
            <a:stCxn id="7" idx="2"/>
            <a:endCxn id="5" idx="3"/>
          </p:cNvCxnSpPr>
          <p:nvPr/>
        </p:nvCxnSpPr>
        <p:spPr>
          <a:xfrm flipH="1">
            <a:off x="5084618" y="2337587"/>
            <a:ext cx="8451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485C99-4BA9-024C-AD6B-EDE88D18A9D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534890" y="2337587"/>
            <a:ext cx="0" cy="12604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44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720D86F-E57F-5149-B388-D17482FD1633}"/>
              </a:ext>
            </a:extLst>
          </p:cNvPr>
          <p:cNvSpPr/>
          <p:nvPr/>
        </p:nvSpPr>
        <p:spPr>
          <a:xfrm>
            <a:off x="5929746" y="1589441"/>
            <a:ext cx="1343891" cy="1496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BABB5A-9260-E441-A4F5-A81BB7F5CAFA}"/>
              </a:ext>
            </a:extLst>
          </p:cNvPr>
          <p:cNvSpPr/>
          <p:nvPr/>
        </p:nvSpPr>
        <p:spPr>
          <a:xfrm>
            <a:off x="7973289" y="175318"/>
            <a:ext cx="845128" cy="872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0029F-3D6B-2442-ABF5-9F688FFC7B41}"/>
              </a:ext>
            </a:extLst>
          </p:cNvPr>
          <p:cNvSpPr/>
          <p:nvPr/>
        </p:nvSpPr>
        <p:spPr>
          <a:xfrm>
            <a:off x="5084618" y="3598055"/>
            <a:ext cx="1343891" cy="1496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6EC18-8744-2A4F-A8D6-36C345BC905B}"/>
              </a:ext>
            </a:extLst>
          </p:cNvPr>
          <p:cNvSpPr/>
          <p:nvPr/>
        </p:nvSpPr>
        <p:spPr>
          <a:xfrm>
            <a:off x="3740727" y="1589441"/>
            <a:ext cx="1343891" cy="149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145CD-BF25-6944-8A95-0CA6ACC8E5B2}"/>
              </a:ext>
            </a:extLst>
          </p:cNvPr>
          <p:cNvSpPr txBox="1"/>
          <p:nvPr/>
        </p:nvSpPr>
        <p:spPr>
          <a:xfrm>
            <a:off x="5001492" y="1580598"/>
            <a:ext cx="70242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99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D86BD-494F-4748-BE10-38E6513FCA18}"/>
              </a:ext>
            </a:extLst>
          </p:cNvPr>
          <p:cNvSpPr txBox="1"/>
          <p:nvPr/>
        </p:nvSpPr>
        <p:spPr>
          <a:xfrm>
            <a:off x="3006437" y="1619507"/>
            <a:ext cx="70242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dirty="0"/>
              <a:t>m</a:t>
            </a:r>
            <a:r>
              <a:rPr lang="en-FR" sz="19900" dirty="0"/>
              <a:t>  dt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3D98D-4062-194C-8C6B-211AB975C812}"/>
              </a:ext>
            </a:extLst>
          </p:cNvPr>
          <p:cNvSpPr txBox="1"/>
          <p:nvPr/>
        </p:nvSpPr>
        <p:spPr>
          <a:xfrm>
            <a:off x="10044545" y="6165273"/>
            <a:ext cx="214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FR" dirty="0"/>
              <a:t>irst proposal</a:t>
            </a:r>
          </a:p>
        </p:txBody>
      </p:sp>
    </p:spTree>
    <p:extLst>
      <p:ext uri="{BB962C8B-B14F-4D97-AF65-F5344CB8AC3E}">
        <p14:creationId xmlns:p14="http://schemas.microsoft.com/office/powerpoint/2010/main" val="268296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720D86F-E57F-5149-B388-D17482FD1633}"/>
              </a:ext>
            </a:extLst>
          </p:cNvPr>
          <p:cNvSpPr/>
          <p:nvPr/>
        </p:nvSpPr>
        <p:spPr>
          <a:xfrm>
            <a:off x="5878947" y="1741838"/>
            <a:ext cx="1343891" cy="1496291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BABB5A-9260-E441-A4F5-A81BB7F5CAFA}"/>
              </a:ext>
            </a:extLst>
          </p:cNvPr>
          <p:cNvSpPr/>
          <p:nvPr/>
        </p:nvSpPr>
        <p:spPr>
          <a:xfrm>
            <a:off x="8006393" y="365065"/>
            <a:ext cx="845128" cy="872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0029F-3D6B-2442-ABF5-9F688FFC7B41}"/>
              </a:ext>
            </a:extLst>
          </p:cNvPr>
          <p:cNvSpPr/>
          <p:nvPr/>
        </p:nvSpPr>
        <p:spPr>
          <a:xfrm>
            <a:off x="4915286" y="3598055"/>
            <a:ext cx="1343891" cy="1496291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6EC18-8744-2A4F-A8D6-36C345BC905B}"/>
              </a:ext>
            </a:extLst>
          </p:cNvPr>
          <p:cNvSpPr/>
          <p:nvPr/>
        </p:nvSpPr>
        <p:spPr>
          <a:xfrm>
            <a:off x="3934689" y="1741837"/>
            <a:ext cx="1343891" cy="149629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145CD-BF25-6944-8A95-0CA6ACC8E5B2}"/>
              </a:ext>
            </a:extLst>
          </p:cNvPr>
          <p:cNvSpPr txBox="1"/>
          <p:nvPr/>
        </p:nvSpPr>
        <p:spPr>
          <a:xfrm>
            <a:off x="4916830" y="1699129"/>
            <a:ext cx="7024254" cy="31547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FR" sz="199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D86BD-494F-4748-BE10-38E6513FCA18}"/>
              </a:ext>
            </a:extLst>
          </p:cNvPr>
          <p:cNvSpPr txBox="1"/>
          <p:nvPr/>
        </p:nvSpPr>
        <p:spPr>
          <a:xfrm>
            <a:off x="1579803" y="1682590"/>
            <a:ext cx="7024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dirty="0"/>
              <a:t>M</a:t>
            </a:r>
            <a:r>
              <a:rPr lang="en-FR" sz="19900" dirty="0"/>
              <a:t>-   dt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3D98D-4062-194C-8C6B-211AB975C812}"/>
              </a:ext>
            </a:extLst>
          </p:cNvPr>
          <p:cNvSpPr txBox="1"/>
          <p:nvPr/>
        </p:nvSpPr>
        <p:spPr>
          <a:xfrm>
            <a:off x="8818417" y="614833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Second Proposal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655CCD-A10B-0E4F-BE43-5559D8F0202B}"/>
              </a:ext>
            </a:extLst>
          </p:cNvPr>
          <p:cNvCxnSpPr/>
          <p:nvPr/>
        </p:nvCxnSpPr>
        <p:spPr>
          <a:xfrm>
            <a:off x="8818417" y="99906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43D8C8-436D-1149-8DD9-F9E887FD9180}"/>
              </a:ext>
            </a:extLst>
          </p:cNvPr>
          <p:cNvCxnSpPr/>
          <p:nvPr/>
        </p:nvCxnSpPr>
        <p:spPr>
          <a:xfrm flipH="1" flipV="1">
            <a:off x="5091930" y="999067"/>
            <a:ext cx="4640887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00BB7D4-5CA9-7744-8468-46DB5F6CF56A}"/>
              </a:ext>
            </a:extLst>
          </p:cNvPr>
          <p:cNvSpPr/>
          <p:nvPr/>
        </p:nvSpPr>
        <p:spPr>
          <a:xfrm>
            <a:off x="9665084" y="1809569"/>
            <a:ext cx="173183" cy="17163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8CFAAF-1DB6-4E4A-9B6F-229C508267E1}"/>
              </a:ext>
            </a:extLst>
          </p:cNvPr>
          <p:cNvCxnSpPr>
            <a:cxnSpLocks/>
          </p:cNvCxnSpPr>
          <p:nvPr/>
        </p:nvCxnSpPr>
        <p:spPr>
          <a:xfrm>
            <a:off x="5165051" y="978709"/>
            <a:ext cx="441417" cy="12722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AA87330-7DEE-3D44-94CE-866F0C778CAA}"/>
              </a:ext>
            </a:extLst>
          </p:cNvPr>
          <p:cNvSpPr/>
          <p:nvPr/>
        </p:nvSpPr>
        <p:spPr>
          <a:xfrm>
            <a:off x="5043436" y="901934"/>
            <a:ext cx="173183" cy="17163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4E4410-CBA6-674C-89EE-2B0F844C2ADC}"/>
              </a:ext>
            </a:extLst>
          </p:cNvPr>
          <p:cNvCxnSpPr/>
          <p:nvPr/>
        </p:nvCxnSpPr>
        <p:spPr>
          <a:xfrm>
            <a:off x="5278580" y="2489982"/>
            <a:ext cx="6003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01D8A1-F401-4B40-B16B-FCF185012291}"/>
              </a:ext>
            </a:extLst>
          </p:cNvPr>
          <p:cNvCxnSpPr>
            <a:cxnSpLocks/>
          </p:cNvCxnSpPr>
          <p:nvPr/>
        </p:nvCxnSpPr>
        <p:spPr>
          <a:xfrm>
            <a:off x="5273578" y="2680482"/>
            <a:ext cx="255445" cy="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819972-5052-7042-979F-287BF565B039}"/>
              </a:ext>
            </a:extLst>
          </p:cNvPr>
          <p:cNvCxnSpPr>
            <a:cxnSpLocks/>
          </p:cNvCxnSpPr>
          <p:nvPr/>
        </p:nvCxnSpPr>
        <p:spPr>
          <a:xfrm>
            <a:off x="5721981" y="2680485"/>
            <a:ext cx="18274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4FD6FB-9D00-5348-A976-95B366629451}"/>
              </a:ext>
            </a:extLst>
          </p:cNvPr>
          <p:cNvCxnSpPr/>
          <p:nvPr/>
        </p:nvCxnSpPr>
        <p:spPr>
          <a:xfrm>
            <a:off x="5516323" y="2693182"/>
            <a:ext cx="0" cy="9048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D68EEA-BB40-1240-9753-B80760086F4A}"/>
              </a:ext>
            </a:extLst>
          </p:cNvPr>
          <p:cNvCxnSpPr/>
          <p:nvPr/>
        </p:nvCxnSpPr>
        <p:spPr>
          <a:xfrm>
            <a:off x="5728625" y="2693182"/>
            <a:ext cx="0" cy="9048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1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720D86F-E57F-5149-B388-D17482FD1633}"/>
              </a:ext>
            </a:extLst>
          </p:cNvPr>
          <p:cNvSpPr/>
          <p:nvPr/>
        </p:nvSpPr>
        <p:spPr>
          <a:xfrm>
            <a:off x="5929746" y="1589441"/>
            <a:ext cx="1343891" cy="14962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BABB5A-9260-E441-A4F5-A81BB7F5CAFA}"/>
              </a:ext>
            </a:extLst>
          </p:cNvPr>
          <p:cNvSpPr/>
          <p:nvPr/>
        </p:nvSpPr>
        <p:spPr>
          <a:xfrm>
            <a:off x="7973289" y="175318"/>
            <a:ext cx="845128" cy="872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0029F-3D6B-2442-ABF5-9F688FFC7B41}"/>
              </a:ext>
            </a:extLst>
          </p:cNvPr>
          <p:cNvSpPr/>
          <p:nvPr/>
        </p:nvSpPr>
        <p:spPr>
          <a:xfrm>
            <a:off x="5084618" y="3255155"/>
            <a:ext cx="1343891" cy="1496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6EC18-8744-2A4F-A8D6-36C345BC905B}"/>
              </a:ext>
            </a:extLst>
          </p:cNvPr>
          <p:cNvSpPr/>
          <p:nvPr/>
        </p:nvSpPr>
        <p:spPr>
          <a:xfrm>
            <a:off x="4177145" y="1610541"/>
            <a:ext cx="1156855" cy="128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145CD-BF25-6944-8A95-0CA6ACC8E5B2}"/>
              </a:ext>
            </a:extLst>
          </p:cNvPr>
          <p:cNvSpPr txBox="1"/>
          <p:nvPr/>
        </p:nvSpPr>
        <p:spPr>
          <a:xfrm>
            <a:off x="4883726" y="538876"/>
            <a:ext cx="70242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99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D86BD-494F-4748-BE10-38E6513FCA18}"/>
              </a:ext>
            </a:extLst>
          </p:cNvPr>
          <p:cNvSpPr txBox="1"/>
          <p:nvPr/>
        </p:nvSpPr>
        <p:spPr>
          <a:xfrm>
            <a:off x="2043545" y="526176"/>
            <a:ext cx="882072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dirty="0"/>
              <a:t>M</a:t>
            </a:r>
            <a:r>
              <a:rPr lang="en-GB" sz="19900" dirty="0">
                <a:solidFill>
                  <a:schemeClr val="accent2"/>
                </a:solidFill>
              </a:rPr>
              <a:t>-</a:t>
            </a:r>
            <a:r>
              <a:rPr lang="en-GB" sz="19900" dirty="0"/>
              <a:t> </a:t>
            </a:r>
            <a:r>
              <a:rPr lang="en-FR" sz="19900" dirty="0"/>
              <a:t> dt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602AE-11A0-9A4F-B802-2AD3FB08342E}"/>
              </a:ext>
            </a:extLst>
          </p:cNvPr>
          <p:cNvSpPr txBox="1"/>
          <p:nvPr/>
        </p:nvSpPr>
        <p:spPr>
          <a:xfrm>
            <a:off x="8818417" y="614833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Third Proposal</a:t>
            </a:r>
          </a:p>
        </p:txBody>
      </p:sp>
    </p:spTree>
    <p:extLst>
      <p:ext uri="{BB962C8B-B14F-4D97-AF65-F5344CB8AC3E}">
        <p14:creationId xmlns:p14="http://schemas.microsoft.com/office/powerpoint/2010/main" val="384158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5602AE-11A0-9A4F-B802-2AD3FB08342E}"/>
              </a:ext>
            </a:extLst>
          </p:cNvPr>
          <p:cNvSpPr txBox="1"/>
          <p:nvPr/>
        </p:nvSpPr>
        <p:spPr>
          <a:xfrm>
            <a:off x="8818417" y="614833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Third Proposal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D7594-DF0F-B143-AA8B-2BD6232F97CD}"/>
              </a:ext>
            </a:extLst>
          </p:cNvPr>
          <p:cNvGrpSpPr/>
          <p:nvPr/>
        </p:nvGrpSpPr>
        <p:grpSpPr>
          <a:xfrm>
            <a:off x="2246745" y="1847997"/>
            <a:ext cx="3096492" cy="3136605"/>
            <a:chOff x="4177145" y="1589441"/>
            <a:chExt cx="3096492" cy="31366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20D86F-E57F-5149-B388-D17482FD1633}"/>
                </a:ext>
              </a:extLst>
            </p:cNvPr>
            <p:cNvSpPr/>
            <p:nvPr/>
          </p:nvSpPr>
          <p:spPr>
            <a:xfrm>
              <a:off x="5929746" y="1589441"/>
              <a:ext cx="1343891" cy="149629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320029F-3D6B-2442-ABF5-9F688FFC7B41}"/>
                </a:ext>
              </a:extLst>
            </p:cNvPr>
            <p:cNvSpPr/>
            <p:nvPr/>
          </p:nvSpPr>
          <p:spPr>
            <a:xfrm>
              <a:off x="5033818" y="3229755"/>
              <a:ext cx="1343891" cy="149629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26EC18-8744-2A4F-A8D6-36C345BC905B}"/>
                </a:ext>
              </a:extLst>
            </p:cNvPr>
            <p:cNvSpPr/>
            <p:nvPr/>
          </p:nvSpPr>
          <p:spPr>
            <a:xfrm>
              <a:off x="4177145" y="1610541"/>
              <a:ext cx="1156855" cy="12850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D9F72A-9142-7448-A0CA-2FCA4DC3EA99}"/>
                </a:ext>
              </a:extLst>
            </p:cNvPr>
            <p:cNvCxnSpPr/>
            <p:nvPr/>
          </p:nvCxnSpPr>
          <p:spPr>
            <a:xfrm>
              <a:off x="5334000" y="2337586"/>
              <a:ext cx="59574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FCBD7A-87F1-E343-B36F-9628A59300B3}"/>
                </a:ext>
              </a:extLst>
            </p:cNvPr>
            <p:cNvCxnSpPr>
              <a:cxnSpLocks/>
            </p:cNvCxnSpPr>
            <p:nvPr/>
          </p:nvCxnSpPr>
          <p:spPr>
            <a:xfrm>
              <a:off x="5667664" y="2363987"/>
              <a:ext cx="0" cy="865768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3EE442-019F-F44D-A481-31A0F062156C}"/>
              </a:ext>
            </a:extLst>
          </p:cNvPr>
          <p:cNvSpPr txBox="1"/>
          <p:nvPr/>
        </p:nvSpPr>
        <p:spPr>
          <a:xfrm>
            <a:off x="2576945" y="1192178"/>
            <a:ext cx="882072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dirty="0"/>
              <a:t>M</a:t>
            </a:r>
            <a:r>
              <a:rPr lang="en-GB" sz="19900" dirty="0">
                <a:solidFill>
                  <a:srgbClr val="7030A0"/>
                </a:solidFill>
              </a:rPr>
              <a:t>-</a:t>
            </a:r>
            <a:r>
              <a:rPr lang="en-FR" sz="19900" dirty="0"/>
              <a:t>Tdt</a:t>
            </a:r>
          </a:p>
        </p:txBody>
      </p:sp>
    </p:spTree>
    <p:extLst>
      <p:ext uri="{BB962C8B-B14F-4D97-AF65-F5344CB8AC3E}">
        <p14:creationId xmlns:p14="http://schemas.microsoft.com/office/powerpoint/2010/main" val="11296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720D86F-E57F-5149-B388-D17482FD1633}"/>
              </a:ext>
            </a:extLst>
          </p:cNvPr>
          <p:cNvSpPr/>
          <p:nvPr/>
        </p:nvSpPr>
        <p:spPr>
          <a:xfrm>
            <a:off x="5929746" y="1589441"/>
            <a:ext cx="1343891" cy="1496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BABB5A-9260-E441-A4F5-A81BB7F5CAFA}"/>
              </a:ext>
            </a:extLst>
          </p:cNvPr>
          <p:cNvSpPr/>
          <p:nvPr/>
        </p:nvSpPr>
        <p:spPr>
          <a:xfrm>
            <a:off x="7973289" y="175318"/>
            <a:ext cx="845128" cy="872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0029F-3D6B-2442-ABF5-9F688FFC7B41}"/>
              </a:ext>
            </a:extLst>
          </p:cNvPr>
          <p:cNvSpPr/>
          <p:nvPr/>
        </p:nvSpPr>
        <p:spPr>
          <a:xfrm>
            <a:off x="5084618" y="3598055"/>
            <a:ext cx="1343891" cy="1496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6EC18-8744-2A4F-A8D6-36C345BC905B}"/>
              </a:ext>
            </a:extLst>
          </p:cNvPr>
          <p:cNvSpPr/>
          <p:nvPr/>
        </p:nvSpPr>
        <p:spPr>
          <a:xfrm>
            <a:off x="3740727" y="1589441"/>
            <a:ext cx="1343891" cy="149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145CD-BF25-6944-8A95-0CA6ACC8E5B2}"/>
              </a:ext>
            </a:extLst>
          </p:cNvPr>
          <p:cNvSpPr txBox="1"/>
          <p:nvPr/>
        </p:nvSpPr>
        <p:spPr>
          <a:xfrm>
            <a:off x="5001492" y="1580598"/>
            <a:ext cx="70242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99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D86BD-494F-4748-BE10-38E6513FCA18}"/>
              </a:ext>
            </a:extLst>
          </p:cNvPr>
          <p:cNvSpPr txBox="1"/>
          <p:nvPr/>
        </p:nvSpPr>
        <p:spPr>
          <a:xfrm>
            <a:off x="3006437" y="1619507"/>
            <a:ext cx="70242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dirty="0"/>
              <a:t>m</a:t>
            </a:r>
            <a:r>
              <a:rPr lang="en-FR" sz="19900" dirty="0"/>
              <a:t>  dt</a:t>
            </a:r>
          </a:p>
        </p:txBody>
      </p:sp>
    </p:spTree>
    <p:extLst>
      <p:ext uri="{BB962C8B-B14F-4D97-AF65-F5344CB8AC3E}">
        <p14:creationId xmlns:p14="http://schemas.microsoft.com/office/powerpoint/2010/main" val="37780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</Words>
  <Application>Microsoft Macintosh PowerPoint</Application>
  <PresentationFormat>Widescreen</PresentationFormat>
  <Paragraphs>21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Mame astou Gassama</dc:creator>
  <cp:lastModifiedBy>Mame astou Gassama</cp:lastModifiedBy>
  <cp:revision>8</cp:revision>
  <dcterms:created xsi:type="dcterms:W3CDTF">2021-08-02T13:35:24Z</dcterms:created>
  <dcterms:modified xsi:type="dcterms:W3CDTF">2021-08-02T14:28:46Z</dcterms:modified>
</cp:coreProperties>
</file>