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оглавления" id="{61947178-42BD-402B-B435-445BB7A7C63A}">
          <p14:sldIdLst/>
        </p14:section>
        <p14:section name="Раздел 1" id="{7DEE56FB-AAF5-4BCD-96D1-9EC6EDCE729C}">
          <p14:sldIdLst>
            <p14:sldId id="256"/>
          </p14:sldIdLst>
        </p14:section>
        <p14:section name="Раздел 2" id="{AE95B1E2-FBEE-4DAA-BAD0-89BAE757B66F}">
          <p14:sldIdLst>
            <p14:sldId id="275"/>
          </p14:sldIdLst>
        </p14:section>
        <p14:section name="Раздел 3" id="{3ECC9C64-888C-44A6-AD81-319325FFAAF0}">
          <p14:sldIdLst>
            <p14:sldId id="258"/>
          </p14:sldIdLst>
        </p14:section>
        <p14:section name="Раздел 4" id="{98FB9226-C2F5-4D09-8BE0-BEE2DD6B2FC5}">
          <p14:sldIdLst>
            <p14:sldId id="257"/>
          </p14:sldIdLst>
        </p14:section>
        <p14:section name="Раздел 5" id="{CEF71847-4B0D-438B-A720-EE6586C0A8D9}">
          <p14:sldIdLst>
            <p14:sldId id="259"/>
          </p14:sldIdLst>
        </p14:section>
        <p14:section name="Раздел 6" id="{6426FAD4-DEDE-4212-80BB-296B23851C1D}">
          <p14:sldIdLst>
            <p14:sldId id="260"/>
          </p14:sldIdLst>
        </p14:section>
        <p14:section name="Раздел 7" id="{A39FE162-52E4-4D35-A1F7-4A9CF56B6520}">
          <p14:sldIdLst>
            <p14:sldId id="261"/>
          </p14:sldIdLst>
        </p14:section>
        <p14:section name="Раздел 8" id="{AD9CD9A8-705B-4729-B36A-3F79DE8385DB}">
          <p14:sldIdLst>
            <p14:sldId id="262"/>
          </p14:sldIdLst>
        </p14:section>
        <p14:section name="Раздел 9" id="{4F00A0CE-C1A5-492A-BECE-D05AF0E22CD0}">
          <p14:sldIdLst>
            <p14:sldId id="263"/>
          </p14:sldIdLst>
        </p14:section>
        <p14:section name="Раздел 10" id="{4103F811-84E3-4E8D-B46D-A114143EEA87}">
          <p14:sldIdLst>
            <p14:sldId id="264"/>
          </p14:sldIdLst>
        </p14:section>
        <p14:section name="Раздел 11" id="{FE39B144-086C-4B9D-BB93-39AFF7B0E5F9}">
          <p14:sldIdLst>
            <p14:sldId id="265"/>
          </p14:sldIdLst>
        </p14:section>
        <p14:section name="Раздел 12" id="{508A091F-3BD1-4CBB-9585-E090F84EA058}">
          <p14:sldIdLst>
            <p14:sldId id="266"/>
          </p14:sldIdLst>
        </p14:section>
        <p14:section name="Раздел 13" id="{141A43CF-7929-4E2E-A6CA-9C4EAAA471B9}">
          <p14:sldIdLst>
            <p14:sldId id="267"/>
          </p14:sldIdLst>
        </p14:section>
        <p14:section name="Раздел 14" id="{379D2150-62D7-4CA8-B104-4E1A1593D22E}">
          <p14:sldIdLst>
            <p14:sldId id="268"/>
          </p14:sldIdLst>
        </p14:section>
        <p14:section name="Раздел 15" id="{74D159D2-3E56-4024-AC2B-712FAAB04328}">
          <p14:sldIdLst>
            <p14:sldId id="269"/>
          </p14:sldIdLst>
        </p14:section>
        <p14:section name="Раздел 16" id="{3997C8EB-6A20-4787-AF6B-13EF08ABDF34}">
          <p14:sldIdLst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CF18-BAA4-418B-98D2-25B847171E52}" type="datetimeFigureOut">
              <a:rPr lang="ru-RU" smtClean="0"/>
              <a:t>14.08.2020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3F822-B139-4D0D-ADC2-EE31807F5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24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DB00A-153D-4E27-9371-EE91A8F8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108659-9804-482D-AC1D-6B760E893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9E654-64CC-4A21-A967-A9E0F13B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CF1E1-F962-4A6D-9DC0-A733B52B1342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68976-CD49-40A8-BA12-D481995D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95EF2C-22B2-4818-8601-423E30F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82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4A5B1-43BE-49A9-8705-2D280716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17FFF8-9158-49D4-918A-8FFE200D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83B23F-0FFD-4D80-AC93-692ACD91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A65C-A817-4384-8E38-1E8BC041BB3C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F7200-DB57-440E-B4C4-A0EF724A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A4743-8EB1-4FB2-84A4-A30020F3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5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A830E0-EF0B-4283-ABF8-C91909F75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BFA0CB-3897-4837-A3B4-26B69FE5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210BC-75B0-4208-AFBE-23841F3E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AEB7-0602-4386-B29E-9E19D0E764FD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242BB3-4EDC-447F-8D58-97D11ADC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9DA54-0397-476C-84CC-3527AF16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4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EB70-BCBA-45E9-AC2F-64F2C794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573D1-59B5-49E8-A75C-B55997DE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A0E8B-471A-4637-9926-69972A56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0DF7-B6AF-4030-A72E-B4E9AB5E5321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F42C5-E703-4D14-9109-BE3DF285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1E366-D520-447A-9D41-C0506424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4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DF43E-B625-4F5C-9231-04912C5C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3753E-7DBE-4C61-8583-4BB6C7BD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81815A-7AF1-469C-95CC-7589DB6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7EF3-2CFF-4146-AF1D-0E4B14FF59C7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5BF0C-7FF2-472C-9314-1543E724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CA3A31-6F4A-4CB6-8B21-CEB0D56B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1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37781-AAD5-4FE9-8C95-4E581C2F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735F2A-EE27-41DB-81E8-D3BC102B3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A690ED-32B7-48A1-98B3-46A8FB75F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1765D-8438-4C0A-BFD5-FC1F02C4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642E-6B29-4C96-B74D-934D7B8F1930}" type="datetime1">
              <a:rPr lang="ru-RU" smtClean="0"/>
              <a:t>14.08.2020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D731C8-1D2A-40C5-B1FF-68554156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41DD43-D710-4210-84FB-215EA900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79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5EED0-0206-4522-AD5C-185FD668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A28DE3-926E-4480-BBAC-A2D4F9AB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54CA1-B355-47E0-8252-EC5DCE369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C73C02-4928-417A-A2BB-E88DE3AA1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C2955B0-6734-4B82-AD4C-598A3106C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2F990E-7318-4B0D-B0A6-31B10029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D564-40A1-41D0-ACC0-F0416AEA0AB2}" type="datetime1">
              <a:rPr lang="ru-RU" smtClean="0"/>
              <a:t>14.08.2020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200DDA-F501-4777-BF0A-6CA72500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052F97-17D1-4869-82EE-4136FD2B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8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2D884-B2D7-4097-AF2D-DDA931B4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93B9CB-ADFE-41B6-B661-F3095A90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262B-040C-43D3-8AE5-D21CE5D7F248}" type="datetime1">
              <a:rPr lang="ru-RU" smtClean="0"/>
              <a:t>14.08.2020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AF386C-A829-47D7-89D5-FF136327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43C762-3E6C-4D6B-8EDD-C228B1F9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9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D148A3-F3D0-4426-A904-F9EFAD06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B810-9925-4603-B9B2-0571B184E0BE}" type="datetime1">
              <a:rPr lang="ru-RU" smtClean="0"/>
              <a:t>14.08.2020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7D8D47-B215-4F4A-84AC-9D5B058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CFA484-C5DB-4463-A658-4EEBC0D56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5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66B5D-ECE3-42EE-802C-6FE9EBBF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3E19F-3953-4349-8CBA-6CC76859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34733B-F5D4-4638-8BEE-5B849A39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3A9989-B316-4FF3-AC42-CFC86DCA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F63C-3317-4D64-B279-874E163EFBA9}" type="datetime1">
              <a:rPr lang="ru-RU" smtClean="0"/>
              <a:t>14.08.2020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F5D70-9D6B-496D-B95E-F073FE10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8B35ED-2B6D-4BA4-A3C0-49FC282A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3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47D3C-B40F-4024-9A40-C7640ECB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DA9C86-864D-4397-BE3A-FA8143FDB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FA654-3D4B-4B20-AEED-9A084F4EC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B3A5A-B150-4951-A45C-9903B66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3D58-0235-49D3-83DF-12D844C9786E}" type="datetime1">
              <a:rPr lang="ru-RU" smtClean="0"/>
              <a:t>14.08.2020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1146F1-1EEB-4122-B81C-146A8EB6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CFD1BA-4695-4E1A-92A7-40E03AA1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28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E3570-6480-45C9-AE3F-BF1A51E1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FB67D9-3CC1-4A3D-B05E-294F22FB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63EEED-BAC4-4880-B499-2F0FB668F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FD7FC-E310-4C19-BA82-343CAEA3D152}" type="datetime1">
              <a:rPr lang="ru-RU" smtClean="0"/>
              <a:t>14.08.2020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13D75-1AE0-48C3-BB5E-AE92AAC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Алекс Топ  </a:t>
            </a:r>
            <a:r>
              <a:rPr lang="de-DE"/>
              <a:t>Tel-Ran</a:t>
            </a: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6CF504-5CED-4F52-AB53-1592EA33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1D75-C7B8-488F-BBD5-7731E1E44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60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openxmlformats.org/officeDocument/2006/relationships/image" Target="../media/image1.jpg"/><Relationship Id="rId21" Type="http://schemas.openxmlformats.org/officeDocument/2006/relationships/image" Target="../media/image19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image" Target="../media/image21.jpg"/><Relationship Id="rId16" Type="http://schemas.openxmlformats.org/officeDocument/2006/relationships/image" Target="../media/image14.jp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Relationship Id="rId22" Type="http://schemas.openxmlformats.org/officeDocument/2006/relationships/image" Target="../media/image2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831D4-4C63-4691-A783-2430265AD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E8CAA4-7A9C-4B05-8796-E328BEA25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F97D09C-4A23-46D3-8A5B-A9C325F2E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67C4EC5-8197-440D-92DC-26D1BD12A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E62AF57-D8A1-4BED-B0BF-10D5AF78A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14B4D8C-7316-4E85-8719-4CF6371A4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2FD3B80-3888-4E7B-A934-DD1BDC05B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F622376-F97D-4DBE-B7F8-86E3F6A1D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C748BAC-D65A-44EC-918A-07B73F7B5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D3C7F8A-B191-4E98-9382-7F5DE35B39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90DEA43-0FE0-4348-8B20-3E8F8CEB01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6F6C325-F202-4454-A3B6-E560B4C8E8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2F0E8E0-0151-4069-BE54-ACFCE1612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9624209-DAE7-4882-B308-9EEEFA226F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C660934-F9A5-423C-84A5-8D3FA113FD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5196182-91E1-4678-A345-6F977EBAA4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567396F-7FF7-42B1-B3C4-32D658AFFD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FFAC8D6-009B-4CAB-B815-37A4025A8AA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7" name="Рисунок 36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46AD8B00-B680-4D8A-9763-0D84F652A8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9" name="Рисунок 3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2372C28-4693-4152-88BE-5070D52EBB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1" name="Рисунок 4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6A9E2B3-2F12-49FF-800D-285D8B257B2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897D988-9FF0-4482-8630-0F6F647A1B0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C04EC096-89E4-4216-B443-D1D9B0B05C7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6E8F69AC-71D7-45AC-B81A-9D6B8271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9D220F99-F854-4AF2-A9EF-60FA1704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4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BB1F2-5678-4CC0-8C03-104B5D79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F0B0D3-FD81-48CA-AC08-A204AE862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D22DC2-CC9A-41BE-B886-30BCFBC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4CAF7B-DB8C-4040-AC06-76FA197A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10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02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BCE02-CB01-4611-AA44-2EAE355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702E338-024D-4433-A61F-83BBC458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EEB0F4-7F3F-44CE-8B90-2F5C73CA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8CBF18-81A9-45E4-AFE7-017B548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11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04661-440F-4F7D-8F66-239CFC23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00386AF-141B-48A1-8BA7-A8C2D074E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9156711-CA80-4446-9DFA-92F355F42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D1834-4C9A-42DF-9D6D-97A36002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9132"/>
            <a:ext cx="4114800" cy="502344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EDA83C-528F-4A57-8500-1AA4C768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9132"/>
            <a:ext cx="2743200" cy="50234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12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2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D7E3B-3634-49FD-AB87-F11AA337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DE044FB-FAE7-48C0-92FA-A268CD4D0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7F3364-4622-43FD-BFEF-3E182D8E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9132"/>
            <a:ext cx="4114800" cy="502344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4BE0E-D3E7-4D25-AA01-D8577494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9132"/>
            <a:ext cx="2743200" cy="50234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13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2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9EE8-B596-48D3-99EA-0D893D3B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82FFAC2-8615-45D3-B42F-75B2B444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ED0E9D2-4A4A-4F82-81C5-5934D99A2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45458D-0739-40C7-873E-E74E451F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7020"/>
            <a:ext cx="4114800" cy="514455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80A6DB-10E3-425F-A359-EA863570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7020"/>
            <a:ext cx="2743200" cy="514455"/>
          </a:xfrm>
        </p:spPr>
        <p:txBody>
          <a:bodyPr/>
          <a:lstStyle/>
          <a:p>
            <a:fld id="{BA521D75-C7B8-488F-BBD5-7731E1E44C42}" type="slidenum">
              <a:rPr lang="ru-RU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14</a:t>
            </a:fld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8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F5F92-BACE-4935-86ED-68827E07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E384A33-B39E-41DB-9835-6DE342C3E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5690E-9B35-4755-813B-C5373791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3076"/>
            <a:ext cx="4114800" cy="508400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200E9-88BA-4057-B691-E530FAA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3076"/>
            <a:ext cx="2743200" cy="508399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15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86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D81D7-F86F-4AD4-B39A-B89586F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95BB15A-93C7-49AE-ACBF-3196110D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6CBB4-AAB4-4983-9E95-3093D167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5188"/>
            <a:ext cx="4114800" cy="496288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53C930-B4A1-42F3-A4CF-4A38FD2A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5188"/>
            <a:ext cx="2743200" cy="496288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16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574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F2DCA-94C0-4885-A23B-CC8CDAC7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D62DB0A-7D5B-48BC-BEC3-66279B8B5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32517D-34B5-49A5-B86B-680CFF19B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A43AD1-E88B-464C-90F5-B8914E2D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07020"/>
            <a:ext cx="4114800" cy="514455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4DA234-0DF2-45EC-89F4-A2AAA55E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7020"/>
            <a:ext cx="2743200" cy="514455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17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5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6879A-B687-41C7-8DD5-B8122C70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CE1819A4-93E7-4376-B841-29812675C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A18975-6130-457B-B83E-C0C6026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5188"/>
            <a:ext cx="4114800" cy="496288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40D372-A0FC-4CC1-BE6D-89382625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5188"/>
            <a:ext cx="2743200" cy="496288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18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419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2AF19-F5BA-41ED-AB11-2D06F63F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850328-6F8F-41E5-8397-C418A8008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D7FE1F-35BE-4651-AB1B-9F4217E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5188"/>
            <a:ext cx="4114800" cy="496288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7F8CE9-EDAC-4502-A0C9-321BC1F7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5188"/>
            <a:ext cx="2743200" cy="496287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19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128F1-C242-470D-86B7-69DCF90F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00C29640-6058-4F45-A914-0DB82E0F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328EABB-EAF9-490E-B0AF-EE4479D3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DD079FF-1EC4-40A5-8863-FF5E57189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5D5FD22-EB8D-4883-8C3A-50A9A1280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9FCC9C3-B95D-4743-A3AA-7365E145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CE5974D-136A-4CCF-805A-29C319FE2D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CC04288-1420-4F94-9AC8-78842AEC0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9" name="Рисунок 1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C9992FC-F77D-4CBD-8643-272D6ED6B4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25B6F8E-5203-49D8-AA2F-FEA0BC7465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3" name="Рисунок 2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5C35DA2-F7AA-4B0A-ADA3-5B1AA80498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5" name="Рисунок 2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121745C-A5F0-439D-9010-8C387ED751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AEF172-5E0F-4C81-ADF2-4755409F6A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69C783A-9824-4F27-BB27-E484788C5C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1" name="Рисунок 3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E92E534-2526-4776-A9C3-4DBD4269A0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A2F31B1-DADF-4DB6-B082-A7DC582F7C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5" name="Рисунок 3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8C6A1E8-1B12-48B4-84F5-416349B1FA4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7" name="Рисунок 3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6516779-B3AB-42D6-8552-72BA1DAFE5B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8007852-7479-4895-A055-4EE9FD513ED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1" name="Рисунок 4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C00E787-44D1-4194-AEE5-60D2637E7E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BA39F0-F595-445C-B960-F04BEA00A0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5" name="Рисунок 4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F6F4180-7662-4357-917C-06FC202E23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47" name="Рисунок 4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5D51C30-BB26-47C3-AB43-987AD219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Нижний колонтитул 47">
            <a:extLst>
              <a:ext uri="{FF2B5EF4-FFF2-40B4-BE49-F238E27FC236}">
                <a16:creationId xmlns:a16="http://schemas.microsoft.com/office/drawing/2014/main" id="{03F13A06-9F73-4CB4-A14D-5EDCB943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Номер слайда 48">
            <a:extLst>
              <a:ext uri="{FF2B5EF4-FFF2-40B4-BE49-F238E27FC236}">
                <a16:creationId xmlns:a16="http://schemas.microsoft.com/office/drawing/2014/main" id="{519DB10F-AC60-4CAA-A279-EC2107C9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603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151A5-8054-4EB8-9C81-BEB6DF28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1A8AC5A-F4E4-4BBE-A41F-0CB235980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4A5DB8-D4A7-48F2-B7EE-01EC0596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94910"/>
            <a:ext cx="4114800" cy="526566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B847B4-61D9-42D3-9C88-7CDB5C4C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94910"/>
            <a:ext cx="2743200" cy="526566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20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358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7FF51-8C35-4457-B7EE-286E1E19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83F48F7-993E-488B-9DCB-B1A06E040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F9F8E51-3083-4BD9-BD23-F232BD22B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BA8BB7-F276-4CF7-8F87-7073351A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B0BA01-1B50-4159-B5AE-41A1980A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21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3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7C1BB-2C75-40A8-88FB-C33C363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52CB956-C419-409B-8289-CBDF4E1C8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650ACA-B60A-4FA0-B286-6A0A81D6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9132"/>
            <a:ext cx="4114800" cy="502344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30E517-5554-4797-A6D4-1823A8A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9132"/>
            <a:ext cx="2743200" cy="502344"/>
          </a:xfrm>
        </p:spPr>
        <p:txBody>
          <a:bodyPr/>
          <a:lstStyle/>
          <a:p>
            <a:fld id="{BA521D75-C7B8-488F-BBD5-7731E1E44C42}" type="slidenum">
              <a:rPr lang="ru-RU" sz="20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3</a:t>
            </a:fld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19205-5738-4E66-B677-1532DBB5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894D31F-8811-4DEE-8D86-938A2B9BD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94CB75-B54D-47E2-BE69-06146C1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1242"/>
            <a:ext cx="4114800" cy="490233"/>
          </a:xfrm>
        </p:spPr>
        <p:txBody>
          <a:bodyPr/>
          <a:lstStyle/>
          <a:p>
            <a:r>
              <a:rPr lang="ru-RU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7BF5C2-A6F1-4104-94FF-C54355A2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1242"/>
            <a:ext cx="2743200" cy="490233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4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4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FE5F2-99EB-4515-A589-9CFD59EB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31813D7-9E1F-4209-91A2-51A8E7B59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960513-1A34-45E3-A320-A895786C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37298"/>
            <a:ext cx="4114800" cy="484177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36377-D410-40EE-B9DA-62A727C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37298"/>
            <a:ext cx="2743200" cy="484177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5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8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A6F10-5AD9-4FE8-BD50-23DC114C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2724608-A699-45DB-8258-099D86A10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FE4879-0F0E-4691-881F-81B4B8A4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19132"/>
            <a:ext cx="4114800" cy="502344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13BE53-B7ED-456D-93A4-026D2E90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19133"/>
            <a:ext cx="2743200" cy="502344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6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9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CE9EF-3659-4A2E-A4F3-7EEB34FA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9795511-1C61-49C0-9B1F-8090B3D86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E6C987-E274-4FED-9C52-01A6E3D2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DA7FDC-5930-48AC-9E9D-FC330227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854"/>
            <a:ext cx="4114800" cy="532621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22B126-B5F0-466F-8833-F2A1FDB5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854"/>
            <a:ext cx="2743200" cy="532622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7</a:t>
            </a:fld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6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61D77-F266-4BD3-840B-4AE7BC3D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27EBE7D-BAA9-4D3E-AA5F-8B9CDA655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67A15D-234A-4E53-BCFD-59F1CE65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5188"/>
            <a:ext cx="4114800" cy="496288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D26C12-A3DE-4139-A4F4-733C03A8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5188"/>
            <a:ext cx="2743200" cy="496287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95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489267-431F-4695-B730-262F4C74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354427B-54D8-40BF-A646-9D83D1F16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8D6B6A4-159F-4943-86A6-4CA86AC5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8EFCCEF5-33B9-4BA8-92F2-6FC570A1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25188"/>
            <a:ext cx="4114800" cy="496288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Алекс Топ  </a:t>
            </a:r>
            <a:r>
              <a:rPr lang="de-DE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Tel-Ran</a:t>
            </a:r>
            <a:endParaRPr lang="ru-RU" sz="1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1975644-C6F8-4B47-B429-A74AD70E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5188"/>
            <a:ext cx="2743200" cy="496288"/>
          </a:xfrm>
        </p:spPr>
        <p:txBody>
          <a:bodyPr/>
          <a:lstStyle/>
          <a:p>
            <a:fld id="{BA521D75-C7B8-488F-BBD5-7731E1E44C42}" type="slidenum">
              <a:rPr lang="ru-RU" sz="180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9</a:t>
            </a:fld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Широкоэкранный</PresentationFormat>
  <Paragraphs>42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 Topol</dc:creator>
  <cp:lastModifiedBy>Alex Topol</cp:lastModifiedBy>
  <cp:revision>4</cp:revision>
  <dcterms:created xsi:type="dcterms:W3CDTF">2020-08-13T23:04:02Z</dcterms:created>
  <dcterms:modified xsi:type="dcterms:W3CDTF">2020-08-13T23:55:55Z</dcterms:modified>
</cp:coreProperties>
</file>