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33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4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67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5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8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3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0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8DB6-E143-4C64-9EA0-25C2E6BE9BED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A1B4-6E88-4E01-97C3-4D82E1E31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86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</dc:creator>
  <cp:lastModifiedBy>Maria</cp:lastModifiedBy>
  <cp:revision>1</cp:revision>
  <dcterms:created xsi:type="dcterms:W3CDTF">2016-07-11T10:24:35Z</dcterms:created>
  <dcterms:modified xsi:type="dcterms:W3CDTF">2016-07-11T10:25:06Z</dcterms:modified>
</cp:coreProperties>
</file>