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5834b3a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5834b3a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5834b3a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5834b3a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5834b3a3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5834b3a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5834b3a3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5834b3a3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5834b3a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5834b3a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5834b3a3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5834b3a3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Hackathon – Netflix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Mary Sukhareva, 201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second year student of HSE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“Netflix titles”: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show_id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ru"/>
              <a:t>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director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ru"/>
              <a:t>country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date_added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ru"/>
              <a:t>release_year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ru"/>
              <a:t>rating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ru"/>
              <a:t>duration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listed_in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description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Countries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88" y="1017725"/>
            <a:ext cx="812343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13" y="1017725"/>
            <a:ext cx="8041179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Ratings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138" y="1017725"/>
            <a:ext cx="7049731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Duration (movies)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88" y="1017725"/>
            <a:ext cx="7723418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Duration (tv shows)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25" y="1017725"/>
            <a:ext cx="7651538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