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9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6A20-164F-454F-9228-81D3270AA27A}" type="datetimeFigureOut">
              <a:rPr lang="en-US" smtClean="0"/>
              <a:t>5/1/2010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7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6A20-164F-454F-9228-81D3270AA27A}" type="datetimeFigureOut">
              <a:rPr lang="en-US" smtClean="0"/>
              <a:t>5/1/2010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0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6A20-164F-454F-9228-81D3270AA27A}" type="datetimeFigureOut">
              <a:rPr lang="en-US" smtClean="0"/>
              <a:t>5/1/2010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9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6A20-164F-454F-9228-81D3270AA27A}" type="datetimeFigureOut">
              <a:rPr lang="en-US" smtClean="0"/>
              <a:t>5/1/2010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6A20-164F-454F-9228-81D3270AA27A}" type="datetimeFigureOut">
              <a:rPr lang="en-US" smtClean="0"/>
              <a:t>5/1/2010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0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6A20-164F-454F-9228-81D3270AA27A}" type="datetimeFigureOut">
              <a:rPr lang="en-US" smtClean="0"/>
              <a:t>5/1/2010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1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6A20-164F-454F-9228-81D3270AA27A}" type="datetimeFigureOut">
              <a:rPr lang="en-US" smtClean="0"/>
              <a:t>5/1/2010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8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6A20-164F-454F-9228-81D3270AA27A}" type="datetimeFigureOut">
              <a:rPr lang="en-US" smtClean="0"/>
              <a:t>5/1/2010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8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6A20-164F-454F-9228-81D3270AA27A}" type="datetimeFigureOut">
              <a:rPr lang="en-US" smtClean="0"/>
              <a:t>5/1/2010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5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6A20-164F-454F-9228-81D3270AA27A}" type="datetimeFigureOut">
              <a:rPr lang="en-US" smtClean="0"/>
              <a:t>5/1/2010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2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6A20-164F-454F-9228-81D3270AA27A}" type="datetimeFigureOut">
              <a:rPr lang="en-US" smtClean="0"/>
              <a:t>5/1/2010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5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06A20-164F-454F-9228-81D3270AA27A}" type="datetimeFigureOut">
              <a:rPr lang="en-US" smtClean="0"/>
              <a:t>5/1/2010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E43FF-6A32-4064-8E8F-8E1E5D43D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1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Strassen</a:t>
            </a:r>
            <a:r>
              <a:rPr lang="en-US" dirty="0" smtClean="0"/>
              <a:t> Multiplication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Parallel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4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Published in 1969 by Volker </a:t>
            </a:r>
            <a:r>
              <a:rPr lang="en-US" dirty="0" err="1" smtClean="0"/>
              <a:t>Strassen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Works on matrices of size 2</a:t>
            </a:r>
            <a:r>
              <a:rPr lang="en-US" baseline="30000" dirty="0" smtClean="0"/>
              <a:t>n</a:t>
            </a:r>
            <a:r>
              <a:rPr lang="en-US" dirty="0" smtClean="0"/>
              <a:t> x </a:t>
            </a:r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endParaRPr lang="en-US" dirty="0" smtClean="0"/>
          </a:p>
          <a:p>
            <a:r>
              <a:rPr lang="en-US" dirty="0" smtClean="0"/>
              <a:t>Works by reducing the total number of multiplication operations.</a:t>
            </a:r>
          </a:p>
          <a:p>
            <a:r>
              <a:rPr lang="en-US" dirty="0" smtClean="0"/>
              <a:t>3 main phases</a:t>
            </a:r>
            <a:endParaRPr lang="en-US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13342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1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Phase 2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614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99" y="3909761"/>
            <a:ext cx="3538537" cy="27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32" y="4219072"/>
            <a:ext cx="2667000" cy="28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94" y="4523872"/>
            <a:ext cx="2545410" cy="274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08" y="4828672"/>
            <a:ext cx="25908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08" y="5142535"/>
            <a:ext cx="2590800" cy="2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00" y="5442280"/>
            <a:ext cx="3505200" cy="27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08" y="5743072"/>
            <a:ext cx="3505200" cy="276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54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3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Algorithm applied recursively at phase 2, till appropriate granularity is achieved. 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97698"/>
            <a:ext cx="3352800" cy="269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78698"/>
            <a:ext cx="1905000" cy="27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3159700"/>
            <a:ext cx="1905001" cy="27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540699"/>
            <a:ext cx="3352800" cy="269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5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Regular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Normally, the process would be: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 err="1" smtClean="0"/>
              <a:t>Strassen’s</a:t>
            </a:r>
            <a:r>
              <a:rPr lang="en-US" dirty="0" smtClean="0"/>
              <a:t> method reduces the number of multiplication operations to 7, not 8</a:t>
            </a:r>
          </a:p>
          <a:p>
            <a:r>
              <a:rPr lang="en-US" dirty="0" smtClean="0"/>
              <a:t>Normal method: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Strassen’s</a:t>
            </a:r>
            <a:r>
              <a:rPr lang="en-US" dirty="0" smtClean="0"/>
              <a:t> method: O(N</a:t>
            </a:r>
            <a:r>
              <a:rPr lang="en-US" baseline="30000" dirty="0" smtClean="0"/>
              <a:t>2.8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Possible downside:  Reduced numerical stability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29584"/>
            <a:ext cx="3276600" cy="29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10583"/>
            <a:ext cx="3276600" cy="291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91584"/>
            <a:ext cx="3276600" cy="29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72584"/>
            <a:ext cx="3276600" cy="291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11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implementation in </a:t>
            </a:r>
            <a:r>
              <a:rPr lang="en-US" dirty="0" err="1" smtClean="0"/>
              <a:t>OpenMP</a:t>
            </a:r>
            <a:endParaRPr lang="en-US" dirty="0" smtClean="0"/>
          </a:p>
          <a:p>
            <a:r>
              <a:rPr lang="en-US" dirty="0" smtClean="0"/>
              <a:t>All iterative processes are </a:t>
            </a:r>
            <a:r>
              <a:rPr lang="en-US" dirty="0" err="1" smtClean="0"/>
              <a:t>parallelised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Used 1, 2 and 4 threads</a:t>
            </a:r>
          </a:p>
          <a:p>
            <a:r>
              <a:rPr lang="en-US" dirty="0" smtClean="0"/>
              <a:t>Minimum granularity set at 64x64 Matrix size.</a:t>
            </a:r>
          </a:p>
          <a:p>
            <a:r>
              <a:rPr lang="en-US" dirty="0" smtClean="0"/>
              <a:t>Highly memory intensive due to the numerous sub-matrices created in the recursive process. </a:t>
            </a:r>
          </a:p>
        </p:txBody>
      </p:sp>
    </p:spTree>
    <p:extLst>
      <p:ext uri="{BB962C8B-B14F-4D97-AF65-F5344CB8AC3E}">
        <p14:creationId xmlns:p14="http://schemas.microsoft.com/office/powerpoint/2010/main" val="363841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5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140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Strassen Multiplication Algorithm</vt:lpstr>
      <vt:lpstr>Introduction</vt:lpstr>
      <vt:lpstr>The Algorithm</vt:lpstr>
      <vt:lpstr>The Algorithm Contd.</vt:lpstr>
      <vt:lpstr>Comparison to Regular Method</vt:lpstr>
      <vt:lpstr>OpenMP Implementation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Strassen Multiplication Algorithm</dc:title>
  <dc:creator>james</dc:creator>
  <cp:lastModifiedBy>james</cp:lastModifiedBy>
  <cp:revision>11</cp:revision>
  <dcterms:created xsi:type="dcterms:W3CDTF">2010-05-02T01:06:02Z</dcterms:created>
  <dcterms:modified xsi:type="dcterms:W3CDTF">2010-05-02T02:04:53Z</dcterms:modified>
</cp:coreProperties>
</file>