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mes\Documents\My%20Notes\Ece%204970\Final%20Project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mes\Documents\My%20Notes\Ece%204970\Final%20Project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mes\Documents\My%20Notes\Ece%204970\Final%20Project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aseline="0"/>
            </a:pPr>
            <a:r>
              <a:rPr lang="en-US" sz="2400" baseline="0"/>
              <a:t>Strassen algorithm vs Triple loop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Strassen 4t</c:v>
          </c:tx>
          <c:spPr>
            <a:ln>
              <a:solidFill>
                <a:srgbClr xmlns:mc="http://schemas.openxmlformats.org/markup-compatibility/2006" xmlns:a14="http://schemas.microsoft.com/office/drawing/2010/main" val="C00000" mc:Ignorable=""/>
              </a:solidFill>
            </a:ln>
          </c:spPr>
          <c:xVal>
            <c:numRef>
              <c:f>Sheet1!$B$2:$H$2</c:f>
              <c:numCache>
                <c:formatCode>General</c:formatCode>
                <c:ptCount val="7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Sheet1!$B$6:$H$6</c:f>
              <c:numCache>
                <c:formatCode>General</c:formatCode>
                <c:ptCount val="7"/>
                <c:pt idx="0">
                  <c:v>2.9020000000000001E-3</c:v>
                </c:pt>
                <c:pt idx="1">
                  <c:v>1.9668999999999999E-2</c:v>
                </c:pt>
                <c:pt idx="2">
                  <c:v>5.8347999999999997E-2</c:v>
                </c:pt>
                <c:pt idx="3">
                  <c:v>0.32338499999999998</c:v>
                </c:pt>
                <c:pt idx="4">
                  <c:v>2.1996790000000002</c:v>
                </c:pt>
                <c:pt idx="5">
                  <c:v>15.210084</c:v>
                </c:pt>
                <c:pt idx="6">
                  <c:v>182.46132600000001</c:v>
                </c:pt>
              </c:numCache>
            </c:numRef>
          </c:yVal>
          <c:smooth val="1"/>
        </c:ser>
        <c:ser>
          <c:idx val="1"/>
          <c:order val="1"/>
          <c:tx>
            <c:v>Strassen 3t</c:v>
          </c:tx>
          <c:spPr>
            <a:ln>
              <a:solidFill>
                <a:schemeClr val="accent3"/>
              </a:solidFill>
            </a:ln>
          </c:spPr>
          <c:xVal>
            <c:numRef>
              <c:f>Sheet1!$B$2:$H$2</c:f>
              <c:numCache>
                <c:formatCode>General</c:formatCode>
                <c:ptCount val="7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Sheet1!$B$5:$H$5</c:f>
              <c:numCache>
                <c:formatCode>General</c:formatCode>
                <c:ptCount val="7"/>
                <c:pt idx="0">
                  <c:v>3.0199999999999997E-3</c:v>
                </c:pt>
                <c:pt idx="1">
                  <c:v>2.0309999999999998E-2</c:v>
                </c:pt>
                <c:pt idx="2">
                  <c:v>6.5093999999999999E-2</c:v>
                </c:pt>
                <c:pt idx="3">
                  <c:v>0.41586299999999998</c:v>
                </c:pt>
                <c:pt idx="4">
                  <c:v>2.8744510000000001</c:v>
                </c:pt>
                <c:pt idx="5">
                  <c:v>20.225168</c:v>
                </c:pt>
                <c:pt idx="6">
                  <c:v>221.195179</c:v>
                </c:pt>
              </c:numCache>
            </c:numRef>
          </c:yVal>
          <c:smooth val="1"/>
        </c:ser>
        <c:ser>
          <c:idx val="2"/>
          <c:order val="2"/>
          <c:tx>
            <c:v>Strassen 2t</c:v>
          </c:tx>
          <c:spPr>
            <a:ln>
              <a:solidFill>
                <a:schemeClr val="accent6"/>
              </a:solidFill>
            </a:ln>
          </c:spPr>
          <c:xVal>
            <c:numRef>
              <c:f>Sheet1!$B$2:$H$2</c:f>
              <c:numCache>
                <c:formatCode>General</c:formatCode>
                <c:ptCount val="7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Sheet1!$B$4:$H$4</c:f>
              <c:numCache>
                <c:formatCode>General</c:formatCode>
                <c:ptCount val="7"/>
                <c:pt idx="0">
                  <c:v>4.5950000000000001E-3</c:v>
                </c:pt>
                <c:pt idx="1">
                  <c:v>2.2102E-2</c:v>
                </c:pt>
                <c:pt idx="2">
                  <c:v>9.3118999999999993E-2</c:v>
                </c:pt>
                <c:pt idx="3">
                  <c:v>0.56717299999999993</c:v>
                </c:pt>
                <c:pt idx="4">
                  <c:v>4.1615320000000002</c:v>
                </c:pt>
                <c:pt idx="5">
                  <c:v>30.030116</c:v>
                </c:pt>
                <c:pt idx="6">
                  <c:v>315.187275</c:v>
                </c:pt>
              </c:numCache>
            </c:numRef>
          </c:yVal>
          <c:smooth val="1"/>
        </c:ser>
        <c:ser>
          <c:idx val="3"/>
          <c:order val="3"/>
          <c:tx>
            <c:v>Strassen 1t</c:v>
          </c:tx>
          <c:spPr>
            <a:ln>
              <a:solidFill>
                <a:schemeClr val="accent4"/>
              </a:solidFill>
            </a:ln>
          </c:spPr>
          <c:xVal>
            <c:numRef>
              <c:f>Sheet1!$B$2:$H$2</c:f>
              <c:numCache>
                <c:formatCode>General</c:formatCode>
                <c:ptCount val="7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Sheet1!$B$3:$H$3</c:f>
              <c:numCache>
                <c:formatCode>General</c:formatCode>
                <c:ptCount val="7"/>
                <c:pt idx="0">
                  <c:v>4.6309999999999997E-3</c:v>
                </c:pt>
                <c:pt idx="1">
                  <c:v>2.7961999999999997E-2</c:v>
                </c:pt>
                <c:pt idx="2">
                  <c:v>0.15857599999999999</c:v>
                </c:pt>
                <c:pt idx="3">
                  <c:v>1.049974</c:v>
                </c:pt>
                <c:pt idx="4">
                  <c:v>7.7579570000000002</c:v>
                </c:pt>
                <c:pt idx="5">
                  <c:v>55.477885000000001</c:v>
                </c:pt>
                <c:pt idx="6">
                  <c:v>638.63927899999999</c:v>
                </c:pt>
              </c:numCache>
            </c:numRef>
          </c:yVal>
          <c:smooth val="1"/>
        </c:ser>
        <c:ser>
          <c:idx val="4"/>
          <c:order val="4"/>
          <c:tx>
            <c:v>Regular 1t</c:v>
          </c:tx>
          <c:spPr>
            <a:ln>
              <a:solidFill>
                <a:schemeClr val="accent4"/>
              </a:solidFill>
              <a:prstDash val="sysDot"/>
            </a:ln>
          </c:spPr>
          <c:xVal>
            <c:numRef>
              <c:f>Sheet1!$B$9:$H$9</c:f>
              <c:numCache>
                <c:formatCode>General</c:formatCode>
                <c:ptCount val="7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Sheet1!$B$10:$H$10</c:f>
              <c:numCache>
                <c:formatCode>General</c:formatCode>
                <c:ptCount val="7"/>
                <c:pt idx="0">
                  <c:v>4.058E-3</c:v>
                </c:pt>
                <c:pt idx="1">
                  <c:v>1.7877999999999998E-2</c:v>
                </c:pt>
                <c:pt idx="2">
                  <c:v>0.14174499999999998</c:v>
                </c:pt>
                <c:pt idx="3">
                  <c:v>1.2158929999999999</c:v>
                </c:pt>
                <c:pt idx="4">
                  <c:v>11.172612000000001</c:v>
                </c:pt>
                <c:pt idx="5">
                  <c:v>105.337958</c:v>
                </c:pt>
                <c:pt idx="6">
                  <c:v>1084.4397120000001</c:v>
                </c:pt>
              </c:numCache>
            </c:numRef>
          </c:yVal>
          <c:smooth val="1"/>
        </c:ser>
        <c:ser>
          <c:idx val="5"/>
          <c:order val="5"/>
          <c:tx>
            <c:v>Regular 2t</c:v>
          </c:tx>
          <c:spPr>
            <a:ln>
              <a:solidFill>
                <a:schemeClr val="accent6"/>
              </a:solidFill>
              <a:prstDash val="sysDot"/>
            </a:ln>
          </c:spPr>
          <c:marker>
            <c:spPr>
              <a:ln cmpd="sng">
                <a:prstDash val="solid"/>
              </a:ln>
            </c:spPr>
          </c:marker>
          <c:xVal>
            <c:numRef>
              <c:f>Sheet1!$B$9:$H$9</c:f>
              <c:numCache>
                <c:formatCode>General</c:formatCode>
                <c:ptCount val="7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Sheet1!$B$11:$H$11</c:f>
              <c:numCache>
                <c:formatCode>General</c:formatCode>
                <c:ptCount val="7"/>
                <c:pt idx="0">
                  <c:v>2.052E-3</c:v>
                </c:pt>
                <c:pt idx="1">
                  <c:v>1.4022999999999999E-2</c:v>
                </c:pt>
                <c:pt idx="2">
                  <c:v>7.5482999999999995E-2</c:v>
                </c:pt>
                <c:pt idx="3">
                  <c:v>0.62887399999999993</c:v>
                </c:pt>
                <c:pt idx="4">
                  <c:v>5.6212679999999997</c:v>
                </c:pt>
                <c:pt idx="5">
                  <c:v>55.299827999999998</c:v>
                </c:pt>
                <c:pt idx="6">
                  <c:v>578.07848200000001</c:v>
                </c:pt>
              </c:numCache>
            </c:numRef>
          </c:yVal>
          <c:smooth val="1"/>
        </c:ser>
        <c:ser>
          <c:idx val="6"/>
          <c:order val="6"/>
          <c:tx>
            <c:v>Regular 3t</c:v>
          </c:tx>
          <c:spPr>
            <a:ln>
              <a:solidFill>
                <a:schemeClr val="accent3"/>
              </a:solidFill>
              <a:prstDash val="sysDot"/>
            </a:ln>
          </c:spPr>
          <c:xVal>
            <c:numRef>
              <c:f>Sheet1!$B$9:$H$9</c:f>
              <c:numCache>
                <c:formatCode>General</c:formatCode>
                <c:ptCount val="7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Sheet1!$B$12:$H$12</c:f>
              <c:numCache>
                <c:formatCode>General</c:formatCode>
                <c:ptCount val="7"/>
                <c:pt idx="0">
                  <c:v>1.4349999999999999E-3</c:v>
                </c:pt>
                <c:pt idx="1">
                  <c:v>1.1018E-2</c:v>
                </c:pt>
                <c:pt idx="2">
                  <c:v>4.9995999999999999E-2</c:v>
                </c:pt>
                <c:pt idx="3">
                  <c:v>0.42952299999999999</c:v>
                </c:pt>
                <c:pt idx="4">
                  <c:v>3.6760539999999997</c:v>
                </c:pt>
                <c:pt idx="5">
                  <c:v>36.570000999999998</c:v>
                </c:pt>
                <c:pt idx="6">
                  <c:v>384.28114199999999</c:v>
                </c:pt>
              </c:numCache>
            </c:numRef>
          </c:yVal>
          <c:smooth val="1"/>
        </c:ser>
        <c:ser>
          <c:idx val="7"/>
          <c:order val="7"/>
          <c:tx>
            <c:v>Regular 4t</c:v>
          </c:tx>
          <c:spPr>
            <a:ln>
              <a:solidFill>
                <a:srgbClr xmlns:mc="http://schemas.openxmlformats.org/markup-compatibility/2006" xmlns:a14="http://schemas.microsoft.com/office/drawing/2010/main" val="C00000" mc:Ignorable=""/>
              </a:solidFill>
              <a:prstDash val="sysDot"/>
            </a:ln>
          </c:spPr>
          <c:xVal>
            <c:numRef>
              <c:f>Sheet1!$B$9:$H$9</c:f>
              <c:numCache>
                <c:formatCode>General</c:formatCode>
                <c:ptCount val="7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Sheet1!$B$13:$H$13</c:f>
              <c:numCache>
                <c:formatCode>General</c:formatCode>
                <c:ptCount val="7"/>
                <c:pt idx="0">
                  <c:v>1.0449999999999999E-3</c:v>
                </c:pt>
                <c:pt idx="1">
                  <c:v>7.899999999999999E-3</c:v>
                </c:pt>
                <c:pt idx="2">
                  <c:v>3.7266000000000001E-2</c:v>
                </c:pt>
                <c:pt idx="3">
                  <c:v>0.31682699999999997</c:v>
                </c:pt>
                <c:pt idx="4">
                  <c:v>2.764364</c:v>
                </c:pt>
                <c:pt idx="5">
                  <c:v>27.990532000000002</c:v>
                </c:pt>
                <c:pt idx="6">
                  <c:v>304.08810699999998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046912"/>
        <c:axId val="55048832"/>
      </c:scatterChart>
      <c:valAx>
        <c:axId val="55046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 baseline="0"/>
                </a:pPr>
                <a:r>
                  <a:rPr lang="en-US" sz="2000" baseline="0"/>
                  <a:t>N - matrix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55048832"/>
        <c:crosses val="autoZero"/>
        <c:crossBetween val="midCat"/>
      </c:valAx>
      <c:valAx>
        <c:axId val="550488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 baseline="0"/>
                </a:pPr>
                <a:r>
                  <a:rPr lang="en-US" sz="2000" baseline="0"/>
                  <a:t>Time taken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5504691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400" baseline="0" dirty="0"/>
              <a:t>4 Threads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Strassen 4t</c:v>
          </c:tx>
          <c:xVal>
            <c:numRef>
              <c:f>Sheet1!$B$2:$H$2</c:f>
              <c:numCache>
                <c:formatCode>General</c:formatCode>
                <c:ptCount val="7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Sheet1!$B$6:$H$6</c:f>
              <c:numCache>
                <c:formatCode>General</c:formatCode>
                <c:ptCount val="7"/>
                <c:pt idx="0">
                  <c:v>2.9020000000000001E-3</c:v>
                </c:pt>
                <c:pt idx="1">
                  <c:v>1.9668999999999999E-2</c:v>
                </c:pt>
                <c:pt idx="2">
                  <c:v>5.8347999999999997E-2</c:v>
                </c:pt>
                <c:pt idx="3">
                  <c:v>0.32338499999999998</c:v>
                </c:pt>
                <c:pt idx="4">
                  <c:v>2.1996790000000002</c:v>
                </c:pt>
                <c:pt idx="5">
                  <c:v>15.210084</c:v>
                </c:pt>
                <c:pt idx="6">
                  <c:v>182.46132600000001</c:v>
                </c:pt>
              </c:numCache>
            </c:numRef>
          </c:yVal>
          <c:smooth val="1"/>
        </c:ser>
        <c:ser>
          <c:idx val="1"/>
          <c:order val="1"/>
          <c:tx>
            <c:v>Regular 4t</c:v>
          </c:tx>
          <c:xVal>
            <c:numRef>
              <c:f>Sheet1!$B$9:$H$9</c:f>
              <c:numCache>
                <c:formatCode>General</c:formatCode>
                <c:ptCount val="7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Sheet1!$B$13:$H$13</c:f>
              <c:numCache>
                <c:formatCode>General</c:formatCode>
                <c:ptCount val="7"/>
                <c:pt idx="0">
                  <c:v>1.0449999999999999E-3</c:v>
                </c:pt>
                <c:pt idx="1">
                  <c:v>7.899999999999999E-3</c:v>
                </c:pt>
                <c:pt idx="2">
                  <c:v>3.7266000000000001E-2</c:v>
                </c:pt>
                <c:pt idx="3">
                  <c:v>0.31682699999999997</c:v>
                </c:pt>
                <c:pt idx="4">
                  <c:v>2.764364</c:v>
                </c:pt>
                <c:pt idx="5">
                  <c:v>27.990532000000002</c:v>
                </c:pt>
                <c:pt idx="6">
                  <c:v>304.08810699999998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516544"/>
        <c:axId val="56882688"/>
      </c:scatterChart>
      <c:valAx>
        <c:axId val="55516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baseline="0" dirty="0"/>
                  <a:t>N - matrix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25400"/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56882688"/>
        <c:crosses val="autoZero"/>
        <c:crossBetween val="midCat"/>
      </c:valAx>
      <c:valAx>
        <c:axId val="568826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baseline="0" dirty="0"/>
                  <a:t>Time taken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25400"/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55516544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aseline="0"/>
            </a:pPr>
            <a:r>
              <a:rPr lang="en-US" sz="2400" baseline="0"/>
              <a:t>1 Thread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Strassen 1t</c:v>
          </c:tx>
          <c:xVal>
            <c:numRef>
              <c:f>Sheet1!$B$2:$H$2</c:f>
              <c:numCache>
                <c:formatCode>General</c:formatCode>
                <c:ptCount val="7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Sheet1!$B$3:$H$3</c:f>
              <c:numCache>
                <c:formatCode>General</c:formatCode>
                <c:ptCount val="7"/>
                <c:pt idx="0">
                  <c:v>4.6309999999999997E-3</c:v>
                </c:pt>
                <c:pt idx="1">
                  <c:v>2.7961999999999997E-2</c:v>
                </c:pt>
                <c:pt idx="2">
                  <c:v>0.15857599999999999</c:v>
                </c:pt>
                <c:pt idx="3">
                  <c:v>1.049974</c:v>
                </c:pt>
                <c:pt idx="4">
                  <c:v>7.7579570000000002</c:v>
                </c:pt>
                <c:pt idx="5">
                  <c:v>55.477885000000001</c:v>
                </c:pt>
                <c:pt idx="6">
                  <c:v>638.63927899999999</c:v>
                </c:pt>
              </c:numCache>
            </c:numRef>
          </c:yVal>
          <c:smooth val="1"/>
        </c:ser>
        <c:ser>
          <c:idx val="1"/>
          <c:order val="1"/>
          <c:tx>
            <c:v>Regular 1t</c:v>
          </c:tx>
          <c:xVal>
            <c:numRef>
              <c:f>Sheet1!$B$9:$H$9</c:f>
              <c:numCache>
                <c:formatCode>General</c:formatCode>
                <c:ptCount val="7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xVal>
          <c:yVal>
            <c:numRef>
              <c:f>Sheet1!$B$10:$H$10</c:f>
              <c:numCache>
                <c:formatCode>General</c:formatCode>
                <c:ptCount val="7"/>
                <c:pt idx="0">
                  <c:v>4.058E-3</c:v>
                </c:pt>
                <c:pt idx="1">
                  <c:v>1.7877999999999998E-2</c:v>
                </c:pt>
                <c:pt idx="2">
                  <c:v>0.14174499999999998</c:v>
                </c:pt>
                <c:pt idx="3">
                  <c:v>1.2158929999999999</c:v>
                </c:pt>
                <c:pt idx="4">
                  <c:v>11.172612000000001</c:v>
                </c:pt>
                <c:pt idx="5">
                  <c:v>105.337958</c:v>
                </c:pt>
                <c:pt idx="6">
                  <c:v>1084.4397120000001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300352"/>
        <c:axId val="83702144"/>
      </c:scatterChart>
      <c:valAx>
        <c:axId val="83300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 baseline="0"/>
                </a:pPr>
                <a:r>
                  <a:rPr lang="en-US" sz="2000" baseline="0"/>
                  <a:t>N - matrix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83702144"/>
        <c:crosses val="autoZero"/>
        <c:crossBetween val="midCat"/>
      </c:valAx>
      <c:valAx>
        <c:axId val="837021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 baseline="0"/>
                </a:pPr>
                <a:r>
                  <a:rPr lang="en-US" sz="2000" baseline="0"/>
                  <a:t>Time Taken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8330035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FD6FD-6986-47E6-861D-7EEE9C9C90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D19278-969C-4F0D-85A4-8845764C9A27}">
      <dgm:prSet phldrT="[Text]"/>
      <dgm:spPr/>
      <dgm:t>
        <a:bodyPr/>
        <a:lstStyle/>
        <a:p>
          <a:r>
            <a:rPr lang="en-US" dirty="0" smtClean="0"/>
            <a:t>C=A*B</a:t>
          </a:r>
          <a:endParaRPr lang="en-US" dirty="0"/>
        </a:p>
      </dgm:t>
    </dgm:pt>
    <dgm:pt modelId="{8B92E37D-BD40-413D-8067-3780C28FD0D5}" type="parTrans" cxnId="{254B5A7F-F9E1-4AA5-B225-35527DDF18BC}">
      <dgm:prSet/>
      <dgm:spPr/>
      <dgm:t>
        <a:bodyPr/>
        <a:lstStyle/>
        <a:p>
          <a:endParaRPr lang="en-US"/>
        </a:p>
      </dgm:t>
    </dgm:pt>
    <dgm:pt modelId="{A0F89938-84E5-4581-A393-692BC9A9F759}" type="sibTrans" cxnId="{254B5A7F-F9E1-4AA5-B225-35527DDF18BC}">
      <dgm:prSet/>
      <dgm:spPr/>
      <dgm:t>
        <a:bodyPr/>
        <a:lstStyle/>
        <a:p>
          <a:endParaRPr lang="en-US"/>
        </a:p>
      </dgm:t>
    </dgm:pt>
    <dgm:pt modelId="{B2C2E35C-84C2-4FD0-9FA2-13F20C4AD50D}">
      <dgm:prSet phldrT="[Text]"/>
      <dgm:spPr/>
      <dgm:t>
        <a:bodyPr/>
        <a:lstStyle/>
        <a:p>
          <a:r>
            <a:rPr lang="en-US" dirty="0" smtClean="0"/>
            <a:t>M1</a:t>
          </a:r>
          <a:endParaRPr lang="en-US" dirty="0"/>
        </a:p>
      </dgm:t>
    </dgm:pt>
    <dgm:pt modelId="{F6AE08F5-8603-4C68-A685-53BC1EF1A6A9}" type="parTrans" cxnId="{4B1561CD-58C4-4F54-847C-97C345B7A39D}">
      <dgm:prSet/>
      <dgm:spPr/>
      <dgm:t>
        <a:bodyPr/>
        <a:lstStyle/>
        <a:p>
          <a:endParaRPr lang="en-US"/>
        </a:p>
      </dgm:t>
    </dgm:pt>
    <dgm:pt modelId="{C3894822-D5C1-4D21-B5BD-B23E0E64159B}" type="sibTrans" cxnId="{4B1561CD-58C4-4F54-847C-97C345B7A39D}">
      <dgm:prSet/>
      <dgm:spPr/>
      <dgm:t>
        <a:bodyPr/>
        <a:lstStyle/>
        <a:p>
          <a:endParaRPr lang="en-US"/>
        </a:p>
      </dgm:t>
    </dgm:pt>
    <dgm:pt modelId="{A8FF6D3A-1B51-4A55-9C90-CE9E42F5200F}">
      <dgm:prSet phldrT="[Text]"/>
      <dgm:spPr/>
      <dgm:t>
        <a:bodyPr/>
        <a:lstStyle/>
        <a:p>
          <a:r>
            <a:rPr lang="en-US" dirty="0" smtClean="0"/>
            <a:t>M1-&gt;M1</a:t>
          </a:r>
          <a:endParaRPr lang="en-US" dirty="0"/>
        </a:p>
      </dgm:t>
    </dgm:pt>
    <dgm:pt modelId="{614E427C-C930-4AB4-ADA6-EC75E3E1E495}" type="parTrans" cxnId="{14A9A63C-DFCA-4A9E-888A-5938B824BEF9}">
      <dgm:prSet/>
      <dgm:spPr/>
      <dgm:t>
        <a:bodyPr/>
        <a:lstStyle/>
        <a:p>
          <a:endParaRPr lang="en-US"/>
        </a:p>
      </dgm:t>
    </dgm:pt>
    <dgm:pt modelId="{83FEBD02-7302-4E38-865B-6BBBBA626A43}" type="sibTrans" cxnId="{14A9A63C-DFCA-4A9E-888A-5938B824BEF9}">
      <dgm:prSet/>
      <dgm:spPr/>
      <dgm:t>
        <a:bodyPr/>
        <a:lstStyle/>
        <a:p>
          <a:endParaRPr lang="en-US"/>
        </a:p>
      </dgm:t>
    </dgm:pt>
    <dgm:pt modelId="{8B866F2C-7D39-478F-AD03-1C1E3C8BE267}">
      <dgm:prSet phldrT="[Text]"/>
      <dgm:spPr/>
      <dgm:t>
        <a:bodyPr/>
        <a:lstStyle/>
        <a:p>
          <a:r>
            <a:rPr lang="en-US" dirty="0" smtClean="0"/>
            <a:t>M1-&gt;M2</a:t>
          </a:r>
          <a:endParaRPr lang="en-US" dirty="0"/>
        </a:p>
      </dgm:t>
    </dgm:pt>
    <dgm:pt modelId="{0640D400-C3BA-46A4-B8DC-165BCD786153}" type="parTrans" cxnId="{3D152AB2-65F1-4A89-ABCF-BF5EF7057C27}">
      <dgm:prSet/>
      <dgm:spPr/>
      <dgm:t>
        <a:bodyPr/>
        <a:lstStyle/>
        <a:p>
          <a:endParaRPr lang="en-US"/>
        </a:p>
      </dgm:t>
    </dgm:pt>
    <dgm:pt modelId="{9E98D50E-4D63-4550-954E-9B065960FD37}" type="sibTrans" cxnId="{3D152AB2-65F1-4A89-ABCF-BF5EF7057C27}">
      <dgm:prSet/>
      <dgm:spPr/>
      <dgm:t>
        <a:bodyPr/>
        <a:lstStyle/>
        <a:p>
          <a:endParaRPr lang="en-US"/>
        </a:p>
      </dgm:t>
    </dgm:pt>
    <dgm:pt modelId="{CF39036C-6868-4C5A-8EF0-EFAE2A6B10C7}">
      <dgm:prSet phldrT="[Text]"/>
      <dgm:spPr/>
      <dgm:t>
        <a:bodyPr/>
        <a:lstStyle/>
        <a:p>
          <a:r>
            <a:rPr lang="en-US" dirty="0" smtClean="0"/>
            <a:t>M2</a:t>
          </a:r>
          <a:endParaRPr lang="en-US" dirty="0"/>
        </a:p>
      </dgm:t>
    </dgm:pt>
    <dgm:pt modelId="{6BA06561-B62B-4791-9739-0A0FD4C65D36}" type="parTrans" cxnId="{499ED43A-B53F-48AA-84AB-81CC8BF63682}">
      <dgm:prSet/>
      <dgm:spPr/>
      <dgm:t>
        <a:bodyPr/>
        <a:lstStyle/>
        <a:p>
          <a:endParaRPr lang="en-US"/>
        </a:p>
      </dgm:t>
    </dgm:pt>
    <dgm:pt modelId="{D31E48FD-07B5-4606-93DE-E0CA11E08410}" type="sibTrans" cxnId="{499ED43A-B53F-48AA-84AB-81CC8BF63682}">
      <dgm:prSet/>
      <dgm:spPr/>
      <dgm:t>
        <a:bodyPr/>
        <a:lstStyle/>
        <a:p>
          <a:endParaRPr lang="en-US"/>
        </a:p>
      </dgm:t>
    </dgm:pt>
    <dgm:pt modelId="{2F2FB0B4-ECFC-45CE-811D-4D1F664C7D61}">
      <dgm:prSet phldrT="[Text]"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5C315AFD-BC05-4150-AE8E-26CCE5CCE374}" type="parTrans" cxnId="{3084110A-3DFE-4707-99E9-3C1C2F34EB6C}">
      <dgm:prSet/>
      <dgm:spPr/>
      <dgm:t>
        <a:bodyPr/>
        <a:lstStyle/>
        <a:p>
          <a:endParaRPr lang="en-US"/>
        </a:p>
      </dgm:t>
    </dgm:pt>
    <dgm:pt modelId="{E56295B8-076E-4414-B1FD-EA3DD8188141}" type="sibTrans" cxnId="{3084110A-3DFE-4707-99E9-3C1C2F34EB6C}">
      <dgm:prSet/>
      <dgm:spPr/>
      <dgm:t>
        <a:bodyPr/>
        <a:lstStyle/>
        <a:p>
          <a:endParaRPr lang="en-US"/>
        </a:p>
      </dgm:t>
    </dgm:pt>
    <dgm:pt modelId="{2FAB8AFB-1C15-43C2-B9D9-8DFF80D2EC29}">
      <dgm:prSet phldrT="[Text]"/>
      <dgm:spPr/>
      <dgm:t>
        <a:bodyPr/>
        <a:lstStyle/>
        <a:p>
          <a:r>
            <a:rPr lang="en-US" dirty="0" smtClean="0"/>
            <a:t>M3</a:t>
          </a:r>
          <a:endParaRPr lang="en-US" dirty="0"/>
        </a:p>
      </dgm:t>
    </dgm:pt>
    <dgm:pt modelId="{16463E81-F320-4A1C-873E-FA24CCEB0DDB}" type="parTrans" cxnId="{52009AFF-C4CA-481B-8502-35FAE712A02F}">
      <dgm:prSet/>
      <dgm:spPr/>
      <dgm:t>
        <a:bodyPr/>
        <a:lstStyle/>
        <a:p>
          <a:endParaRPr lang="en-US"/>
        </a:p>
      </dgm:t>
    </dgm:pt>
    <dgm:pt modelId="{9949DF35-018B-4D58-B40D-3271B4A282C3}" type="sibTrans" cxnId="{52009AFF-C4CA-481B-8502-35FAE712A02F}">
      <dgm:prSet/>
      <dgm:spPr/>
      <dgm:t>
        <a:bodyPr/>
        <a:lstStyle/>
        <a:p>
          <a:endParaRPr lang="en-US"/>
        </a:p>
      </dgm:t>
    </dgm:pt>
    <dgm:pt modelId="{A2034A88-8EC6-4531-96CD-BE2234A48731}">
      <dgm:prSet phldrT="[Text]"/>
      <dgm:spPr/>
      <dgm:t>
        <a:bodyPr/>
        <a:lstStyle/>
        <a:p>
          <a:r>
            <a:rPr lang="en-US" dirty="0" smtClean="0"/>
            <a:t>M4</a:t>
          </a:r>
          <a:endParaRPr lang="en-US" dirty="0"/>
        </a:p>
      </dgm:t>
    </dgm:pt>
    <dgm:pt modelId="{9221A63F-33E6-461F-82E5-D5410F221417}" type="parTrans" cxnId="{14501BF7-AAB8-412E-A1A9-A9108B83AF62}">
      <dgm:prSet/>
      <dgm:spPr/>
      <dgm:t>
        <a:bodyPr/>
        <a:lstStyle/>
        <a:p>
          <a:endParaRPr lang="en-US"/>
        </a:p>
      </dgm:t>
    </dgm:pt>
    <dgm:pt modelId="{BA109F05-C4E6-465B-AB05-44F58F5BC5D0}" type="sibTrans" cxnId="{14501BF7-AAB8-412E-A1A9-A9108B83AF62}">
      <dgm:prSet/>
      <dgm:spPr/>
      <dgm:t>
        <a:bodyPr/>
        <a:lstStyle/>
        <a:p>
          <a:endParaRPr lang="en-US"/>
        </a:p>
      </dgm:t>
    </dgm:pt>
    <dgm:pt modelId="{184C1A6B-64E3-46F4-9F35-31B26FF42C2F}">
      <dgm:prSet phldrT="[Text]"/>
      <dgm:spPr/>
      <dgm:t>
        <a:bodyPr/>
        <a:lstStyle/>
        <a:p>
          <a:r>
            <a:rPr lang="en-US" dirty="0" smtClean="0"/>
            <a:t>M5</a:t>
          </a:r>
          <a:endParaRPr lang="en-US" dirty="0"/>
        </a:p>
      </dgm:t>
    </dgm:pt>
    <dgm:pt modelId="{3DAAABA6-6453-45C9-8D2A-9C29AAF83A5E}" type="parTrans" cxnId="{7A0ABD4F-9308-4730-AE77-A7EAF13DCAF1}">
      <dgm:prSet/>
      <dgm:spPr/>
      <dgm:t>
        <a:bodyPr/>
        <a:lstStyle/>
        <a:p>
          <a:endParaRPr lang="en-US"/>
        </a:p>
      </dgm:t>
    </dgm:pt>
    <dgm:pt modelId="{9D6048AD-6F47-463A-A4C4-DD4E840E51A4}" type="sibTrans" cxnId="{7A0ABD4F-9308-4730-AE77-A7EAF13DCAF1}">
      <dgm:prSet/>
      <dgm:spPr/>
      <dgm:t>
        <a:bodyPr/>
        <a:lstStyle/>
        <a:p>
          <a:endParaRPr lang="en-US"/>
        </a:p>
      </dgm:t>
    </dgm:pt>
    <dgm:pt modelId="{67DE2454-BE2E-4CDF-83C0-61A0F7DECCC8}">
      <dgm:prSet phldrT="[Text]"/>
      <dgm:spPr/>
      <dgm:t>
        <a:bodyPr/>
        <a:lstStyle/>
        <a:p>
          <a:r>
            <a:rPr lang="en-US" dirty="0" smtClean="0"/>
            <a:t>M6</a:t>
          </a:r>
          <a:endParaRPr lang="en-US" dirty="0"/>
        </a:p>
      </dgm:t>
    </dgm:pt>
    <dgm:pt modelId="{E25C0734-2A08-4354-B145-5393E595DA80}" type="parTrans" cxnId="{D4794CE2-52EB-4F60-A5B6-B1F741B29597}">
      <dgm:prSet/>
      <dgm:spPr/>
      <dgm:t>
        <a:bodyPr/>
        <a:lstStyle/>
        <a:p>
          <a:endParaRPr lang="en-US"/>
        </a:p>
      </dgm:t>
    </dgm:pt>
    <dgm:pt modelId="{19DE8A51-0C3E-478C-B341-F46CCA7186C2}" type="sibTrans" cxnId="{D4794CE2-52EB-4F60-A5B6-B1F741B29597}">
      <dgm:prSet/>
      <dgm:spPr/>
      <dgm:t>
        <a:bodyPr/>
        <a:lstStyle/>
        <a:p>
          <a:endParaRPr lang="en-US"/>
        </a:p>
      </dgm:t>
    </dgm:pt>
    <dgm:pt modelId="{16DD32BE-4C52-4879-9D73-23B226E647A7}">
      <dgm:prSet phldrT="[Text]"/>
      <dgm:spPr/>
      <dgm:t>
        <a:bodyPr/>
        <a:lstStyle/>
        <a:p>
          <a:r>
            <a:rPr lang="en-US" dirty="0" smtClean="0"/>
            <a:t>M7</a:t>
          </a:r>
          <a:endParaRPr lang="en-US" dirty="0"/>
        </a:p>
      </dgm:t>
    </dgm:pt>
    <dgm:pt modelId="{7C5ACCCD-3DEA-4261-8473-1ACE98F1EE01}" type="parTrans" cxnId="{EBD00AF9-9768-4B52-A9CE-CBAB7B6ABF4E}">
      <dgm:prSet/>
      <dgm:spPr/>
      <dgm:t>
        <a:bodyPr/>
        <a:lstStyle/>
        <a:p>
          <a:endParaRPr lang="en-US"/>
        </a:p>
      </dgm:t>
    </dgm:pt>
    <dgm:pt modelId="{19D36B1F-F0AE-4084-A8C0-1A34BADB156F}" type="sibTrans" cxnId="{EBD00AF9-9768-4B52-A9CE-CBAB7B6ABF4E}">
      <dgm:prSet/>
      <dgm:spPr/>
      <dgm:t>
        <a:bodyPr/>
        <a:lstStyle/>
        <a:p>
          <a:endParaRPr lang="en-US"/>
        </a:p>
      </dgm:t>
    </dgm:pt>
    <dgm:pt modelId="{1E0B254F-5886-42A9-9034-E6DED189B319}">
      <dgm:prSet phldrT="[Text]"/>
      <dgm:spPr/>
      <dgm:t>
        <a:bodyPr/>
        <a:lstStyle/>
        <a:p>
          <a:r>
            <a:rPr lang="en-US" dirty="0" smtClean="0"/>
            <a:t>M1-&gt;M3</a:t>
          </a:r>
          <a:endParaRPr lang="en-US" dirty="0"/>
        </a:p>
      </dgm:t>
    </dgm:pt>
    <dgm:pt modelId="{90B16CFE-2E0A-4EDF-B5F9-AB5151AF36E9}" type="parTrans" cxnId="{1C0D9A1F-6CF7-417D-A812-C5D3CD782DBE}">
      <dgm:prSet/>
      <dgm:spPr/>
      <dgm:t>
        <a:bodyPr/>
        <a:lstStyle/>
        <a:p>
          <a:endParaRPr lang="en-US"/>
        </a:p>
      </dgm:t>
    </dgm:pt>
    <dgm:pt modelId="{11E55125-B817-4180-BC7F-22B4FA1DE826}" type="sibTrans" cxnId="{1C0D9A1F-6CF7-417D-A812-C5D3CD782DBE}">
      <dgm:prSet/>
      <dgm:spPr/>
      <dgm:t>
        <a:bodyPr/>
        <a:lstStyle/>
        <a:p>
          <a:endParaRPr lang="en-US"/>
        </a:p>
      </dgm:t>
    </dgm:pt>
    <dgm:pt modelId="{13CBB1D2-84BF-4047-AED6-A36C520425E5}">
      <dgm:prSet phldrT="[Text]"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4AE3558E-A748-48ED-A2A1-046C2A60BD67}" type="parTrans" cxnId="{F1EC79DD-CA78-4982-B59B-D437CAB62F33}">
      <dgm:prSet/>
      <dgm:spPr/>
      <dgm:t>
        <a:bodyPr/>
        <a:lstStyle/>
        <a:p>
          <a:endParaRPr lang="en-US"/>
        </a:p>
      </dgm:t>
    </dgm:pt>
    <dgm:pt modelId="{6F5D2724-C6C7-40B3-AC9F-2F718917DBE8}" type="sibTrans" cxnId="{F1EC79DD-CA78-4982-B59B-D437CAB62F33}">
      <dgm:prSet/>
      <dgm:spPr/>
      <dgm:t>
        <a:bodyPr/>
        <a:lstStyle/>
        <a:p>
          <a:endParaRPr lang="en-US"/>
        </a:p>
      </dgm:t>
    </dgm:pt>
    <dgm:pt modelId="{7BD570A5-FEA3-44DD-A067-A50241F4BD7A}">
      <dgm:prSet phldrT="[Text]"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F4C2FACF-5025-4304-B787-69E9F2D6840F}" type="parTrans" cxnId="{4EC13365-B83C-43C6-AFFE-552816155207}">
      <dgm:prSet/>
      <dgm:spPr/>
      <dgm:t>
        <a:bodyPr/>
        <a:lstStyle/>
        <a:p>
          <a:endParaRPr lang="en-US"/>
        </a:p>
      </dgm:t>
    </dgm:pt>
    <dgm:pt modelId="{948D599B-8824-433D-968A-CCA6F8DAAD85}" type="sibTrans" cxnId="{4EC13365-B83C-43C6-AFFE-552816155207}">
      <dgm:prSet/>
      <dgm:spPr/>
      <dgm:t>
        <a:bodyPr/>
        <a:lstStyle/>
        <a:p>
          <a:endParaRPr lang="en-US"/>
        </a:p>
      </dgm:t>
    </dgm:pt>
    <dgm:pt modelId="{F5F91F04-DABF-4A33-B09C-1FA4D250B3A2}">
      <dgm:prSet phldrT="[Text]"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7CDEF922-5210-4217-B03E-0707E8B38A8F}" type="parTrans" cxnId="{DD0287D6-45B0-430C-800E-F29E5638CF01}">
      <dgm:prSet/>
      <dgm:spPr/>
      <dgm:t>
        <a:bodyPr/>
        <a:lstStyle/>
        <a:p>
          <a:endParaRPr lang="en-US"/>
        </a:p>
      </dgm:t>
    </dgm:pt>
    <dgm:pt modelId="{3DB6B9E6-3E7E-4545-811F-C75F8CD598DE}" type="sibTrans" cxnId="{DD0287D6-45B0-430C-800E-F29E5638CF01}">
      <dgm:prSet/>
      <dgm:spPr/>
      <dgm:t>
        <a:bodyPr/>
        <a:lstStyle/>
        <a:p>
          <a:endParaRPr lang="en-US"/>
        </a:p>
      </dgm:t>
    </dgm:pt>
    <dgm:pt modelId="{90E40E6C-E625-41C3-BF99-7EC6758B08D4}" type="pres">
      <dgm:prSet presAssocID="{06DFD6FD-6986-47E6-861D-7EEE9C9C90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5CC5CD4-C6B6-4841-89EE-0C5B74D56200}" type="pres">
      <dgm:prSet presAssocID="{9CD19278-969C-4F0D-85A4-8845764C9A27}" presName="root1" presStyleCnt="0"/>
      <dgm:spPr/>
    </dgm:pt>
    <dgm:pt modelId="{A265C808-2E7E-488F-984C-D0F8D2591234}" type="pres">
      <dgm:prSet presAssocID="{9CD19278-969C-4F0D-85A4-8845764C9A27}" presName="LevelOneTextNode" presStyleLbl="node0" presStyleIdx="0" presStyleCnt="1" custScaleX="121148" custScaleY="113075">
        <dgm:presLayoutVars>
          <dgm:chPref val="3"/>
        </dgm:presLayoutVars>
      </dgm:prSet>
      <dgm:spPr/>
    </dgm:pt>
    <dgm:pt modelId="{691509C8-803F-4EE5-907D-83240494F0CB}" type="pres">
      <dgm:prSet presAssocID="{9CD19278-969C-4F0D-85A4-8845764C9A27}" presName="level2hierChild" presStyleCnt="0"/>
      <dgm:spPr/>
    </dgm:pt>
    <dgm:pt modelId="{D620CD2F-5F4B-4796-9BDF-F5B0408B9880}" type="pres">
      <dgm:prSet presAssocID="{F6AE08F5-8603-4C68-A685-53BC1EF1A6A9}" presName="conn2-1" presStyleLbl="parChTrans1D2" presStyleIdx="0" presStyleCnt="7"/>
      <dgm:spPr/>
    </dgm:pt>
    <dgm:pt modelId="{1D7C97A5-E2D3-498B-8BD5-D6AD2F96BD82}" type="pres">
      <dgm:prSet presAssocID="{F6AE08F5-8603-4C68-A685-53BC1EF1A6A9}" presName="connTx" presStyleLbl="parChTrans1D2" presStyleIdx="0" presStyleCnt="7"/>
      <dgm:spPr/>
    </dgm:pt>
    <dgm:pt modelId="{E3AE0761-F7BD-45FB-B368-B842A4FAF3B6}" type="pres">
      <dgm:prSet presAssocID="{B2C2E35C-84C2-4FD0-9FA2-13F20C4AD50D}" presName="root2" presStyleCnt="0"/>
      <dgm:spPr/>
    </dgm:pt>
    <dgm:pt modelId="{EC2DD979-F0F5-405F-8B4F-C2B096A421E2}" type="pres">
      <dgm:prSet presAssocID="{B2C2E35C-84C2-4FD0-9FA2-13F20C4AD50D}" presName="LevelTwoTextNode" presStyleLbl="node2" presStyleIdx="0" presStyleCnt="7" custScaleX="39977" custScaleY="53303">
        <dgm:presLayoutVars>
          <dgm:chPref val="3"/>
        </dgm:presLayoutVars>
      </dgm:prSet>
      <dgm:spPr/>
    </dgm:pt>
    <dgm:pt modelId="{E192B425-68AF-40F1-8FF9-E26F053F40A2}" type="pres">
      <dgm:prSet presAssocID="{B2C2E35C-84C2-4FD0-9FA2-13F20C4AD50D}" presName="level3hierChild" presStyleCnt="0"/>
      <dgm:spPr/>
    </dgm:pt>
    <dgm:pt modelId="{6F0209B6-2E0C-4076-98A3-C8469917EE3C}" type="pres">
      <dgm:prSet presAssocID="{614E427C-C930-4AB4-ADA6-EC75E3E1E495}" presName="conn2-1" presStyleLbl="parChTrans1D3" presStyleIdx="0" presStyleCnt="7"/>
      <dgm:spPr/>
    </dgm:pt>
    <dgm:pt modelId="{B28893E8-0FD5-4766-89B6-E2C2FDE7726C}" type="pres">
      <dgm:prSet presAssocID="{614E427C-C930-4AB4-ADA6-EC75E3E1E495}" presName="connTx" presStyleLbl="parChTrans1D3" presStyleIdx="0" presStyleCnt="7"/>
      <dgm:spPr/>
    </dgm:pt>
    <dgm:pt modelId="{5346BAF4-6E02-49B0-9EBB-AF2C541F1FD9}" type="pres">
      <dgm:prSet presAssocID="{A8FF6D3A-1B51-4A55-9C90-CE9E42F5200F}" presName="root2" presStyleCnt="0"/>
      <dgm:spPr/>
    </dgm:pt>
    <dgm:pt modelId="{A755643A-A394-45E0-ABB2-D549BBE0DA42}" type="pres">
      <dgm:prSet presAssocID="{A8FF6D3A-1B51-4A55-9C90-CE9E42F5200F}" presName="LevelTwoTextNode" presStyleLbl="node3" presStyleIdx="0" presStyleCnt="7" custScaleX="60488" custScaleY="51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CECD0-D02E-44D3-B8C2-5B4C116A5FFF}" type="pres">
      <dgm:prSet presAssocID="{A8FF6D3A-1B51-4A55-9C90-CE9E42F5200F}" presName="level3hierChild" presStyleCnt="0"/>
      <dgm:spPr/>
    </dgm:pt>
    <dgm:pt modelId="{AC04C81B-5314-44B6-BF96-174793ADFD4A}" type="pres">
      <dgm:prSet presAssocID="{0640D400-C3BA-46A4-B8DC-165BCD786153}" presName="conn2-1" presStyleLbl="parChTrans1D3" presStyleIdx="1" presStyleCnt="7"/>
      <dgm:spPr/>
    </dgm:pt>
    <dgm:pt modelId="{2B8AB3A9-E020-46FC-8B40-70959922D30F}" type="pres">
      <dgm:prSet presAssocID="{0640D400-C3BA-46A4-B8DC-165BCD786153}" presName="connTx" presStyleLbl="parChTrans1D3" presStyleIdx="1" presStyleCnt="7"/>
      <dgm:spPr/>
    </dgm:pt>
    <dgm:pt modelId="{0B8C9603-96CF-4492-A6BE-613AF74109A9}" type="pres">
      <dgm:prSet presAssocID="{8B866F2C-7D39-478F-AD03-1C1E3C8BE267}" presName="root2" presStyleCnt="0"/>
      <dgm:spPr/>
    </dgm:pt>
    <dgm:pt modelId="{2F8FDA72-8D00-44A0-AFE0-919A2E616CA6}" type="pres">
      <dgm:prSet presAssocID="{8B866F2C-7D39-478F-AD03-1C1E3C8BE267}" presName="LevelTwoTextNode" presStyleLbl="node3" presStyleIdx="1" presStyleCnt="7" custScaleX="60488" custScaleY="51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FE44F6-5772-4DE8-BB28-D48DC0897A65}" type="pres">
      <dgm:prSet presAssocID="{8B866F2C-7D39-478F-AD03-1C1E3C8BE267}" presName="level3hierChild" presStyleCnt="0"/>
      <dgm:spPr/>
    </dgm:pt>
    <dgm:pt modelId="{CE4B3453-3B1D-454F-971B-26657C7A941B}" type="pres">
      <dgm:prSet presAssocID="{90B16CFE-2E0A-4EDF-B5F9-AB5151AF36E9}" presName="conn2-1" presStyleLbl="parChTrans1D3" presStyleIdx="2" presStyleCnt="7"/>
      <dgm:spPr/>
    </dgm:pt>
    <dgm:pt modelId="{019BC42C-FDBE-47FD-A949-0E1DD6BD602E}" type="pres">
      <dgm:prSet presAssocID="{90B16CFE-2E0A-4EDF-B5F9-AB5151AF36E9}" presName="connTx" presStyleLbl="parChTrans1D3" presStyleIdx="2" presStyleCnt="7"/>
      <dgm:spPr/>
    </dgm:pt>
    <dgm:pt modelId="{FE1DAEF8-B2E1-4E08-8A34-34395714266D}" type="pres">
      <dgm:prSet presAssocID="{1E0B254F-5886-42A9-9034-E6DED189B319}" presName="root2" presStyleCnt="0"/>
      <dgm:spPr/>
    </dgm:pt>
    <dgm:pt modelId="{3389BBBF-C649-4909-9A1C-EE770FF801EE}" type="pres">
      <dgm:prSet presAssocID="{1E0B254F-5886-42A9-9034-E6DED189B319}" presName="LevelTwoTextNode" presStyleLbl="node3" presStyleIdx="2" presStyleCnt="7" custScaleX="60488" custScaleY="51479">
        <dgm:presLayoutVars>
          <dgm:chPref val="3"/>
        </dgm:presLayoutVars>
      </dgm:prSet>
      <dgm:spPr/>
    </dgm:pt>
    <dgm:pt modelId="{D5B47D62-0CC5-4673-92AB-0541BBF664B5}" type="pres">
      <dgm:prSet presAssocID="{1E0B254F-5886-42A9-9034-E6DED189B319}" presName="level3hierChild" presStyleCnt="0"/>
      <dgm:spPr/>
    </dgm:pt>
    <dgm:pt modelId="{47822757-93D5-4E73-8149-6D92465F1113}" type="pres">
      <dgm:prSet presAssocID="{4AE3558E-A748-48ED-A2A1-046C2A60BD67}" presName="conn2-1" presStyleLbl="parChTrans1D3" presStyleIdx="3" presStyleCnt="7"/>
      <dgm:spPr/>
    </dgm:pt>
    <dgm:pt modelId="{89F13134-EEAE-4100-A2C4-FE851C7BF54A}" type="pres">
      <dgm:prSet presAssocID="{4AE3558E-A748-48ED-A2A1-046C2A60BD67}" presName="connTx" presStyleLbl="parChTrans1D3" presStyleIdx="3" presStyleCnt="7"/>
      <dgm:spPr/>
    </dgm:pt>
    <dgm:pt modelId="{184B33E6-5061-4A1E-B9C6-88E107A29133}" type="pres">
      <dgm:prSet presAssocID="{13CBB1D2-84BF-4047-AED6-A36C520425E5}" presName="root2" presStyleCnt="0"/>
      <dgm:spPr/>
    </dgm:pt>
    <dgm:pt modelId="{2B2A7D31-AB56-4A58-AB0C-7D65CAFBC0C8}" type="pres">
      <dgm:prSet presAssocID="{13CBB1D2-84BF-4047-AED6-A36C520425E5}" presName="LevelTwoTextNode" presStyleLbl="node3" presStyleIdx="3" presStyleCnt="7" custScaleX="60772" custScaleY="51082">
        <dgm:presLayoutVars>
          <dgm:chPref val="3"/>
        </dgm:presLayoutVars>
      </dgm:prSet>
      <dgm:spPr/>
    </dgm:pt>
    <dgm:pt modelId="{890F4415-780D-4069-B73D-4806D9C7FD8F}" type="pres">
      <dgm:prSet presAssocID="{13CBB1D2-84BF-4047-AED6-A36C520425E5}" presName="level3hierChild" presStyleCnt="0"/>
      <dgm:spPr/>
    </dgm:pt>
    <dgm:pt modelId="{997A3AE9-1692-405C-8A81-DE09033570A2}" type="pres">
      <dgm:prSet presAssocID="{6BA06561-B62B-4791-9739-0A0FD4C65D36}" presName="conn2-1" presStyleLbl="parChTrans1D2" presStyleIdx="1" presStyleCnt="7"/>
      <dgm:spPr/>
    </dgm:pt>
    <dgm:pt modelId="{2B193996-3B04-4801-8F45-E05B4289BE97}" type="pres">
      <dgm:prSet presAssocID="{6BA06561-B62B-4791-9739-0A0FD4C65D36}" presName="connTx" presStyleLbl="parChTrans1D2" presStyleIdx="1" presStyleCnt="7"/>
      <dgm:spPr/>
    </dgm:pt>
    <dgm:pt modelId="{1F7166FD-A4C9-4530-86C8-D94BDE6D55A1}" type="pres">
      <dgm:prSet presAssocID="{CF39036C-6868-4C5A-8EF0-EFAE2A6B10C7}" presName="root2" presStyleCnt="0"/>
      <dgm:spPr/>
    </dgm:pt>
    <dgm:pt modelId="{9199141D-55B6-46A2-98C2-CAE7AB162C77}" type="pres">
      <dgm:prSet presAssocID="{CF39036C-6868-4C5A-8EF0-EFAE2A6B10C7}" presName="LevelTwoTextNode" presStyleLbl="node2" presStyleIdx="1" presStyleCnt="7" custScaleX="39977" custScaleY="53303">
        <dgm:presLayoutVars>
          <dgm:chPref val="3"/>
        </dgm:presLayoutVars>
      </dgm:prSet>
      <dgm:spPr/>
    </dgm:pt>
    <dgm:pt modelId="{D34FB4E6-DEF4-4115-B943-0B507B390EA9}" type="pres">
      <dgm:prSet presAssocID="{CF39036C-6868-4C5A-8EF0-EFAE2A6B10C7}" presName="level3hierChild" presStyleCnt="0"/>
      <dgm:spPr/>
    </dgm:pt>
    <dgm:pt modelId="{DB324566-1607-4DB0-AC7C-32254B5A63FF}" type="pres">
      <dgm:prSet presAssocID="{5C315AFD-BC05-4150-AE8E-26CCE5CCE374}" presName="conn2-1" presStyleLbl="parChTrans1D3" presStyleIdx="4" presStyleCnt="7"/>
      <dgm:spPr/>
    </dgm:pt>
    <dgm:pt modelId="{2E6541AD-3DCC-44F0-857D-E5ADCC5EF3A1}" type="pres">
      <dgm:prSet presAssocID="{5C315AFD-BC05-4150-AE8E-26CCE5CCE374}" presName="connTx" presStyleLbl="parChTrans1D3" presStyleIdx="4" presStyleCnt="7"/>
      <dgm:spPr/>
    </dgm:pt>
    <dgm:pt modelId="{4ABC0CAB-3D14-4738-A823-509526C921AA}" type="pres">
      <dgm:prSet presAssocID="{2F2FB0B4-ECFC-45CE-811D-4D1F664C7D61}" presName="root2" presStyleCnt="0"/>
      <dgm:spPr/>
    </dgm:pt>
    <dgm:pt modelId="{A3EF7F20-BB7F-42EC-B2D9-94609B455CB0}" type="pres">
      <dgm:prSet presAssocID="{2F2FB0B4-ECFC-45CE-811D-4D1F664C7D61}" presName="LevelTwoTextNode" presStyleLbl="node3" presStyleIdx="4" presStyleCnt="7" custScaleX="60772" custScaleY="51082">
        <dgm:presLayoutVars>
          <dgm:chPref val="3"/>
        </dgm:presLayoutVars>
      </dgm:prSet>
      <dgm:spPr/>
    </dgm:pt>
    <dgm:pt modelId="{26E6A01A-CAAB-46DC-BE48-DD571BAD4BAC}" type="pres">
      <dgm:prSet presAssocID="{2F2FB0B4-ECFC-45CE-811D-4D1F664C7D61}" presName="level3hierChild" presStyleCnt="0"/>
      <dgm:spPr/>
    </dgm:pt>
    <dgm:pt modelId="{89879B4E-C57A-443B-9F6C-1A1A453238A1}" type="pres">
      <dgm:prSet presAssocID="{16463E81-F320-4A1C-873E-FA24CCEB0DDB}" presName="conn2-1" presStyleLbl="parChTrans1D2" presStyleIdx="2" presStyleCnt="7"/>
      <dgm:spPr/>
    </dgm:pt>
    <dgm:pt modelId="{8038DBA2-81FD-4736-8BCB-FAE74F4F2A57}" type="pres">
      <dgm:prSet presAssocID="{16463E81-F320-4A1C-873E-FA24CCEB0DDB}" presName="connTx" presStyleLbl="parChTrans1D2" presStyleIdx="2" presStyleCnt="7"/>
      <dgm:spPr/>
    </dgm:pt>
    <dgm:pt modelId="{16900B15-A0DF-4B7E-8989-7418F7E00341}" type="pres">
      <dgm:prSet presAssocID="{2FAB8AFB-1C15-43C2-B9D9-8DFF80D2EC29}" presName="root2" presStyleCnt="0"/>
      <dgm:spPr/>
    </dgm:pt>
    <dgm:pt modelId="{E4E19B99-8A2E-4F7E-89CE-984F343BCB15}" type="pres">
      <dgm:prSet presAssocID="{2FAB8AFB-1C15-43C2-B9D9-8DFF80D2EC29}" presName="LevelTwoTextNode" presStyleLbl="node2" presStyleIdx="2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E18E36-0247-49E0-960F-BC6C3DA37694}" type="pres">
      <dgm:prSet presAssocID="{2FAB8AFB-1C15-43C2-B9D9-8DFF80D2EC29}" presName="level3hierChild" presStyleCnt="0"/>
      <dgm:spPr/>
    </dgm:pt>
    <dgm:pt modelId="{6E727B0D-0D9D-476B-9EED-4CBAD4FA2965}" type="pres">
      <dgm:prSet presAssocID="{F4C2FACF-5025-4304-B787-69E9F2D6840F}" presName="conn2-1" presStyleLbl="parChTrans1D3" presStyleIdx="5" presStyleCnt="7"/>
      <dgm:spPr/>
    </dgm:pt>
    <dgm:pt modelId="{B078DD3B-06E8-4C0F-AECC-010FDD8E0859}" type="pres">
      <dgm:prSet presAssocID="{F4C2FACF-5025-4304-B787-69E9F2D6840F}" presName="connTx" presStyleLbl="parChTrans1D3" presStyleIdx="5" presStyleCnt="7"/>
      <dgm:spPr/>
    </dgm:pt>
    <dgm:pt modelId="{CCD8263C-7B6E-46EF-94FA-3400C4870F6D}" type="pres">
      <dgm:prSet presAssocID="{7BD570A5-FEA3-44DD-A067-A50241F4BD7A}" presName="root2" presStyleCnt="0"/>
      <dgm:spPr/>
    </dgm:pt>
    <dgm:pt modelId="{54313380-0166-4853-AA46-597244F02429}" type="pres">
      <dgm:prSet presAssocID="{7BD570A5-FEA3-44DD-A067-A50241F4BD7A}" presName="LevelTwoTextNode" presStyleLbl="node3" presStyleIdx="5" presStyleCnt="7" custScaleX="60772" custScaleY="51082" custLinFactNeighborX="-1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0CBE45-2747-4B49-ADB8-A70608414023}" type="pres">
      <dgm:prSet presAssocID="{7BD570A5-FEA3-44DD-A067-A50241F4BD7A}" presName="level3hierChild" presStyleCnt="0"/>
      <dgm:spPr/>
    </dgm:pt>
    <dgm:pt modelId="{6A582C07-D287-4666-8F52-00E924175022}" type="pres">
      <dgm:prSet presAssocID="{9221A63F-33E6-461F-82E5-D5410F221417}" presName="conn2-1" presStyleLbl="parChTrans1D2" presStyleIdx="3" presStyleCnt="7"/>
      <dgm:spPr/>
    </dgm:pt>
    <dgm:pt modelId="{BD1544F7-61EA-4095-BFB8-580317E9A2DA}" type="pres">
      <dgm:prSet presAssocID="{9221A63F-33E6-461F-82E5-D5410F221417}" presName="connTx" presStyleLbl="parChTrans1D2" presStyleIdx="3" presStyleCnt="7"/>
      <dgm:spPr/>
    </dgm:pt>
    <dgm:pt modelId="{F887017B-58BA-4A82-AACD-B54FA4148643}" type="pres">
      <dgm:prSet presAssocID="{A2034A88-8EC6-4531-96CD-BE2234A48731}" presName="root2" presStyleCnt="0"/>
      <dgm:spPr/>
    </dgm:pt>
    <dgm:pt modelId="{31E626EF-3E3F-404D-AFFB-BC18AAF79582}" type="pres">
      <dgm:prSet presAssocID="{A2034A88-8EC6-4531-96CD-BE2234A48731}" presName="LevelTwoTextNode" presStyleLbl="node2" presStyleIdx="3" presStyleCnt="7" custScaleX="39977" custScaleY="53303">
        <dgm:presLayoutVars>
          <dgm:chPref val="3"/>
        </dgm:presLayoutVars>
      </dgm:prSet>
      <dgm:spPr/>
    </dgm:pt>
    <dgm:pt modelId="{A30A2D44-28CC-41F2-920F-6051A4DBCDCC}" type="pres">
      <dgm:prSet presAssocID="{A2034A88-8EC6-4531-96CD-BE2234A48731}" presName="level3hierChild" presStyleCnt="0"/>
      <dgm:spPr/>
    </dgm:pt>
    <dgm:pt modelId="{57C9861F-5B74-4F9F-9749-44DD2D446056}" type="pres">
      <dgm:prSet presAssocID="{7CDEF922-5210-4217-B03E-0707E8B38A8F}" presName="conn2-1" presStyleLbl="parChTrans1D3" presStyleIdx="6" presStyleCnt="7"/>
      <dgm:spPr/>
    </dgm:pt>
    <dgm:pt modelId="{8C596E3E-EFBB-452D-A73C-A3662C5D3041}" type="pres">
      <dgm:prSet presAssocID="{7CDEF922-5210-4217-B03E-0707E8B38A8F}" presName="connTx" presStyleLbl="parChTrans1D3" presStyleIdx="6" presStyleCnt="7"/>
      <dgm:spPr/>
    </dgm:pt>
    <dgm:pt modelId="{8CBA8070-747B-409E-9788-7D2161CDCBCF}" type="pres">
      <dgm:prSet presAssocID="{F5F91F04-DABF-4A33-B09C-1FA4D250B3A2}" presName="root2" presStyleCnt="0"/>
      <dgm:spPr/>
    </dgm:pt>
    <dgm:pt modelId="{DA161BB0-D0D3-4E86-80D3-9CB50C999C3A}" type="pres">
      <dgm:prSet presAssocID="{F5F91F04-DABF-4A33-B09C-1FA4D250B3A2}" presName="LevelTwoTextNode" presStyleLbl="node3" presStyleIdx="6" presStyleCnt="7" custScaleX="60772" custScaleY="510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4C16FE-7D91-440B-B30A-2FC051DF9764}" type="pres">
      <dgm:prSet presAssocID="{F5F91F04-DABF-4A33-B09C-1FA4D250B3A2}" presName="level3hierChild" presStyleCnt="0"/>
      <dgm:spPr/>
    </dgm:pt>
    <dgm:pt modelId="{142134EC-2FCE-4F28-9E94-2762A7496F95}" type="pres">
      <dgm:prSet presAssocID="{3DAAABA6-6453-45C9-8D2A-9C29AAF83A5E}" presName="conn2-1" presStyleLbl="parChTrans1D2" presStyleIdx="4" presStyleCnt="7"/>
      <dgm:spPr/>
    </dgm:pt>
    <dgm:pt modelId="{261E14A8-1BB2-4356-A252-225415CBC485}" type="pres">
      <dgm:prSet presAssocID="{3DAAABA6-6453-45C9-8D2A-9C29AAF83A5E}" presName="connTx" presStyleLbl="parChTrans1D2" presStyleIdx="4" presStyleCnt="7"/>
      <dgm:spPr/>
    </dgm:pt>
    <dgm:pt modelId="{FE354A72-1848-4FD7-AD5B-71B0FF327FF0}" type="pres">
      <dgm:prSet presAssocID="{184C1A6B-64E3-46F4-9F35-31B26FF42C2F}" presName="root2" presStyleCnt="0"/>
      <dgm:spPr/>
    </dgm:pt>
    <dgm:pt modelId="{08DCBB59-8CD4-4A99-A33E-691D7953B721}" type="pres">
      <dgm:prSet presAssocID="{184C1A6B-64E3-46F4-9F35-31B26FF42C2F}" presName="LevelTwoTextNode" presStyleLbl="node2" presStyleIdx="4" presStyleCnt="7" custScaleX="39977" custScaleY="53303">
        <dgm:presLayoutVars>
          <dgm:chPref val="3"/>
        </dgm:presLayoutVars>
      </dgm:prSet>
      <dgm:spPr/>
    </dgm:pt>
    <dgm:pt modelId="{55397190-CBC2-4F7C-991E-9306C4AFEF8C}" type="pres">
      <dgm:prSet presAssocID="{184C1A6B-64E3-46F4-9F35-31B26FF42C2F}" presName="level3hierChild" presStyleCnt="0"/>
      <dgm:spPr/>
    </dgm:pt>
    <dgm:pt modelId="{26211C8B-5BFA-48DB-9A5A-6FDB7D1C8FFB}" type="pres">
      <dgm:prSet presAssocID="{E25C0734-2A08-4354-B145-5393E595DA80}" presName="conn2-1" presStyleLbl="parChTrans1D2" presStyleIdx="5" presStyleCnt="7"/>
      <dgm:spPr/>
    </dgm:pt>
    <dgm:pt modelId="{47D29A3D-D75D-4643-AEE0-E448555A856E}" type="pres">
      <dgm:prSet presAssocID="{E25C0734-2A08-4354-B145-5393E595DA80}" presName="connTx" presStyleLbl="parChTrans1D2" presStyleIdx="5" presStyleCnt="7"/>
      <dgm:spPr/>
    </dgm:pt>
    <dgm:pt modelId="{5607DF2A-13B7-424E-9D72-425251AF8E9D}" type="pres">
      <dgm:prSet presAssocID="{67DE2454-BE2E-4CDF-83C0-61A0F7DECCC8}" presName="root2" presStyleCnt="0"/>
      <dgm:spPr/>
    </dgm:pt>
    <dgm:pt modelId="{73E31703-FD50-42E4-BC05-CD5C467E43EE}" type="pres">
      <dgm:prSet presAssocID="{67DE2454-BE2E-4CDF-83C0-61A0F7DECCC8}" presName="LevelTwoTextNode" presStyleLbl="node2" presStyleIdx="5" presStyleCnt="7" custScaleX="39977" custScaleY="53303">
        <dgm:presLayoutVars>
          <dgm:chPref val="3"/>
        </dgm:presLayoutVars>
      </dgm:prSet>
      <dgm:spPr/>
    </dgm:pt>
    <dgm:pt modelId="{C152D82D-C6A0-496A-8AF4-60E67116E3A4}" type="pres">
      <dgm:prSet presAssocID="{67DE2454-BE2E-4CDF-83C0-61A0F7DECCC8}" presName="level3hierChild" presStyleCnt="0"/>
      <dgm:spPr/>
    </dgm:pt>
    <dgm:pt modelId="{39BDA215-38FB-4429-8E62-5011ED01F196}" type="pres">
      <dgm:prSet presAssocID="{7C5ACCCD-3DEA-4261-8473-1ACE98F1EE01}" presName="conn2-1" presStyleLbl="parChTrans1D2" presStyleIdx="6" presStyleCnt="7"/>
      <dgm:spPr/>
    </dgm:pt>
    <dgm:pt modelId="{347E78AE-1FC2-4E2C-A0CD-38CB23E9332A}" type="pres">
      <dgm:prSet presAssocID="{7C5ACCCD-3DEA-4261-8473-1ACE98F1EE01}" presName="connTx" presStyleLbl="parChTrans1D2" presStyleIdx="6" presStyleCnt="7"/>
      <dgm:spPr/>
    </dgm:pt>
    <dgm:pt modelId="{7AB4C846-B931-406C-AC31-E4BF4C2D5EDF}" type="pres">
      <dgm:prSet presAssocID="{16DD32BE-4C52-4879-9D73-23B226E647A7}" presName="root2" presStyleCnt="0"/>
      <dgm:spPr/>
    </dgm:pt>
    <dgm:pt modelId="{6286ADAF-131D-4561-944B-3753BE536A2B}" type="pres">
      <dgm:prSet presAssocID="{16DD32BE-4C52-4879-9D73-23B226E647A7}" presName="LevelTwoTextNode" presStyleLbl="node2" presStyleIdx="6" presStyleCnt="7" custScaleX="39977" custScaleY="53303">
        <dgm:presLayoutVars>
          <dgm:chPref val="3"/>
        </dgm:presLayoutVars>
      </dgm:prSet>
      <dgm:spPr/>
    </dgm:pt>
    <dgm:pt modelId="{62C83757-12B2-40D1-9AF7-E4FF45FDA03F}" type="pres">
      <dgm:prSet presAssocID="{16DD32BE-4C52-4879-9D73-23B226E647A7}" presName="level3hierChild" presStyleCnt="0"/>
      <dgm:spPr/>
    </dgm:pt>
  </dgm:ptLst>
  <dgm:cxnLst>
    <dgm:cxn modelId="{1A849BC8-D334-4520-BEE9-14453CADF6AD}" type="presOf" srcId="{2FAB8AFB-1C15-43C2-B9D9-8DFF80D2EC29}" destId="{E4E19B99-8A2E-4F7E-89CE-984F343BCB15}" srcOrd="0" destOrd="0" presId="urn:microsoft.com/office/officeart/2005/8/layout/hierarchy2"/>
    <dgm:cxn modelId="{E34513B9-18E3-4E8D-9D86-879CFB957E1B}" type="presOf" srcId="{2F2FB0B4-ECFC-45CE-811D-4D1F664C7D61}" destId="{A3EF7F20-BB7F-42EC-B2D9-94609B455CB0}" srcOrd="0" destOrd="0" presId="urn:microsoft.com/office/officeart/2005/8/layout/hierarchy2"/>
    <dgm:cxn modelId="{423C10CC-A2AC-4777-992F-A1E70F040EC0}" type="presOf" srcId="{F6AE08F5-8603-4C68-A685-53BC1EF1A6A9}" destId="{D620CD2F-5F4B-4796-9BDF-F5B0408B9880}" srcOrd="0" destOrd="0" presId="urn:microsoft.com/office/officeart/2005/8/layout/hierarchy2"/>
    <dgm:cxn modelId="{44922BFE-AE02-49C4-B82E-948EA618CFAC}" type="presOf" srcId="{E25C0734-2A08-4354-B145-5393E595DA80}" destId="{26211C8B-5BFA-48DB-9A5A-6FDB7D1C8FFB}" srcOrd="0" destOrd="0" presId="urn:microsoft.com/office/officeart/2005/8/layout/hierarchy2"/>
    <dgm:cxn modelId="{3B544626-D94B-4D71-9A34-B1DC115526C6}" type="presOf" srcId="{1E0B254F-5886-42A9-9034-E6DED189B319}" destId="{3389BBBF-C649-4909-9A1C-EE770FF801EE}" srcOrd="0" destOrd="0" presId="urn:microsoft.com/office/officeart/2005/8/layout/hierarchy2"/>
    <dgm:cxn modelId="{2173500A-499B-433B-B261-EDFC70A1A8F7}" type="presOf" srcId="{184C1A6B-64E3-46F4-9F35-31B26FF42C2F}" destId="{08DCBB59-8CD4-4A99-A33E-691D7953B721}" srcOrd="0" destOrd="0" presId="urn:microsoft.com/office/officeart/2005/8/layout/hierarchy2"/>
    <dgm:cxn modelId="{4EC13365-B83C-43C6-AFFE-552816155207}" srcId="{2FAB8AFB-1C15-43C2-B9D9-8DFF80D2EC29}" destId="{7BD570A5-FEA3-44DD-A067-A50241F4BD7A}" srcOrd="0" destOrd="0" parTransId="{F4C2FACF-5025-4304-B787-69E9F2D6840F}" sibTransId="{948D599B-8824-433D-968A-CCA6F8DAAD85}"/>
    <dgm:cxn modelId="{EBD00AF9-9768-4B52-A9CE-CBAB7B6ABF4E}" srcId="{9CD19278-969C-4F0D-85A4-8845764C9A27}" destId="{16DD32BE-4C52-4879-9D73-23B226E647A7}" srcOrd="6" destOrd="0" parTransId="{7C5ACCCD-3DEA-4261-8473-1ACE98F1EE01}" sibTransId="{19D36B1F-F0AE-4084-A8C0-1A34BADB156F}"/>
    <dgm:cxn modelId="{236640FE-E3CC-4A34-AC46-516F20CFA403}" type="presOf" srcId="{F4C2FACF-5025-4304-B787-69E9F2D6840F}" destId="{B078DD3B-06E8-4C0F-AECC-010FDD8E0859}" srcOrd="1" destOrd="0" presId="urn:microsoft.com/office/officeart/2005/8/layout/hierarchy2"/>
    <dgm:cxn modelId="{16CCA22B-E3B5-41BA-99F9-2E1FA9418D32}" type="presOf" srcId="{3DAAABA6-6453-45C9-8D2A-9C29AAF83A5E}" destId="{261E14A8-1BB2-4356-A252-225415CBC485}" srcOrd="1" destOrd="0" presId="urn:microsoft.com/office/officeart/2005/8/layout/hierarchy2"/>
    <dgm:cxn modelId="{DDFB2B64-07F8-4D72-9397-B45A53EACC03}" type="presOf" srcId="{4AE3558E-A748-48ED-A2A1-046C2A60BD67}" destId="{89F13134-EEAE-4100-A2C4-FE851C7BF54A}" srcOrd="1" destOrd="0" presId="urn:microsoft.com/office/officeart/2005/8/layout/hierarchy2"/>
    <dgm:cxn modelId="{F2BC7580-7FFC-4FA9-A391-159C5DEDDC7E}" type="presOf" srcId="{0640D400-C3BA-46A4-B8DC-165BCD786153}" destId="{2B8AB3A9-E020-46FC-8B40-70959922D30F}" srcOrd="1" destOrd="0" presId="urn:microsoft.com/office/officeart/2005/8/layout/hierarchy2"/>
    <dgm:cxn modelId="{7E2D693F-F281-419A-A1C3-E08DB835C87E}" type="presOf" srcId="{7CDEF922-5210-4217-B03E-0707E8B38A8F}" destId="{8C596E3E-EFBB-452D-A73C-A3662C5D3041}" srcOrd="1" destOrd="0" presId="urn:microsoft.com/office/officeart/2005/8/layout/hierarchy2"/>
    <dgm:cxn modelId="{14501BF7-AAB8-412E-A1A9-A9108B83AF62}" srcId="{9CD19278-969C-4F0D-85A4-8845764C9A27}" destId="{A2034A88-8EC6-4531-96CD-BE2234A48731}" srcOrd="3" destOrd="0" parTransId="{9221A63F-33E6-461F-82E5-D5410F221417}" sibTransId="{BA109F05-C4E6-465B-AB05-44F58F5BC5D0}"/>
    <dgm:cxn modelId="{A5B8B38B-9EFE-40BB-8F29-EF50FC35B0E8}" type="presOf" srcId="{0640D400-C3BA-46A4-B8DC-165BCD786153}" destId="{AC04C81B-5314-44B6-BF96-174793ADFD4A}" srcOrd="0" destOrd="0" presId="urn:microsoft.com/office/officeart/2005/8/layout/hierarchy2"/>
    <dgm:cxn modelId="{859E74F4-E91A-4CF5-9DEA-C3834073BDE3}" type="presOf" srcId="{A8FF6D3A-1B51-4A55-9C90-CE9E42F5200F}" destId="{A755643A-A394-45E0-ABB2-D549BBE0DA42}" srcOrd="0" destOrd="0" presId="urn:microsoft.com/office/officeart/2005/8/layout/hierarchy2"/>
    <dgm:cxn modelId="{4B1561CD-58C4-4F54-847C-97C345B7A39D}" srcId="{9CD19278-969C-4F0D-85A4-8845764C9A27}" destId="{B2C2E35C-84C2-4FD0-9FA2-13F20C4AD50D}" srcOrd="0" destOrd="0" parTransId="{F6AE08F5-8603-4C68-A685-53BC1EF1A6A9}" sibTransId="{C3894822-D5C1-4D21-B5BD-B23E0E64159B}"/>
    <dgm:cxn modelId="{3084110A-3DFE-4707-99E9-3C1C2F34EB6C}" srcId="{CF39036C-6868-4C5A-8EF0-EFAE2A6B10C7}" destId="{2F2FB0B4-ECFC-45CE-811D-4D1F664C7D61}" srcOrd="0" destOrd="0" parTransId="{5C315AFD-BC05-4150-AE8E-26CCE5CCE374}" sibTransId="{E56295B8-076E-4414-B1FD-EA3DD8188141}"/>
    <dgm:cxn modelId="{1C0D9A1F-6CF7-417D-A812-C5D3CD782DBE}" srcId="{B2C2E35C-84C2-4FD0-9FA2-13F20C4AD50D}" destId="{1E0B254F-5886-42A9-9034-E6DED189B319}" srcOrd="2" destOrd="0" parTransId="{90B16CFE-2E0A-4EDF-B5F9-AB5151AF36E9}" sibTransId="{11E55125-B817-4180-BC7F-22B4FA1DE826}"/>
    <dgm:cxn modelId="{577D40BE-A768-4020-A8B9-E48F580C98A8}" type="presOf" srcId="{06DFD6FD-6986-47E6-861D-7EEE9C9C905A}" destId="{90E40E6C-E625-41C3-BF99-7EC6758B08D4}" srcOrd="0" destOrd="0" presId="urn:microsoft.com/office/officeart/2005/8/layout/hierarchy2"/>
    <dgm:cxn modelId="{626AAF04-B39E-420E-8836-9576061E269E}" type="presOf" srcId="{7C5ACCCD-3DEA-4261-8473-1ACE98F1EE01}" destId="{39BDA215-38FB-4429-8E62-5011ED01F196}" srcOrd="0" destOrd="0" presId="urn:microsoft.com/office/officeart/2005/8/layout/hierarchy2"/>
    <dgm:cxn modelId="{499ED43A-B53F-48AA-84AB-81CC8BF63682}" srcId="{9CD19278-969C-4F0D-85A4-8845764C9A27}" destId="{CF39036C-6868-4C5A-8EF0-EFAE2A6B10C7}" srcOrd="1" destOrd="0" parTransId="{6BA06561-B62B-4791-9739-0A0FD4C65D36}" sibTransId="{D31E48FD-07B5-4606-93DE-E0CA11E08410}"/>
    <dgm:cxn modelId="{1F99D193-4452-4FA7-9792-FCEBA03E0B61}" type="presOf" srcId="{13CBB1D2-84BF-4047-AED6-A36C520425E5}" destId="{2B2A7D31-AB56-4A58-AB0C-7D65CAFBC0C8}" srcOrd="0" destOrd="0" presId="urn:microsoft.com/office/officeart/2005/8/layout/hierarchy2"/>
    <dgm:cxn modelId="{D98530E8-8CA9-4EF6-AF16-7387FC6366DF}" type="presOf" srcId="{614E427C-C930-4AB4-ADA6-EC75E3E1E495}" destId="{6F0209B6-2E0C-4076-98A3-C8469917EE3C}" srcOrd="0" destOrd="0" presId="urn:microsoft.com/office/officeart/2005/8/layout/hierarchy2"/>
    <dgm:cxn modelId="{4C3F6DAC-34FE-44AF-B229-1CBEC53B78D2}" type="presOf" srcId="{4AE3558E-A748-48ED-A2A1-046C2A60BD67}" destId="{47822757-93D5-4E73-8149-6D92465F1113}" srcOrd="0" destOrd="0" presId="urn:microsoft.com/office/officeart/2005/8/layout/hierarchy2"/>
    <dgm:cxn modelId="{42E20650-0FD8-4182-81DD-D08FC55BAA0E}" type="presOf" srcId="{7C5ACCCD-3DEA-4261-8473-1ACE98F1EE01}" destId="{347E78AE-1FC2-4E2C-A0CD-38CB23E9332A}" srcOrd="1" destOrd="0" presId="urn:microsoft.com/office/officeart/2005/8/layout/hierarchy2"/>
    <dgm:cxn modelId="{3D152AB2-65F1-4A89-ABCF-BF5EF7057C27}" srcId="{B2C2E35C-84C2-4FD0-9FA2-13F20C4AD50D}" destId="{8B866F2C-7D39-478F-AD03-1C1E3C8BE267}" srcOrd="1" destOrd="0" parTransId="{0640D400-C3BA-46A4-B8DC-165BCD786153}" sibTransId="{9E98D50E-4D63-4550-954E-9B065960FD37}"/>
    <dgm:cxn modelId="{27307D6B-F439-4BA8-A7FE-16A79461B5FA}" type="presOf" srcId="{F4C2FACF-5025-4304-B787-69E9F2D6840F}" destId="{6E727B0D-0D9D-476B-9EED-4CBAD4FA2965}" srcOrd="0" destOrd="0" presId="urn:microsoft.com/office/officeart/2005/8/layout/hierarchy2"/>
    <dgm:cxn modelId="{D6EF8D68-DCDF-4DA6-A09B-63BB2F03A42E}" type="presOf" srcId="{16DD32BE-4C52-4879-9D73-23B226E647A7}" destId="{6286ADAF-131D-4561-944B-3753BE536A2B}" srcOrd="0" destOrd="0" presId="urn:microsoft.com/office/officeart/2005/8/layout/hierarchy2"/>
    <dgm:cxn modelId="{96432C47-9010-4572-A5F8-94BB898BE3A7}" type="presOf" srcId="{7CDEF922-5210-4217-B03E-0707E8B38A8F}" destId="{57C9861F-5B74-4F9F-9749-44DD2D446056}" srcOrd="0" destOrd="0" presId="urn:microsoft.com/office/officeart/2005/8/layout/hierarchy2"/>
    <dgm:cxn modelId="{5FBD5323-D9D3-4098-803B-D11F1A992F2D}" type="presOf" srcId="{90B16CFE-2E0A-4EDF-B5F9-AB5151AF36E9}" destId="{019BC42C-FDBE-47FD-A949-0E1DD6BD602E}" srcOrd="1" destOrd="0" presId="urn:microsoft.com/office/officeart/2005/8/layout/hierarchy2"/>
    <dgm:cxn modelId="{5C191BE9-0506-4F26-82D7-9928A027E7E6}" type="presOf" srcId="{9221A63F-33E6-461F-82E5-D5410F221417}" destId="{BD1544F7-61EA-4095-BFB8-580317E9A2DA}" srcOrd="1" destOrd="0" presId="urn:microsoft.com/office/officeart/2005/8/layout/hierarchy2"/>
    <dgm:cxn modelId="{39EB197F-5246-4275-9908-42CB550864FC}" type="presOf" srcId="{9221A63F-33E6-461F-82E5-D5410F221417}" destId="{6A582C07-D287-4666-8F52-00E924175022}" srcOrd="0" destOrd="0" presId="urn:microsoft.com/office/officeart/2005/8/layout/hierarchy2"/>
    <dgm:cxn modelId="{3069AE48-F4B6-4449-8662-64ADFC8F7C10}" type="presOf" srcId="{16463E81-F320-4A1C-873E-FA24CCEB0DDB}" destId="{8038DBA2-81FD-4736-8BCB-FAE74F4F2A57}" srcOrd="1" destOrd="0" presId="urn:microsoft.com/office/officeart/2005/8/layout/hierarchy2"/>
    <dgm:cxn modelId="{1CC6FD18-D1FE-478C-B838-5CCEFA483E2E}" type="presOf" srcId="{B2C2E35C-84C2-4FD0-9FA2-13F20C4AD50D}" destId="{EC2DD979-F0F5-405F-8B4F-C2B096A421E2}" srcOrd="0" destOrd="0" presId="urn:microsoft.com/office/officeart/2005/8/layout/hierarchy2"/>
    <dgm:cxn modelId="{4C66962F-037E-42DD-853F-D62DC6337F41}" type="presOf" srcId="{6BA06561-B62B-4791-9739-0A0FD4C65D36}" destId="{2B193996-3B04-4801-8F45-E05B4289BE97}" srcOrd="1" destOrd="0" presId="urn:microsoft.com/office/officeart/2005/8/layout/hierarchy2"/>
    <dgm:cxn modelId="{DD0287D6-45B0-430C-800E-F29E5638CF01}" srcId="{A2034A88-8EC6-4531-96CD-BE2234A48731}" destId="{F5F91F04-DABF-4A33-B09C-1FA4D250B3A2}" srcOrd="0" destOrd="0" parTransId="{7CDEF922-5210-4217-B03E-0707E8B38A8F}" sibTransId="{3DB6B9E6-3E7E-4545-811F-C75F8CD598DE}"/>
    <dgm:cxn modelId="{D3EE0FF9-189A-4673-BD85-A2E2190D459D}" type="presOf" srcId="{CF39036C-6868-4C5A-8EF0-EFAE2A6B10C7}" destId="{9199141D-55B6-46A2-98C2-CAE7AB162C77}" srcOrd="0" destOrd="0" presId="urn:microsoft.com/office/officeart/2005/8/layout/hierarchy2"/>
    <dgm:cxn modelId="{87975742-6213-4CB4-A466-B6EFE017FBB9}" type="presOf" srcId="{16463E81-F320-4A1C-873E-FA24CCEB0DDB}" destId="{89879B4E-C57A-443B-9F6C-1A1A453238A1}" srcOrd="0" destOrd="0" presId="urn:microsoft.com/office/officeart/2005/8/layout/hierarchy2"/>
    <dgm:cxn modelId="{A48841F9-2CDD-474D-B5D1-689E65AFEB91}" type="presOf" srcId="{90B16CFE-2E0A-4EDF-B5F9-AB5151AF36E9}" destId="{CE4B3453-3B1D-454F-971B-26657C7A941B}" srcOrd="0" destOrd="0" presId="urn:microsoft.com/office/officeart/2005/8/layout/hierarchy2"/>
    <dgm:cxn modelId="{7A0ABD4F-9308-4730-AE77-A7EAF13DCAF1}" srcId="{9CD19278-969C-4F0D-85A4-8845764C9A27}" destId="{184C1A6B-64E3-46F4-9F35-31B26FF42C2F}" srcOrd="4" destOrd="0" parTransId="{3DAAABA6-6453-45C9-8D2A-9C29AAF83A5E}" sibTransId="{9D6048AD-6F47-463A-A4C4-DD4E840E51A4}"/>
    <dgm:cxn modelId="{6893A415-7AFF-4203-9A8E-9CC89A197869}" type="presOf" srcId="{3DAAABA6-6453-45C9-8D2A-9C29AAF83A5E}" destId="{142134EC-2FCE-4F28-9E94-2762A7496F95}" srcOrd="0" destOrd="0" presId="urn:microsoft.com/office/officeart/2005/8/layout/hierarchy2"/>
    <dgm:cxn modelId="{D4794CE2-52EB-4F60-A5B6-B1F741B29597}" srcId="{9CD19278-969C-4F0D-85A4-8845764C9A27}" destId="{67DE2454-BE2E-4CDF-83C0-61A0F7DECCC8}" srcOrd="5" destOrd="0" parTransId="{E25C0734-2A08-4354-B145-5393E595DA80}" sibTransId="{19DE8A51-0C3E-478C-B341-F46CCA7186C2}"/>
    <dgm:cxn modelId="{F8AA97F7-E08F-476A-86EB-A6316C86C31A}" type="presOf" srcId="{A2034A88-8EC6-4531-96CD-BE2234A48731}" destId="{31E626EF-3E3F-404D-AFFB-BC18AAF79582}" srcOrd="0" destOrd="0" presId="urn:microsoft.com/office/officeart/2005/8/layout/hierarchy2"/>
    <dgm:cxn modelId="{13085518-F042-424E-9FB5-57C375C4E0CD}" type="presOf" srcId="{614E427C-C930-4AB4-ADA6-EC75E3E1E495}" destId="{B28893E8-0FD5-4766-89B6-E2C2FDE7726C}" srcOrd="1" destOrd="0" presId="urn:microsoft.com/office/officeart/2005/8/layout/hierarchy2"/>
    <dgm:cxn modelId="{52009AFF-C4CA-481B-8502-35FAE712A02F}" srcId="{9CD19278-969C-4F0D-85A4-8845764C9A27}" destId="{2FAB8AFB-1C15-43C2-B9D9-8DFF80D2EC29}" srcOrd="2" destOrd="0" parTransId="{16463E81-F320-4A1C-873E-FA24CCEB0DDB}" sibTransId="{9949DF35-018B-4D58-B40D-3271B4A282C3}"/>
    <dgm:cxn modelId="{7A4C9001-4348-4539-A5DB-C1B4ECD07CB6}" type="presOf" srcId="{7BD570A5-FEA3-44DD-A067-A50241F4BD7A}" destId="{54313380-0166-4853-AA46-597244F02429}" srcOrd="0" destOrd="0" presId="urn:microsoft.com/office/officeart/2005/8/layout/hierarchy2"/>
    <dgm:cxn modelId="{48835326-9E69-4753-AC1B-F82F150C3C51}" type="presOf" srcId="{F5F91F04-DABF-4A33-B09C-1FA4D250B3A2}" destId="{DA161BB0-D0D3-4E86-80D3-9CB50C999C3A}" srcOrd="0" destOrd="0" presId="urn:microsoft.com/office/officeart/2005/8/layout/hierarchy2"/>
    <dgm:cxn modelId="{4863EFB7-CB8C-4134-A8A1-C30D53FE1961}" type="presOf" srcId="{6BA06561-B62B-4791-9739-0A0FD4C65D36}" destId="{997A3AE9-1692-405C-8A81-DE09033570A2}" srcOrd="0" destOrd="0" presId="urn:microsoft.com/office/officeart/2005/8/layout/hierarchy2"/>
    <dgm:cxn modelId="{AE153F78-FB38-4B73-80E3-DD7429DE0C98}" type="presOf" srcId="{F6AE08F5-8603-4C68-A685-53BC1EF1A6A9}" destId="{1D7C97A5-E2D3-498B-8BD5-D6AD2F96BD82}" srcOrd="1" destOrd="0" presId="urn:microsoft.com/office/officeart/2005/8/layout/hierarchy2"/>
    <dgm:cxn modelId="{254B5A7F-F9E1-4AA5-B225-35527DDF18BC}" srcId="{06DFD6FD-6986-47E6-861D-7EEE9C9C905A}" destId="{9CD19278-969C-4F0D-85A4-8845764C9A27}" srcOrd="0" destOrd="0" parTransId="{8B92E37D-BD40-413D-8067-3780C28FD0D5}" sibTransId="{A0F89938-84E5-4581-A393-692BC9A9F759}"/>
    <dgm:cxn modelId="{14A9A63C-DFCA-4A9E-888A-5938B824BEF9}" srcId="{B2C2E35C-84C2-4FD0-9FA2-13F20C4AD50D}" destId="{A8FF6D3A-1B51-4A55-9C90-CE9E42F5200F}" srcOrd="0" destOrd="0" parTransId="{614E427C-C930-4AB4-ADA6-EC75E3E1E495}" sibTransId="{83FEBD02-7302-4E38-865B-6BBBBA626A43}"/>
    <dgm:cxn modelId="{8196FA62-85A6-4E42-9E88-E85B96C086FE}" type="presOf" srcId="{8B866F2C-7D39-478F-AD03-1C1E3C8BE267}" destId="{2F8FDA72-8D00-44A0-AFE0-919A2E616CA6}" srcOrd="0" destOrd="0" presId="urn:microsoft.com/office/officeart/2005/8/layout/hierarchy2"/>
    <dgm:cxn modelId="{F1EC79DD-CA78-4982-B59B-D437CAB62F33}" srcId="{B2C2E35C-84C2-4FD0-9FA2-13F20C4AD50D}" destId="{13CBB1D2-84BF-4047-AED6-A36C520425E5}" srcOrd="3" destOrd="0" parTransId="{4AE3558E-A748-48ED-A2A1-046C2A60BD67}" sibTransId="{6F5D2724-C6C7-40B3-AC9F-2F718917DBE8}"/>
    <dgm:cxn modelId="{2CD4978A-12DC-45BB-8158-F53868AFAD8D}" type="presOf" srcId="{67DE2454-BE2E-4CDF-83C0-61A0F7DECCC8}" destId="{73E31703-FD50-42E4-BC05-CD5C467E43EE}" srcOrd="0" destOrd="0" presId="urn:microsoft.com/office/officeart/2005/8/layout/hierarchy2"/>
    <dgm:cxn modelId="{D5D93F9B-7DEC-44D1-B17B-1AF07683436E}" type="presOf" srcId="{9CD19278-969C-4F0D-85A4-8845764C9A27}" destId="{A265C808-2E7E-488F-984C-D0F8D2591234}" srcOrd="0" destOrd="0" presId="urn:microsoft.com/office/officeart/2005/8/layout/hierarchy2"/>
    <dgm:cxn modelId="{F2FEBFB5-2A4D-478D-8DB8-79269A8F4986}" type="presOf" srcId="{5C315AFD-BC05-4150-AE8E-26CCE5CCE374}" destId="{2E6541AD-3DCC-44F0-857D-E5ADCC5EF3A1}" srcOrd="1" destOrd="0" presId="urn:microsoft.com/office/officeart/2005/8/layout/hierarchy2"/>
    <dgm:cxn modelId="{5FFB8DE0-E54E-44FC-ABF5-242F6E8C7DE6}" type="presOf" srcId="{E25C0734-2A08-4354-B145-5393E595DA80}" destId="{47D29A3D-D75D-4643-AEE0-E448555A856E}" srcOrd="1" destOrd="0" presId="urn:microsoft.com/office/officeart/2005/8/layout/hierarchy2"/>
    <dgm:cxn modelId="{D989B712-481D-4232-96C4-7A20FDD47079}" type="presOf" srcId="{5C315AFD-BC05-4150-AE8E-26CCE5CCE374}" destId="{DB324566-1607-4DB0-AC7C-32254B5A63FF}" srcOrd="0" destOrd="0" presId="urn:microsoft.com/office/officeart/2005/8/layout/hierarchy2"/>
    <dgm:cxn modelId="{0A6A155A-5D3A-4753-9526-16FD77B5AECC}" type="presParOf" srcId="{90E40E6C-E625-41C3-BF99-7EC6758B08D4}" destId="{E5CC5CD4-C6B6-4841-89EE-0C5B74D56200}" srcOrd="0" destOrd="0" presId="urn:microsoft.com/office/officeart/2005/8/layout/hierarchy2"/>
    <dgm:cxn modelId="{EF539FDC-1D42-4AF9-B13F-77BE03B8F434}" type="presParOf" srcId="{E5CC5CD4-C6B6-4841-89EE-0C5B74D56200}" destId="{A265C808-2E7E-488F-984C-D0F8D2591234}" srcOrd="0" destOrd="0" presId="urn:microsoft.com/office/officeart/2005/8/layout/hierarchy2"/>
    <dgm:cxn modelId="{68652CE9-D6EF-4402-8D3D-0E99A973663E}" type="presParOf" srcId="{E5CC5CD4-C6B6-4841-89EE-0C5B74D56200}" destId="{691509C8-803F-4EE5-907D-83240494F0CB}" srcOrd="1" destOrd="0" presId="urn:microsoft.com/office/officeart/2005/8/layout/hierarchy2"/>
    <dgm:cxn modelId="{01D4183D-92D2-4FDE-9692-8B59DC769430}" type="presParOf" srcId="{691509C8-803F-4EE5-907D-83240494F0CB}" destId="{D620CD2F-5F4B-4796-9BDF-F5B0408B9880}" srcOrd="0" destOrd="0" presId="urn:microsoft.com/office/officeart/2005/8/layout/hierarchy2"/>
    <dgm:cxn modelId="{26D317A3-A6DF-47BA-A617-83E97529B107}" type="presParOf" srcId="{D620CD2F-5F4B-4796-9BDF-F5B0408B9880}" destId="{1D7C97A5-E2D3-498B-8BD5-D6AD2F96BD82}" srcOrd="0" destOrd="0" presId="urn:microsoft.com/office/officeart/2005/8/layout/hierarchy2"/>
    <dgm:cxn modelId="{6326DE16-90F9-45F7-A890-73AEBCDEDCC9}" type="presParOf" srcId="{691509C8-803F-4EE5-907D-83240494F0CB}" destId="{E3AE0761-F7BD-45FB-B368-B842A4FAF3B6}" srcOrd="1" destOrd="0" presId="urn:microsoft.com/office/officeart/2005/8/layout/hierarchy2"/>
    <dgm:cxn modelId="{C26FDBBA-F6E2-4A08-8E50-04281B02BFB2}" type="presParOf" srcId="{E3AE0761-F7BD-45FB-B368-B842A4FAF3B6}" destId="{EC2DD979-F0F5-405F-8B4F-C2B096A421E2}" srcOrd="0" destOrd="0" presId="urn:microsoft.com/office/officeart/2005/8/layout/hierarchy2"/>
    <dgm:cxn modelId="{75ECC8E9-184D-4B77-BAAC-012FE4D9F269}" type="presParOf" srcId="{E3AE0761-F7BD-45FB-B368-B842A4FAF3B6}" destId="{E192B425-68AF-40F1-8FF9-E26F053F40A2}" srcOrd="1" destOrd="0" presId="urn:microsoft.com/office/officeart/2005/8/layout/hierarchy2"/>
    <dgm:cxn modelId="{CAD24ED0-5BBF-41E5-888C-5CB172B99BD7}" type="presParOf" srcId="{E192B425-68AF-40F1-8FF9-E26F053F40A2}" destId="{6F0209B6-2E0C-4076-98A3-C8469917EE3C}" srcOrd="0" destOrd="0" presId="urn:microsoft.com/office/officeart/2005/8/layout/hierarchy2"/>
    <dgm:cxn modelId="{E933D02F-D205-425B-9565-9FF4851F945C}" type="presParOf" srcId="{6F0209B6-2E0C-4076-98A3-C8469917EE3C}" destId="{B28893E8-0FD5-4766-89B6-E2C2FDE7726C}" srcOrd="0" destOrd="0" presId="urn:microsoft.com/office/officeart/2005/8/layout/hierarchy2"/>
    <dgm:cxn modelId="{4CDB057B-4E2A-43E2-BD66-7711A19BF81B}" type="presParOf" srcId="{E192B425-68AF-40F1-8FF9-E26F053F40A2}" destId="{5346BAF4-6E02-49B0-9EBB-AF2C541F1FD9}" srcOrd="1" destOrd="0" presId="urn:microsoft.com/office/officeart/2005/8/layout/hierarchy2"/>
    <dgm:cxn modelId="{DE234174-00EF-4EA2-99F8-27530A4DC33B}" type="presParOf" srcId="{5346BAF4-6E02-49B0-9EBB-AF2C541F1FD9}" destId="{A755643A-A394-45E0-ABB2-D549BBE0DA42}" srcOrd="0" destOrd="0" presId="urn:microsoft.com/office/officeart/2005/8/layout/hierarchy2"/>
    <dgm:cxn modelId="{3531F39E-DF69-4B57-9473-7FC20F3AB823}" type="presParOf" srcId="{5346BAF4-6E02-49B0-9EBB-AF2C541F1FD9}" destId="{08FCECD0-D02E-44D3-B8C2-5B4C116A5FFF}" srcOrd="1" destOrd="0" presId="urn:microsoft.com/office/officeart/2005/8/layout/hierarchy2"/>
    <dgm:cxn modelId="{E4C1F641-39B6-4220-BE51-43E8119AED13}" type="presParOf" srcId="{E192B425-68AF-40F1-8FF9-E26F053F40A2}" destId="{AC04C81B-5314-44B6-BF96-174793ADFD4A}" srcOrd="2" destOrd="0" presId="urn:microsoft.com/office/officeart/2005/8/layout/hierarchy2"/>
    <dgm:cxn modelId="{08DAFB07-F140-491C-846A-02B413B1D3F0}" type="presParOf" srcId="{AC04C81B-5314-44B6-BF96-174793ADFD4A}" destId="{2B8AB3A9-E020-46FC-8B40-70959922D30F}" srcOrd="0" destOrd="0" presId="urn:microsoft.com/office/officeart/2005/8/layout/hierarchy2"/>
    <dgm:cxn modelId="{4DBE5713-631D-4F86-9940-DCE4FC95B2F6}" type="presParOf" srcId="{E192B425-68AF-40F1-8FF9-E26F053F40A2}" destId="{0B8C9603-96CF-4492-A6BE-613AF74109A9}" srcOrd="3" destOrd="0" presId="urn:microsoft.com/office/officeart/2005/8/layout/hierarchy2"/>
    <dgm:cxn modelId="{3981F857-2BE6-4586-B9B3-431A60B80447}" type="presParOf" srcId="{0B8C9603-96CF-4492-A6BE-613AF74109A9}" destId="{2F8FDA72-8D00-44A0-AFE0-919A2E616CA6}" srcOrd="0" destOrd="0" presId="urn:microsoft.com/office/officeart/2005/8/layout/hierarchy2"/>
    <dgm:cxn modelId="{59DAE31D-618A-44A8-BA7C-0F786FD68D9E}" type="presParOf" srcId="{0B8C9603-96CF-4492-A6BE-613AF74109A9}" destId="{1FFE44F6-5772-4DE8-BB28-D48DC0897A65}" srcOrd="1" destOrd="0" presId="urn:microsoft.com/office/officeart/2005/8/layout/hierarchy2"/>
    <dgm:cxn modelId="{1303F73F-A0DD-4CCD-82A1-AC4293775FC7}" type="presParOf" srcId="{E192B425-68AF-40F1-8FF9-E26F053F40A2}" destId="{CE4B3453-3B1D-454F-971B-26657C7A941B}" srcOrd="4" destOrd="0" presId="urn:microsoft.com/office/officeart/2005/8/layout/hierarchy2"/>
    <dgm:cxn modelId="{041F7171-BE27-4272-8C0C-170212E4A574}" type="presParOf" srcId="{CE4B3453-3B1D-454F-971B-26657C7A941B}" destId="{019BC42C-FDBE-47FD-A949-0E1DD6BD602E}" srcOrd="0" destOrd="0" presId="urn:microsoft.com/office/officeart/2005/8/layout/hierarchy2"/>
    <dgm:cxn modelId="{A208276E-BC3E-45A8-9D82-7269617317FC}" type="presParOf" srcId="{E192B425-68AF-40F1-8FF9-E26F053F40A2}" destId="{FE1DAEF8-B2E1-4E08-8A34-34395714266D}" srcOrd="5" destOrd="0" presId="urn:microsoft.com/office/officeart/2005/8/layout/hierarchy2"/>
    <dgm:cxn modelId="{94A673E3-4F32-4336-82A5-40F2875279C9}" type="presParOf" srcId="{FE1DAEF8-B2E1-4E08-8A34-34395714266D}" destId="{3389BBBF-C649-4909-9A1C-EE770FF801EE}" srcOrd="0" destOrd="0" presId="urn:microsoft.com/office/officeart/2005/8/layout/hierarchy2"/>
    <dgm:cxn modelId="{1E0888D4-2B77-45C1-A60B-2A9CCB229843}" type="presParOf" srcId="{FE1DAEF8-B2E1-4E08-8A34-34395714266D}" destId="{D5B47D62-0CC5-4673-92AB-0541BBF664B5}" srcOrd="1" destOrd="0" presId="urn:microsoft.com/office/officeart/2005/8/layout/hierarchy2"/>
    <dgm:cxn modelId="{3A700CF3-F77C-4AE2-9A8A-70B3CCE7B65F}" type="presParOf" srcId="{E192B425-68AF-40F1-8FF9-E26F053F40A2}" destId="{47822757-93D5-4E73-8149-6D92465F1113}" srcOrd="6" destOrd="0" presId="urn:microsoft.com/office/officeart/2005/8/layout/hierarchy2"/>
    <dgm:cxn modelId="{9F4B8EB8-0FC4-4B90-8305-1E6B94413E5A}" type="presParOf" srcId="{47822757-93D5-4E73-8149-6D92465F1113}" destId="{89F13134-EEAE-4100-A2C4-FE851C7BF54A}" srcOrd="0" destOrd="0" presId="urn:microsoft.com/office/officeart/2005/8/layout/hierarchy2"/>
    <dgm:cxn modelId="{F79CFD19-1D79-4427-8C63-0D340DB8C215}" type="presParOf" srcId="{E192B425-68AF-40F1-8FF9-E26F053F40A2}" destId="{184B33E6-5061-4A1E-B9C6-88E107A29133}" srcOrd="7" destOrd="0" presId="urn:microsoft.com/office/officeart/2005/8/layout/hierarchy2"/>
    <dgm:cxn modelId="{89B4046D-682F-48D8-8622-D4937D2272E7}" type="presParOf" srcId="{184B33E6-5061-4A1E-B9C6-88E107A29133}" destId="{2B2A7D31-AB56-4A58-AB0C-7D65CAFBC0C8}" srcOrd="0" destOrd="0" presId="urn:microsoft.com/office/officeart/2005/8/layout/hierarchy2"/>
    <dgm:cxn modelId="{B7E24D22-5138-4946-B80A-04B71408D346}" type="presParOf" srcId="{184B33E6-5061-4A1E-B9C6-88E107A29133}" destId="{890F4415-780D-4069-B73D-4806D9C7FD8F}" srcOrd="1" destOrd="0" presId="urn:microsoft.com/office/officeart/2005/8/layout/hierarchy2"/>
    <dgm:cxn modelId="{B581B903-B776-4EC1-90D7-446AEA73EF06}" type="presParOf" srcId="{691509C8-803F-4EE5-907D-83240494F0CB}" destId="{997A3AE9-1692-405C-8A81-DE09033570A2}" srcOrd="2" destOrd="0" presId="urn:microsoft.com/office/officeart/2005/8/layout/hierarchy2"/>
    <dgm:cxn modelId="{7C81DF03-3376-4165-B7AC-723E3E9F4AB7}" type="presParOf" srcId="{997A3AE9-1692-405C-8A81-DE09033570A2}" destId="{2B193996-3B04-4801-8F45-E05B4289BE97}" srcOrd="0" destOrd="0" presId="urn:microsoft.com/office/officeart/2005/8/layout/hierarchy2"/>
    <dgm:cxn modelId="{2CE808FD-CF9A-43E0-A72F-6B94E6755562}" type="presParOf" srcId="{691509C8-803F-4EE5-907D-83240494F0CB}" destId="{1F7166FD-A4C9-4530-86C8-D94BDE6D55A1}" srcOrd="3" destOrd="0" presId="urn:microsoft.com/office/officeart/2005/8/layout/hierarchy2"/>
    <dgm:cxn modelId="{05EC9A4D-62C8-4AAE-841B-723DBAFBDCA5}" type="presParOf" srcId="{1F7166FD-A4C9-4530-86C8-D94BDE6D55A1}" destId="{9199141D-55B6-46A2-98C2-CAE7AB162C77}" srcOrd="0" destOrd="0" presId="urn:microsoft.com/office/officeart/2005/8/layout/hierarchy2"/>
    <dgm:cxn modelId="{C8C41A95-9D07-4238-975D-FAD33EA58CBF}" type="presParOf" srcId="{1F7166FD-A4C9-4530-86C8-D94BDE6D55A1}" destId="{D34FB4E6-DEF4-4115-B943-0B507B390EA9}" srcOrd="1" destOrd="0" presId="urn:microsoft.com/office/officeart/2005/8/layout/hierarchy2"/>
    <dgm:cxn modelId="{1237F541-08C8-4909-9862-6419139ECE33}" type="presParOf" srcId="{D34FB4E6-DEF4-4115-B943-0B507B390EA9}" destId="{DB324566-1607-4DB0-AC7C-32254B5A63FF}" srcOrd="0" destOrd="0" presId="urn:microsoft.com/office/officeart/2005/8/layout/hierarchy2"/>
    <dgm:cxn modelId="{CA0500B0-C7D7-4C96-9480-27B540E997F3}" type="presParOf" srcId="{DB324566-1607-4DB0-AC7C-32254B5A63FF}" destId="{2E6541AD-3DCC-44F0-857D-E5ADCC5EF3A1}" srcOrd="0" destOrd="0" presId="urn:microsoft.com/office/officeart/2005/8/layout/hierarchy2"/>
    <dgm:cxn modelId="{CEFC2B70-6CD3-44CD-9DDE-1D67B423149C}" type="presParOf" srcId="{D34FB4E6-DEF4-4115-B943-0B507B390EA9}" destId="{4ABC0CAB-3D14-4738-A823-509526C921AA}" srcOrd="1" destOrd="0" presId="urn:microsoft.com/office/officeart/2005/8/layout/hierarchy2"/>
    <dgm:cxn modelId="{EBCFC82A-EE0C-4F95-9822-EC43843FFA02}" type="presParOf" srcId="{4ABC0CAB-3D14-4738-A823-509526C921AA}" destId="{A3EF7F20-BB7F-42EC-B2D9-94609B455CB0}" srcOrd="0" destOrd="0" presId="urn:microsoft.com/office/officeart/2005/8/layout/hierarchy2"/>
    <dgm:cxn modelId="{F9C97E20-D294-4D66-A042-64E0925CD322}" type="presParOf" srcId="{4ABC0CAB-3D14-4738-A823-509526C921AA}" destId="{26E6A01A-CAAB-46DC-BE48-DD571BAD4BAC}" srcOrd="1" destOrd="0" presId="urn:microsoft.com/office/officeart/2005/8/layout/hierarchy2"/>
    <dgm:cxn modelId="{A88D0971-630E-4884-8580-8FDA6C64687C}" type="presParOf" srcId="{691509C8-803F-4EE5-907D-83240494F0CB}" destId="{89879B4E-C57A-443B-9F6C-1A1A453238A1}" srcOrd="4" destOrd="0" presId="urn:microsoft.com/office/officeart/2005/8/layout/hierarchy2"/>
    <dgm:cxn modelId="{9E82B234-1200-4BF1-B107-92877C764C12}" type="presParOf" srcId="{89879B4E-C57A-443B-9F6C-1A1A453238A1}" destId="{8038DBA2-81FD-4736-8BCB-FAE74F4F2A57}" srcOrd="0" destOrd="0" presId="urn:microsoft.com/office/officeart/2005/8/layout/hierarchy2"/>
    <dgm:cxn modelId="{D1DAAB22-A5B1-416A-8A0F-F3FD58BE3F75}" type="presParOf" srcId="{691509C8-803F-4EE5-907D-83240494F0CB}" destId="{16900B15-A0DF-4B7E-8989-7418F7E00341}" srcOrd="5" destOrd="0" presId="urn:microsoft.com/office/officeart/2005/8/layout/hierarchy2"/>
    <dgm:cxn modelId="{0A706488-E9FC-4298-9C75-5B2C004CC461}" type="presParOf" srcId="{16900B15-A0DF-4B7E-8989-7418F7E00341}" destId="{E4E19B99-8A2E-4F7E-89CE-984F343BCB15}" srcOrd="0" destOrd="0" presId="urn:microsoft.com/office/officeart/2005/8/layout/hierarchy2"/>
    <dgm:cxn modelId="{C2DB8735-E597-4C26-A070-8348E8C8D629}" type="presParOf" srcId="{16900B15-A0DF-4B7E-8989-7418F7E00341}" destId="{71E18E36-0247-49E0-960F-BC6C3DA37694}" srcOrd="1" destOrd="0" presId="urn:microsoft.com/office/officeart/2005/8/layout/hierarchy2"/>
    <dgm:cxn modelId="{BC2E22D4-DAAD-4A96-B1F3-0848A8635268}" type="presParOf" srcId="{71E18E36-0247-49E0-960F-BC6C3DA37694}" destId="{6E727B0D-0D9D-476B-9EED-4CBAD4FA2965}" srcOrd="0" destOrd="0" presId="urn:microsoft.com/office/officeart/2005/8/layout/hierarchy2"/>
    <dgm:cxn modelId="{51451267-0A67-4456-959A-8959C6BB7EB4}" type="presParOf" srcId="{6E727B0D-0D9D-476B-9EED-4CBAD4FA2965}" destId="{B078DD3B-06E8-4C0F-AECC-010FDD8E0859}" srcOrd="0" destOrd="0" presId="urn:microsoft.com/office/officeart/2005/8/layout/hierarchy2"/>
    <dgm:cxn modelId="{234B337B-E153-4646-B218-0CF7B4687AE1}" type="presParOf" srcId="{71E18E36-0247-49E0-960F-BC6C3DA37694}" destId="{CCD8263C-7B6E-46EF-94FA-3400C4870F6D}" srcOrd="1" destOrd="0" presId="urn:microsoft.com/office/officeart/2005/8/layout/hierarchy2"/>
    <dgm:cxn modelId="{EC5CF50B-BF4E-4E17-8324-D85B877EB842}" type="presParOf" srcId="{CCD8263C-7B6E-46EF-94FA-3400C4870F6D}" destId="{54313380-0166-4853-AA46-597244F02429}" srcOrd="0" destOrd="0" presId="urn:microsoft.com/office/officeart/2005/8/layout/hierarchy2"/>
    <dgm:cxn modelId="{65279130-27D1-4B3C-B2D6-5F227D654B7D}" type="presParOf" srcId="{CCD8263C-7B6E-46EF-94FA-3400C4870F6D}" destId="{3E0CBE45-2747-4B49-ADB8-A70608414023}" srcOrd="1" destOrd="0" presId="urn:microsoft.com/office/officeart/2005/8/layout/hierarchy2"/>
    <dgm:cxn modelId="{046DD566-CCA7-4570-83DA-6DBCC1F9F248}" type="presParOf" srcId="{691509C8-803F-4EE5-907D-83240494F0CB}" destId="{6A582C07-D287-4666-8F52-00E924175022}" srcOrd="6" destOrd="0" presId="urn:microsoft.com/office/officeart/2005/8/layout/hierarchy2"/>
    <dgm:cxn modelId="{3A9655E7-BB47-493C-AC6D-F710E3B62B83}" type="presParOf" srcId="{6A582C07-D287-4666-8F52-00E924175022}" destId="{BD1544F7-61EA-4095-BFB8-580317E9A2DA}" srcOrd="0" destOrd="0" presId="urn:microsoft.com/office/officeart/2005/8/layout/hierarchy2"/>
    <dgm:cxn modelId="{99FA9971-9F12-4D90-A756-C8A6A4087743}" type="presParOf" srcId="{691509C8-803F-4EE5-907D-83240494F0CB}" destId="{F887017B-58BA-4A82-AACD-B54FA4148643}" srcOrd="7" destOrd="0" presId="urn:microsoft.com/office/officeart/2005/8/layout/hierarchy2"/>
    <dgm:cxn modelId="{3D2F3AF5-D948-473F-8588-2443032B787D}" type="presParOf" srcId="{F887017B-58BA-4A82-AACD-B54FA4148643}" destId="{31E626EF-3E3F-404D-AFFB-BC18AAF79582}" srcOrd="0" destOrd="0" presId="urn:microsoft.com/office/officeart/2005/8/layout/hierarchy2"/>
    <dgm:cxn modelId="{725CCC62-1772-4CEC-9FA1-9CB8A156C0E7}" type="presParOf" srcId="{F887017B-58BA-4A82-AACD-B54FA4148643}" destId="{A30A2D44-28CC-41F2-920F-6051A4DBCDCC}" srcOrd="1" destOrd="0" presId="urn:microsoft.com/office/officeart/2005/8/layout/hierarchy2"/>
    <dgm:cxn modelId="{413F0030-7063-4601-9A84-601DC183EBC2}" type="presParOf" srcId="{A30A2D44-28CC-41F2-920F-6051A4DBCDCC}" destId="{57C9861F-5B74-4F9F-9749-44DD2D446056}" srcOrd="0" destOrd="0" presId="urn:microsoft.com/office/officeart/2005/8/layout/hierarchy2"/>
    <dgm:cxn modelId="{71AB8CCD-E2A8-435B-ACF8-7D2BAD9222EB}" type="presParOf" srcId="{57C9861F-5B74-4F9F-9749-44DD2D446056}" destId="{8C596E3E-EFBB-452D-A73C-A3662C5D3041}" srcOrd="0" destOrd="0" presId="urn:microsoft.com/office/officeart/2005/8/layout/hierarchy2"/>
    <dgm:cxn modelId="{941222E7-AE81-42B8-B702-2271E23D93A3}" type="presParOf" srcId="{A30A2D44-28CC-41F2-920F-6051A4DBCDCC}" destId="{8CBA8070-747B-409E-9788-7D2161CDCBCF}" srcOrd="1" destOrd="0" presId="urn:microsoft.com/office/officeart/2005/8/layout/hierarchy2"/>
    <dgm:cxn modelId="{2938ECC9-9C71-4687-989C-A6555374EEA1}" type="presParOf" srcId="{8CBA8070-747B-409E-9788-7D2161CDCBCF}" destId="{DA161BB0-D0D3-4E86-80D3-9CB50C999C3A}" srcOrd="0" destOrd="0" presId="urn:microsoft.com/office/officeart/2005/8/layout/hierarchy2"/>
    <dgm:cxn modelId="{DA43A6A7-C230-4C0E-8E14-A5C357C5F11E}" type="presParOf" srcId="{8CBA8070-747B-409E-9788-7D2161CDCBCF}" destId="{CF4C16FE-7D91-440B-B30A-2FC051DF9764}" srcOrd="1" destOrd="0" presId="urn:microsoft.com/office/officeart/2005/8/layout/hierarchy2"/>
    <dgm:cxn modelId="{3A264442-E43C-40FF-AB13-5AEF15FA504A}" type="presParOf" srcId="{691509C8-803F-4EE5-907D-83240494F0CB}" destId="{142134EC-2FCE-4F28-9E94-2762A7496F95}" srcOrd="8" destOrd="0" presId="urn:microsoft.com/office/officeart/2005/8/layout/hierarchy2"/>
    <dgm:cxn modelId="{15A5EB1B-FE1A-41F9-B155-35E613F01FE7}" type="presParOf" srcId="{142134EC-2FCE-4F28-9E94-2762A7496F95}" destId="{261E14A8-1BB2-4356-A252-225415CBC485}" srcOrd="0" destOrd="0" presId="urn:microsoft.com/office/officeart/2005/8/layout/hierarchy2"/>
    <dgm:cxn modelId="{732EA3EA-62A7-4485-B4B1-DEB998E55307}" type="presParOf" srcId="{691509C8-803F-4EE5-907D-83240494F0CB}" destId="{FE354A72-1848-4FD7-AD5B-71B0FF327FF0}" srcOrd="9" destOrd="0" presId="urn:microsoft.com/office/officeart/2005/8/layout/hierarchy2"/>
    <dgm:cxn modelId="{486E062D-7E23-4373-9CD5-9CC750E94402}" type="presParOf" srcId="{FE354A72-1848-4FD7-AD5B-71B0FF327FF0}" destId="{08DCBB59-8CD4-4A99-A33E-691D7953B721}" srcOrd="0" destOrd="0" presId="urn:microsoft.com/office/officeart/2005/8/layout/hierarchy2"/>
    <dgm:cxn modelId="{201476CA-99E8-4250-9443-35C74F5C97E8}" type="presParOf" srcId="{FE354A72-1848-4FD7-AD5B-71B0FF327FF0}" destId="{55397190-CBC2-4F7C-991E-9306C4AFEF8C}" srcOrd="1" destOrd="0" presId="urn:microsoft.com/office/officeart/2005/8/layout/hierarchy2"/>
    <dgm:cxn modelId="{AAF14CE3-45EC-4596-BE62-D218206CED42}" type="presParOf" srcId="{691509C8-803F-4EE5-907D-83240494F0CB}" destId="{26211C8B-5BFA-48DB-9A5A-6FDB7D1C8FFB}" srcOrd="10" destOrd="0" presId="urn:microsoft.com/office/officeart/2005/8/layout/hierarchy2"/>
    <dgm:cxn modelId="{0D665F1C-2F17-4EF6-A2D0-AC2EAE0EF61E}" type="presParOf" srcId="{26211C8B-5BFA-48DB-9A5A-6FDB7D1C8FFB}" destId="{47D29A3D-D75D-4643-AEE0-E448555A856E}" srcOrd="0" destOrd="0" presId="urn:microsoft.com/office/officeart/2005/8/layout/hierarchy2"/>
    <dgm:cxn modelId="{3865B801-D8CC-450B-A3CF-8A8B15A001B4}" type="presParOf" srcId="{691509C8-803F-4EE5-907D-83240494F0CB}" destId="{5607DF2A-13B7-424E-9D72-425251AF8E9D}" srcOrd="11" destOrd="0" presId="urn:microsoft.com/office/officeart/2005/8/layout/hierarchy2"/>
    <dgm:cxn modelId="{3E2D984F-3BB2-4D14-A661-F7D738E8C9E5}" type="presParOf" srcId="{5607DF2A-13B7-424E-9D72-425251AF8E9D}" destId="{73E31703-FD50-42E4-BC05-CD5C467E43EE}" srcOrd="0" destOrd="0" presId="urn:microsoft.com/office/officeart/2005/8/layout/hierarchy2"/>
    <dgm:cxn modelId="{3BBCDA60-596E-47BA-9733-F38305164E9A}" type="presParOf" srcId="{5607DF2A-13B7-424E-9D72-425251AF8E9D}" destId="{C152D82D-C6A0-496A-8AF4-60E67116E3A4}" srcOrd="1" destOrd="0" presId="urn:microsoft.com/office/officeart/2005/8/layout/hierarchy2"/>
    <dgm:cxn modelId="{1CA590E5-D3C4-4CAD-8E4B-7E8BC9A0604A}" type="presParOf" srcId="{691509C8-803F-4EE5-907D-83240494F0CB}" destId="{39BDA215-38FB-4429-8E62-5011ED01F196}" srcOrd="12" destOrd="0" presId="urn:microsoft.com/office/officeart/2005/8/layout/hierarchy2"/>
    <dgm:cxn modelId="{C8B30CE4-E145-4AAE-AA44-CDA10403C637}" type="presParOf" srcId="{39BDA215-38FB-4429-8E62-5011ED01F196}" destId="{347E78AE-1FC2-4E2C-A0CD-38CB23E9332A}" srcOrd="0" destOrd="0" presId="urn:microsoft.com/office/officeart/2005/8/layout/hierarchy2"/>
    <dgm:cxn modelId="{A377779D-F3D9-49E2-9959-7887102943B0}" type="presParOf" srcId="{691509C8-803F-4EE5-907D-83240494F0CB}" destId="{7AB4C846-B931-406C-AC31-E4BF4C2D5EDF}" srcOrd="13" destOrd="0" presId="urn:microsoft.com/office/officeart/2005/8/layout/hierarchy2"/>
    <dgm:cxn modelId="{BD111D99-254F-44AF-8B34-C0AB2731253E}" type="presParOf" srcId="{7AB4C846-B931-406C-AC31-E4BF4C2D5EDF}" destId="{6286ADAF-131D-4561-944B-3753BE536A2B}" srcOrd="0" destOrd="0" presId="urn:microsoft.com/office/officeart/2005/8/layout/hierarchy2"/>
    <dgm:cxn modelId="{74D42300-C879-4CEB-9B64-3485B32C43DD}" type="presParOf" srcId="{7AB4C846-B931-406C-AC31-E4BF4C2D5EDF}" destId="{62C83757-12B2-40D1-9AF7-E4FF45FDA03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5C808-2E7E-488F-984C-D0F8D2591234}">
      <dsp:nvSpPr>
        <dsp:cNvPr id="0" name=""/>
        <dsp:cNvSpPr/>
      </dsp:nvSpPr>
      <dsp:spPr>
        <a:xfrm>
          <a:off x="1395521" y="2213346"/>
          <a:ext cx="1662604" cy="775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C=A*B</a:t>
          </a:r>
          <a:endParaRPr lang="en-US" sz="1700" kern="1200" dirty="0"/>
        </a:p>
      </dsp:txBody>
      <dsp:txXfrm>
        <a:off x="1418247" y="2236072"/>
        <a:ext cx="1617152" cy="730454"/>
      </dsp:txXfrm>
    </dsp:sp>
    <dsp:sp modelId="{D620CD2F-5F4B-4796-9BDF-F5B0408B9880}">
      <dsp:nvSpPr>
        <dsp:cNvPr id="0" name=""/>
        <dsp:cNvSpPr/>
      </dsp:nvSpPr>
      <dsp:spPr>
        <a:xfrm rot="17250271">
          <a:off x="2420060" y="1717370"/>
          <a:ext cx="182508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1825080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286973" y="1685388"/>
        <a:ext cx="91254" cy="91254"/>
      </dsp:txXfrm>
    </dsp:sp>
    <dsp:sp modelId="{EC2DD979-F0F5-405F-8B4F-C2B096A421E2}">
      <dsp:nvSpPr>
        <dsp:cNvPr id="0" name=""/>
        <dsp:cNvSpPr/>
      </dsp:nvSpPr>
      <dsp:spPr>
        <a:xfrm>
          <a:off x="3607075" y="677852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M1</a:t>
          </a:r>
          <a:endParaRPr lang="en-US" sz="1700" kern="1200" dirty="0"/>
        </a:p>
      </dsp:txBody>
      <dsp:txXfrm>
        <a:off x="3617788" y="688565"/>
        <a:ext cx="527208" cy="344332"/>
      </dsp:txXfrm>
    </dsp:sp>
    <dsp:sp modelId="{6F0209B6-2E0C-4076-98A3-C8469917EE3C}">
      <dsp:nvSpPr>
        <dsp:cNvPr id="0" name=""/>
        <dsp:cNvSpPr/>
      </dsp:nvSpPr>
      <dsp:spPr>
        <a:xfrm rot="18527661">
          <a:off x="3992094" y="505640"/>
          <a:ext cx="876178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876178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8279" y="497380"/>
        <a:ext cx="43808" cy="43808"/>
      </dsp:txXfrm>
    </dsp:sp>
    <dsp:sp modelId="{A755643A-A394-45E0-ABB2-D549BBE0DA42}">
      <dsp:nvSpPr>
        <dsp:cNvPr id="0" name=""/>
        <dsp:cNvSpPr/>
      </dsp:nvSpPr>
      <dsp:spPr>
        <a:xfrm>
          <a:off x="4704659" y="1217"/>
          <a:ext cx="830121" cy="353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M1-&gt;M1</a:t>
          </a:r>
          <a:endParaRPr lang="en-US" sz="1700" kern="1200" dirty="0"/>
        </a:p>
      </dsp:txBody>
      <dsp:txXfrm>
        <a:off x="4715005" y="11563"/>
        <a:ext cx="809429" cy="332550"/>
      </dsp:txXfrm>
    </dsp:sp>
    <dsp:sp modelId="{AC04C81B-5314-44B6-BF96-174793ADFD4A}">
      <dsp:nvSpPr>
        <dsp:cNvPr id="0" name=""/>
        <dsp:cNvSpPr/>
      </dsp:nvSpPr>
      <dsp:spPr>
        <a:xfrm rot="20253526">
          <a:off x="4133220" y="733725"/>
          <a:ext cx="593926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93926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5336" y="732522"/>
        <a:ext cx="29696" cy="29696"/>
      </dsp:txXfrm>
    </dsp:sp>
    <dsp:sp modelId="{2F8FDA72-8D00-44A0-AFE0-919A2E616CA6}">
      <dsp:nvSpPr>
        <dsp:cNvPr id="0" name=""/>
        <dsp:cNvSpPr/>
      </dsp:nvSpPr>
      <dsp:spPr>
        <a:xfrm>
          <a:off x="4704659" y="457387"/>
          <a:ext cx="830121" cy="353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M1-&gt;M2</a:t>
          </a:r>
          <a:endParaRPr lang="en-US" sz="1700" kern="1200" dirty="0"/>
        </a:p>
      </dsp:txBody>
      <dsp:txXfrm>
        <a:off x="4715005" y="467733"/>
        <a:ext cx="809429" cy="332550"/>
      </dsp:txXfrm>
    </dsp:sp>
    <dsp:sp modelId="{CE4B3453-3B1D-454F-971B-26657C7A941B}">
      <dsp:nvSpPr>
        <dsp:cNvPr id="0" name=""/>
        <dsp:cNvSpPr/>
      </dsp:nvSpPr>
      <dsp:spPr>
        <a:xfrm rot="1361022">
          <a:off x="4132698" y="961810"/>
          <a:ext cx="594972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94972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5310" y="960581"/>
        <a:ext cx="29748" cy="29748"/>
      </dsp:txXfrm>
    </dsp:sp>
    <dsp:sp modelId="{3389BBBF-C649-4909-9A1C-EE770FF801EE}">
      <dsp:nvSpPr>
        <dsp:cNvPr id="0" name=""/>
        <dsp:cNvSpPr/>
      </dsp:nvSpPr>
      <dsp:spPr>
        <a:xfrm>
          <a:off x="4704659" y="913558"/>
          <a:ext cx="830121" cy="353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M1-&gt;M3</a:t>
          </a:r>
          <a:endParaRPr lang="en-US" sz="1700" kern="1200" dirty="0"/>
        </a:p>
      </dsp:txBody>
      <dsp:txXfrm>
        <a:off x="4715005" y="923904"/>
        <a:ext cx="809429" cy="332550"/>
      </dsp:txXfrm>
    </dsp:sp>
    <dsp:sp modelId="{47822757-93D5-4E73-8149-6D92465F1113}">
      <dsp:nvSpPr>
        <dsp:cNvPr id="0" name=""/>
        <dsp:cNvSpPr/>
      </dsp:nvSpPr>
      <dsp:spPr>
        <a:xfrm rot="3075683">
          <a:off x="3991563" y="1189214"/>
          <a:ext cx="87724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877240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8253" y="1180928"/>
        <a:ext cx="43862" cy="43862"/>
      </dsp:txXfrm>
    </dsp:sp>
    <dsp:sp modelId="{2B2A7D31-AB56-4A58-AB0C-7D65CAFBC0C8}">
      <dsp:nvSpPr>
        <dsp:cNvPr id="0" name=""/>
        <dsp:cNvSpPr/>
      </dsp:nvSpPr>
      <dsp:spPr>
        <a:xfrm>
          <a:off x="4704659" y="1369728"/>
          <a:ext cx="834019" cy="350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……</a:t>
          </a:r>
          <a:endParaRPr lang="en-US" sz="1700" kern="1200" dirty="0"/>
        </a:p>
      </dsp:txBody>
      <dsp:txXfrm>
        <a:off x="4714925" y="1379994"/>
        <a:ext cx="813487" cy="329986"/>
      </dsp:txXfrm>
    </dsp:sp>
    <dsp:sp modelId="{997A3AE9-1692-405C-8A81-DE09033570A2}">
      <dsp:nvSpPr>
        <dsp:cNvPr id="0" name=""/>
        <dsp:cNvSpPr/>
      </dsp:nvSpPr>
      <dsp:spPr>
        <a:xfrm rot="18739199">
          <a:off x="2924926" y="2286221"/>
          <a:ext cx="815348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815348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2216" y="2279482"/>
        <a:ext cx="40767" cy="40767"/>
      </dsp:txXfrm>
    </dsp:sp>
    <dsp:sp modelId="{9199141D-55B6-46A2-98C2-CAE7AB162C77}">
      <dsp:nvSpPr>
        <dsp:cNvPr id="0" name=""/>
        <dsp:cNvSpPr/>
      </dsp:nvSpPr>
      <dsp:spPr>
        <a:xfrm>
          <a:off x="3607075" y="1815554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M2</a:t>
          </a:r>
          <a:endParaRPr lang="en-US" sz="1700" kern="1200" dirty="0"/>
        </a:p>
      </dsp:txBody>
      <dsp:txXfrm>
        <a:off x="3617788" y="1826267"/>
        <a:ext cx="527208" cy="344332"/>
      </dsp:txXfrm>
    </dsp:sp>
    <dsp:sp modelId="{DB324566-1607-4DB0-AC7C-32254B5A63FF}">
      <dsp:nvSpPr>
        <dsp:cNvPr id="0" name=""/>
        <dsp:cNvSpPr/>
      </dsp:nvSpPr>
      <dsp:spPr>
        <a:xfrm>
          <a:off x="4155709" y="1984788"/>
          <a:ext cx="548949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48949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6460" y="1984710"/>
        <a:ext cx="27447" cy="27447"/>
      </dsp:txXfrm>
    </dsp:sp>
    <dsp:sp modelId="{A3EF7F20-BB7F-42EC-B2D9-94609B455CB0}">
      <dsp:nvSpPr>
        <dsp:cNvPr id="0" name=""/>
        <dsp:cNvSpPr/>
      </dsp:nvSpPr>
      <dsp:spPr>
        <a:xfrm>
          <a:off x="4704659" y="1823174"/>
          <a:ext cx="834019" cy="350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……</a:t>
          </a:r>
          <a:endParaRPr lang="en-US" sz="1700" kern="1200" dirty="0"/>
        </a:p>
      </dsp:txBody>
      <dsp:txXfrm>
        <a:off x="4714925" y="1833440"/>
        <a:ext cx="813487" cy="329986"/>
      </dsp:txXfrm>
    </dsp:sp>
    <dsp:sp modelId="{89879B4E-C57A-443B-9F6C-1A1A453238A1}">
      <dsp:nvSpPr>
        <dsp:cNvPr id="0" name=""/>
        <dsp:cNvSpPr/>
      </dsp:nvSpPr>
      <dsp:spPr>
        <a:xfrm rot="20775877">
          <a:off x="3050045" y="2520564"/>
          <a:ext cx="56511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65110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8472" y="2520082"/>
        <a:ext cx="28255" cy="28255"/>
      </dsp:txXfrm>
    </dsp:sp>
    <dsp:sp modelId="{E4E19B99-8A2E-4F7E-89CE-984F343BCB15}">
      <dsp:nvSpPr>
        <dsp:cNvPr id="0" name=""/>
        <dsp:cNvSpPr/>
      </dsp:nvSpPr>
      <dsp:spPr>
        <a:xfrm>
          <a:off x="3607075" y="2284241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M3</a:t>
          </a:r>
          <a:endParaRPr lang="en-US" sz="1700" kern="1200" dirty="0"/>
        </a:p>
      </dsp:txBody>
      <dsp:txXfrm>
        <a:off x="3617788" y="2294954"/>
        <a:ext cx="527208" cy="344332"/>
      </dsp:txXfrm>
    </dsp:sp>
    <dsp:sp modelId="{6E727B0D-0D9D-476B-9EED-4CBAD4FA2965}">
      <dsp:nvSpPr>
        <dsp:cNvPr id="0" name=""/>
        <dsp:cNvSpPr/>
      </dsp:nvSpPr>
      <dsp:spPr>
        <a:xfrm>
          <a:off x="4155709" y="2453475"/>
          <a:ext cx="525893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25893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5509" y="2453973"/>
        <a:ext cx="26294" cy="26294"/>
      </dsp:txXfrm>
    </dsp:sp>
    <dsp:sp modelId="{54313380-0166-4853-AA46-597244F02429}">
      <dsp:nvSpPr>
        <dsp:cNvPr id="0" name=""/>
        <dsp:cNvSpPr/>
      </dsp:nvSpPr>
      <dsp:spPr>
        <a:xfrm>
          <a:off x="4681603" y="2291861"/>
          <a:ext cx="834019" cy="350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……</a:t>
          </a:r>
          <a:endParaRPr lang="en-US" sz="1700" kern="1200" dirty="0"/>
        </a:p>
      </dsp:txBody>
      <dsp:txXfrm>
        <a:off x="4691869" y="2302127"/>
        <a:ext cx="813487" cy="329986"/>
      </dsp:txXfrm>
    </dsp:sp>
    <dsp:sp modelId="{6A582C07-D287-4666-8F52-00E924175022}">
      <dsp:nvSpPr>
        <dsp:cNvPr id="0" name=""/>
        <dsp:cNvSpPr/>
      </dsp:nvSpPr>
      <dsp:spPr>
        <a:xfrm rot="1881386">
          <a:off x="3011181" y="2754908"/>
          <a:ext cx="642838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642838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6529" y="2752482"/>
        <a:ext cx="32141" cy="32141"/>
      </dsp:txXfrm>
    </dsp:sp>
    <dsp:sp modelId="{31E626EF-3E3F-404D-AFFB-BC18AAF79582}">
      <dsp:nvSpPr>
        <dsp:cNvPr id="0" name=""/>
        <dsp:cNvSpPr/>
      </dsp:nvSpPr>
      <dsp:spPr>
        <a:xfrm>
          <a:off x="3607075" y="2752927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M4</a:t>
          </a:r>
          <a:endParaRPr lang="en-US" sz="1700" kern="1200" dirty="0"/>
        </a:p>
      </dsp:txBody>
      <dsp:txXfrm>
        <a:off x="3617788" y="2763640"/>
        <a:ext cx="527208" cy="344332"/>
      </dsp:txXfrm>
    </dsp:sp>
    <dsp:sp modelId="{57C9861F-5B74-4F9F-9749-44DD2D446056}">
      <dsp:nvSpPr>
        <dsp:cNvPr id="0" name=""/>
        <dsp:cNvSpPr/>
      </dsp:nvSpPr>
      <dsp:spPr>
        <a:xfrm>
          <a:off x="4155709" y="2922161"/>
          <a:ext cx="548949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48949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6460" y="2922083"/>
        <a:ext cx="27447" cy="27447"/>
      </dsp:txXfrm>
    </dsp:sp>
    <dsp:sp modelId="{DA161BB0-D0D3-4E86-80D3-9CB50C999C3A}">
      <dsp:nvSpPr>
        <dsp:cNvPr id="0" name=""/>
        <dsp:cNvSpPr/>
      </dsp:nvSpPr>
      <dsp:spPr>
        <a:xfrm>
          <a:off x="4704659" y="2760547"/>
          <a:ext cx="834019" cy="350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……</a:t>
          </a:r>
          <a:endParaRPr lang="en-US" sz="1700" kern="1200" dirty="0"/>
        </a:p>
      </dsp:txBody>
      <dsp:txXfrm>
        <a:off x="4714925" y="2770813"/>
        <a:ext cx="813487" cy="329986"/>
      </dsp:txXfrm>
    </dsp:sp>
    <dsp:sp modelId="{142134EC-2FCE-4F28-9E94-2762A7496F95}">
      <dsp:nvSpPr>
        <dsp:cNvPr id="0" name=""/>
        <dsp:cNvSpPr/>
      </dsp:nvSpPr>
      <dsp:spPr>
        <a:xfrm rot="3338941">
          <a:off x="2846167" y="2989251"/>
          <a:ext cx="972865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972865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08278" y="2978574"/>
        <a:ext cx="48643" cy="48643"/>
      </dsp:txXfrm>
    </dsp:sp>
    <dsp:sp modelId="{08DCBB59-8CD4-4A99-A33E-691D7953B721}">
      <dsp:nvSpPr>
        <dsp:cNvPr id="0" name=""/>
        <dsp:cNvSpPr/>
      </dsp:nvSpPr>
      <dsp:spPr>
        <a:xfrm>
          <a:off x="3607075" y="3221614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M5</a:t>
          </a:r>
          <a:endParaRPr lang="en-US" sz="1700" kern="1200" dirty="0"/>
        </a:p>
      </dsp:txBody>
      <dsp:txXfrm>
        <a:off x="3617788" y="3232327"/>
        <a:ext cx="527208" cy="344332"/>
      </dsp:txXfrm>
    </dsp:sp>
    <dsp:sp modelId="{26211C8B-5BFA-48DB-9A5A-6FDB7D1C8FFB}">
      <dsp:nvSpPr>
        <dsp:cNvPr id="0" name=""/>
        <dsp:cNvSpPr/>
      </dsp:nvSpPr>
      <dsp:spPr>
        <a:xfrm rot="3999284">
          <a:off x="2639955" y="3223594"/>
          <a:ext cx="1385289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1385289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97968" y="3202607"/>
        <a:ext cx="69264" cy="69264"/>
      </dsp:txXfrm>
    </dsp:sp>
    <dsp:sp modelId="{73E31703-FD50-42E4-BC05-CD5C467E43EE}">
      <dsp:nvSpPr>
        <dsp:cNvPr id="0" name=""/>
        <dsp:cNvSpPr/>
      </dsp:nvSpPr>
      <dsp:spPr>
        <a:xfrm>
          <a:off x="3607075" y="3690300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M6</a:t>
          </a:r>
          <a:endParaRPr lang="en-US" sz="1700" kern="1200" dirty="0"/>
        </a:p>
      </dsp:txBody>
      <dsp:txXfrm>
        <a:off x="3617788" y="3701013"/>
        <a:ext cx="527208" cy="344332"/>
      </dsp:txXfrm>
    </dsp:sp>
    <dsp:sp modelId="{39BDA215-38FB-4429-8E62-5011ED01F196}">
      <dsp:nvSpPr>
        <dsp:cNvPr id="0" name=""/>
        <dsp:cNvSpPr/>
      </dsp:nvSpPr>
      <dsp:spPr>
        <a:xfrm rot="4349729">
          <a:off x="2420060" y="3457937"/>
          <a:ext cx="182508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1825080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286973" y="3425955"/>
        <a:ext cx="91254" cy="91254"/>
      </dsp:txXfrm>
    </dsp:sp>
    <dsp:sp modelId="{6286ADAF-131D-4561-944B-3753BE536A2B}">
      <dsp:nvSpPr>
        <dsp:cNvPr id="0" name=""/>
        <dsp:cNvSpPr/>
      </dsp:nvSpPr>
      <dsp:spPr>
        <a:xfrm>
          <a:off x="3607075" y="4158987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M7</a:t>
          </a:r>
          <a:endParaRPr lang="en-US" sz="1700" kern="1200" dirty="0"/>
        </a:p>
      </dsp:txBody>
      <dsp:txXfrm>
        <a:off x="3617788" y="4169700"/>
        <a:ext cx="527208" cy="344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5/2/2010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5500" dist="18500" dir="5400000" algn="tl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xmlns:mc="http://schemas.openxmlformats.org/markup-compatibility/2006" xmlns:a14="http://schemas.microsoft.com/office/drawing/2010/main" val="FBFBFB" mc:Ignorable="">
              <a:alpha val="45098"/>
            </a:srgbClr>
          </a:solidFill>
          <a:ln w="6350" cap="rnd" cmpd="sng" algn="ctr">
            <a:solidFill>
              <a:srgbClr xmlns:mc="http://schemas.openxmlformats.org/markup-compatibility/2006" xmlns:a14="http://schemas.microsoft.com/office/drawing/2010/main" val="FFFFFF" mc:Ignorable="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xmlns:mc="http://schemas.openxmlformats.org/markup-compatibility/2006" xmlns:a14="http://schemas.microsoft.com/office/drawing/2010/main" val="FBFBFB" mc:Ignorable="">
              <a:alpha val="45098"/>
            </a:srgbClr>
          </a:solidFill>
          <a:ln w="6350" cap="rnd" cmpd="sng" algn="ctr">
            <a:solidFill>
              <a:srgbClr xmlns:mc="http://schemas.openxmlformats.org/markup-compatibility/2006" xmlns:a14="http://schemas.microsoft.com/office/drawing/2010/main" val="FFFFFF" mc:Ignorable="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xmlns:mc="http://schemas.openxmlformats.org/markup-compatibility/2006" xmlns:a14="http://schemas.microsoft.com/office/drawing/2010/main" val="777777" mc:Ignorable="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7406A20-164F-454F-9228-81D3270AA27A}" type="datetimeFigureOut">
              <a:rPr lang="en-US" smtClean="0"/>
              <a:t>5/2/2010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905000"/>
            <a:ext cx="7406640" cy="1472184"/>
          </a:xfrm>
        </p:spPr>
        <p:txBody>
          <a:bodyPr/>
          <a:lstStyle/>
          <a:p>
            <a:pPr algn="ctr"/>
            <a:r>
              <a:rPr lang="en-US" dirty="0" err="1" smtClean="0"/>
              <a:t>Strassen</a:t>
            </a:r>
            <a:r>
              <a:rPr lang="en-US" dirty="0" smtClean="0"/>
              <a:t> </a:t>
            </a:r>
            <a:r>
              <a:rPr lang="en-US" dirty="0" smtClean="0"/>
              <a:t>Matrix Multiplication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983502"/>
            <a:ext cx="7406640" cy="1752600"/>
          </a:xfrm>
        </p:spPr>
        <p:txBody>
          <a:bodyPr/>
          <a:lstStyle/>
          <a:p>
            <a:pPr algn="ctr"/>
            <a:r>
              <a:rPr lang="en-US" dirty="0" smtClean="0"/>
              <a:t>A Parallel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4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726344"/>
              </p:ext>
            </p:extLst>
          </p:nvPr>
        </p:nvGraphicFramePr>
        <p:xfrm>
          <a:off x="914400" y="1219200"/>
          <a:ext cx="7816516" cy="5245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295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speedup for large matrices</a:t>
            </a:r>
          </a:p>
          <a:p>
            <a:r>
              <a:rPr lang="en-US" dirty="0" err="1" smtClean="0"/>
              <a:t>Strassen</a:t>
            </a:r>
            <a:r>
              <a:rPr lang="en-US" dirty="0" smtClean="0"/>
              <a:t> algorithm slower for smaller matrices</a:t>
            </a:r>
          </a:p>
          <a:p>
            <a:r>
              <a:rPr lang="en-US" dirty="0" smtClean="0"/>
              <a:t>Parallel algorithm is faster than serial one.</a:t>
            </a:r>
          </a:p>
          <a:p>
            <a:r>
              <a:rPr lang="en-US" dirty="0" smtClean="0"/>
              <a:t>Granularity changes for different matrix sizes to avoid memory overflow.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1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in 1969 by Volker </a:t>
            </a:r>
            <a:r>
              <a:rPr lang="en-US" dirty="0" err="1" smtClean="0"/>
              <a:t>Strassen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Works on matrices of size 2</a:t>
            </a:r>
            <a:r>
              <a:rPr lang="en-US" baseline="30000" dirty="0" smtClean="0"/>
              <a:t>n</a:t>
            </a:r>
            <a:r>
              <a:rPr lang="en-US" dirty="0" smtClean="0"/>
              <a:t> x 2</a:t>
            </a:r>
            <a:r>
              <a:rPr lang="en-US" baseline="30000" dirty="0" smtClean="0"/>
              <a:t>n</a:t>
            </a:r>
            <a:endParaRPr lang="en-US" dirty="0" smtClean="0"/>
          </a:p>
          <a:p>
            <a:r>
              <a:rPr lang="en-US" dirty="0" smtClean="0"/>
              <a:t>Works by reducing the total number of multiplication operations.</a:t>
            </a:r>
          </a:p>
          <a:p>
            <a:r>
              <a:rPr lang="en-US" dirty="0" smtClean="0"/>
              <a:t>3 main phases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13342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Phase 2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2133600"/>
            <a:ext cx="614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733800"/>
            <a:ext cx="3538537" cy="27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96" y="4043111"/>
            <a:ext cx="2667000" cy="28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58" y="4347911"/>
            <a:ext cx="2545410" cy="27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72" y="4652711"/>
            <a:ext cx="2590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72" y="4966574"/>
            <a:ext cx="2590800" cy="2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864" y="5266319"/>
            <a:ext cx="3505200" cy="27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72" y="5567111"/>
            <a:ext cx="3505200" cy="27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54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Algorithm </a:t>
            </a:r>
            <a:r>
              <a:rPr lang="en-US" dirty="0" smtClean="0"/>
              <a:t>applied recursively at phase 2, till appropriate granularity is achieved.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97698"/>
            <a:ext cx="3352800" cy="26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78698"/>
            <a:ext cx="1905000" cy="2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159700"/>
            <a:ext cx="1905001" cy="2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40699"/>
            <a:ext cx="3352800" cy="26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5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Regular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Normally, the process would be: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err="1" smtClean="0"/>
              <a:t>Strassen’s</a:t>
            </a:r>
            <a:r>
              <a:rPr lang="en-US" dirty="0" smtClean="0"/>
              <a:t> </a:t>
            </a:r>
            <a:r>
              <a:rPr lang="en-US" dirty="0" smtClean="0"/>
              <a:t>method reduces the number of multiplication operations to 7, not 8</a:t>
            </a:r>
          </a:p>
          <a:p>
            <a:r>
              <a:rPr lang="en-US" dirty="0" smtClean="0"/>
              <a:t>Normal method: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Strassen’s</a:t>
            </a:r>
            <a:r>
              <a:rPr lang="en-US" dirty="0" smtClean="0"/>
              <a:t> method: O(N</a:t>
            </a:r>
            <a:r>
              <a:rPr lang="en-US" baseline="30000" dirty="0" smtClean="0"/>
              <a:t>2.8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Possible downside:  Reduced numerical stability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3276600" cy="29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199"/>
            <a:ext cx="3276600" cy="29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3276600" cy="29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3276600" cy="29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11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implementation in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All iterative processes are </a:t>
            </a:r>
            <a:r>
              <a:rPr lang="en-US" dirty="0" smtClean="0"/>
              <a:t>parallelized.</a:t>
            </a:r>
            <a:endParaRPr lang="en-US" dirty="0" smtClean="0"/>
          </a:p>
          <a:p>
            <a:r>
              <a:rPr lang="en-US" dirty="0" smtClean="0"/>
              <a:t>Used 1, 2 and 4 threads</a:t>
            </a:r>
          </a:p>
          <a:p>
            <a:r>
              <a:rPr lang="en-US" dirty="0" smtClean="0"/>
              <a:t>Minimum granularity set at 64x64 Matrix size.</a:t>
            </a:r>
          </a:p>
          <a:p>
            <a:r>
              <a:rPr lang="en-US" dirty="0" smtClean="0"/>
              <a:t>Highly memory intensive due to the numerous sub-matrices created in the recursive process. </a:t>
            </a:r>
          </a:p>
        </p:txBody>
      </p:sp>
    </p:spTree>
    <p:extLst>
      <p:ext uri="{BB962C8B-B14F-4D97-AF65-F5344CB8AC3E}">
        <p14:creationId xmlns:p14="http://schemas.microsoft.com/office/powerpoint/2010/main" val="363841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530527"/>
              </p:ext>
            </p:extLst>
          </p:nvPr>
        </p:nvGraphicFramePr>
        <p:xfrm>
          <a:off x="381000" y="1600200"/>
          <a:ext cx="6934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5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627959"/>
              </p:ext>
            </p:extLst>
          </p:nvPr>
        </p:nvGraphicFramePr>
        <p:xfrm>
          <a:off x="914400" y="1143000"/>
          <a:ext cx="7848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575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460546"/>
              </p:ext>
            </p:extLst>
          </p:nvPr>
        </p:nvGraphicFramePr>
        <p:xfrm>
          <a:off x="914400" y="1143000"/>
          <a:ext cx="80772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728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4F271C" mc:Ignorable=""/>
      </a:dk2>
      <a:lt2>
        <a:srgbClr xmlns:mc="http://schemas.openxmlformats.org/markup-compatibility/2006" xmlns:a14="http://schemas.microsoft.com/office/drawing/2010/main" val="E7DEC9" mc:Ignorable=""/>
      </a:lt2>
      <a:accent1>
        <a:srgbClr xmlns:mc="http://schemas.openxmlformats.org/markup-compatibility/2006" xmlns:a14="http://schemas.microsoft.com/office/drawing/2010/main" val="3891A7" mc:Ignorable=""/>
      </a:accent1>
      <a:accent2>
        <a:srgbClr xmlns:mc="http://schemas.openxmlformats.org/markup-compatibility/2006" xmlns:a14="http://schemas.microsoft.com/office/drawing/2010/main" val="FEB80A" mc:Ignorable=""/>
      </a:accent2>
      <a:accent3>
        <a:srgbClr xmlns:mc="http://schemas.openxmlformats.org/markup-compatibility/2006" xmlns:a14="http://schemas.microsoft.com/office/drawing/2010/main" val="C32D2E" mc:Ignorable=""/>
      </a:accent3>
      <a:accent4>
        <a:srgbClr xmlns:mc="http://schemas.openxmlformats.org/markup-compatibility/2006" xmlns:a14="http://schemas.microsoft.com/office/drawing/2010/main" val="84AA33" mc:Ignorable=""/>
      </a:accent4>
      <a:accent5>
        <a:srgbClr xmlns:mc="http://schemas.openxmlformats.org/markup-compatibility/2006" xmlns:a14="http://schemas.microsoft.com/office/drawing/2010/main" val="964305" mc:Ignorable=""/>
      </a:accent5>
      <a:accent6>
        <a:srgbClr xmlns:mc="http://schemas.openxmlformats.org/markup-compatibility/2006" xmlns:a14="http://schemas.microsoft.com/office/drawing/2010/main" val="475A8D" mc:Ignorable=""/>
      </a:accent6>
      <a:hlink>
        <a:srgbClr xmlns:mc="http://schemas.openxmlformats.org/markup-compatibility/2006" xmlns:a14="http://schemas.microsoft.com/office/drawing/2010/main" val="8DC765" mc:Ignorable=""/>
      </a:hlink>
      <a:folHlink>
        <a:srgbClr xmlns:mc="http://schemas.openxmlformats.org/markup-compatibility/2006" xmlns:a14="http://schemas.microsoft.com/office/drawing/2010/main" val="AA8A14" mc:Ignorable="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223</TotalTime>
  <Words>233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Strassen Matrix Multiplication Algorithm</vt:lpstr>
      <vt:lpstr>Introduction</vt:lpstr>
      <vt:lpstr>The Algorithm</vt:lpstr>
      <vt:lpstr>The Algorithm Contd.</vt:lpstr>
      <vt:lpstr>Comparison to Regular Method</vt:lpstr>
      <vt:lpstr>OpenMP Implementation</vt:lpstr>
      <vt:lpstr>Recursive Function</vt:lpstr>
      <vt:lpstr>Results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Strassen Multiplication Algorithm</dc:title>
  <dc:creator>james</dc:creator>
  <cp:lastModifiedBy>james</cp:lastModifiedBy>
  <cp:revision>23</cp:revision>
  <dcterms:created xsi:type="dcterms:W3CDTF">2010-05-02T01:06:02Z</dcterms:created>
  <dcterms:modified xsi:type="dcterms:W3CDTF">2010-05-02T23:50:45Z</dcterms:modified>
</cp:coreProperties>
</file>