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Strassen</a:t>
            </a:r>
            <a:r>
              <a:rPr lang="en-US" dirty="0" smtClean="0"/>
              <a:t> Multiplication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Parallel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1969 by Volker </a:t>
            </a:r>
            <a:r>
              <a:rPr lang="en-US" dirty="0" err="1" smtClean="0"/>
              <a:t>Strassen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on matrices of size 2</a:t>
            </a:r>
            <a:r>
              <a:rPr lang="en-US" baseline="30000" dirty="0" smtClean="0"/>
              <a:t>n</a:t>
            </a:r>
            <a:r>
              <a:rPr lang="en-US" dirty="0" smtClean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Works by reducing the total number of multiplication operations.</a:t>
            </a:r>
          </a:p>
          <a:p>
            <a:r>
              <a:rPr lang="en-US" dirty="0" smtClean="0"/>
              <a:t>3 main phases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3342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14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" y="3909761"/>
            <a:ext cx="3538537" cy="2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2" y="4219072"/>
            <a:ext cx="2667000" cy="2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94" y="4523872"/>
            <a:ext cx="2545410" cy="2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8" y="4828672"/>
            <a:ext cx="259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8" y="5142535"/>
            <a:ext cx="2590800" cy="2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" y="5442280"/>
            <a:ext cx="3505200" cy="2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8" y="5743072"/>
            <a:ext cx="3505200" cy="27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4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Algorithm applied recursively at phase 2, till appropriate granularity is achieved.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97698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78698"/>
            <a:ext cx="1905000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159700"/>
            <a:ext cx="1905001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40699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Regular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Normally, the process would be: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 reduces the number of multiplication operations to 7, not 8</a:t>
            </a:r>
          </a:p>
          <a:p>
            <a:r>
              <a:rPr lang="en-US" dirty="0" smtClean="0"/>
              <a:t>Normal method: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method: O(N</a:t>
            </a:r>
            <a:r>
              <a:rPr lang="en-US" baseline="30000" dirty="0" smtClean="0"/>
              <a:t>2.8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Possible downside:  Reduced numerical stability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29584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0583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584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2584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1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 in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All iterative processes are </a:t>
            </a:r>
            <a:r>
              <a:rPr lang="en-US" dirty="0" err="1" smtClean="0"/>
              <a:t>parallelised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1, 2 and 4 threads</a:t>
            </a:r>
          </a:p>
          <a:p>
            <a:r>
              <a:rPr lang="en-US" dirty="0" smtClean="0"/>
              <a:t>Minimum granularity set at 64x64 Matrix size.</a:t>
            </a:r>
          </a:p>
          <a:p>
            <a:r>
              <a:rPr lang="en-US" dirty="0" smtClean="0"/>
              <a:t>Highly memory intensive due to the numerous sub-matrices created in the recursive process. </a:t>
            </a:r>
          </a:p>
        </p:txBody>
      </p:sp>
    </p:spTree>
    <p:extLst>
      <p:ext uri="{BB962C8B-B14F-4D97-AF65-F5344CB8AC3E}">
        <p14:creationId xmlns:p14="http://schemas.microsoft.com/office/powerpoint/2010/main" val="363841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speedup for large matrices</a:t>
            </a:r>
            <a:endParaRPr lang="en-US" dirty="0" smtClean="0"/>
          </a:p>
          <a:p>
            <a:r>
              <a:rPr lang="en-US" dirty="0" err="1" smtClean="0"/>
              <a:t>Strassen</a:t>
            </a:r>
            <a:r>
              <a:rPr lang="en-US" dirty="0" smtClean="0"/>
              <a:t> algorithm slower for smaller matrices</a:t>
            </a:r>
          </a:p>
          <a:p>
            <a:r>
              <a:rPr lang="en-US" dirty="0" smtClean="0"/>
              <a:t>Parallel algorithm is faster than serial one.</a:t>
            </a:r>
          </a:p>
          <a:p>
            <a:r>
              <a:rPr lang="en-US" dirty="0" smtClean="0"/>
              <a:t>Granularity changes for different matrix sizes to avoid memory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1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Strassen Multiplication Algorithm</vt:lpstr>
      <vt:lpstr>Introduction</vt:lpstr>
      <vt:lpstr>The Algorithm</vt:lpstr>
      <vt:lpstr>The Algorithm Contd.</vt:lpstr>
      <vt:lpstr>Comparison to Regular Method</vt:lpstr>
      <vt:lpstr>OpenMP Implementation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 Multiplication Algorithm</dc:title>
  <dc:creator>james</dc:creator>
  <cp:lastModifiedBy>james</cp:lastModifiedBy>
  <cp:revision>13</cp:revision>
  <dcterms:created xsi:type="dcterms:W3CDTF">2010-05-02T01:06:02Z</dcterms:created>
  <dcterms:modified xsi:type="dcterms:W3CDTF">2010-05-02T04:16:08Z</dcterms:modified>
</cp:coreProperties>
</file>