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38617-3A55-4130-905C-6EBB1CDE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1D6AD8-AD15-4E2C-AC3F-1079D9E34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6FCB4-CFCE-4C9A-9A34-120023A0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EC496-032E-4DB0-A2D6-05E31443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8138B-2F06-4DB8-B20B-A20E1C41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94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C22B1-3904-4952-BEEE-C3AF10FB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A5C28-A63A-489A-B4CF-65E4F0B7F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6A58E-8EAD-4208-AB71-EA960853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20371-3B8E-491B-AF30-0F319D2F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3A71E-3F5E-4693-A265-B536FC7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E96EF5-4225-4DC8-B895-7FD17D957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DB2880-837B-4921-BBFC-B28293480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1ED56-AC35-46B7-87CB-8FC7F962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08461-7E70-4188-80D7-75F47C8E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8A601-37F4-49E9-9629-3B41BF67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2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1ABC7-039C-4902-95E9-0A751A50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5097D-48BC-4B67-9EFA-54E61BA0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C500A-629F-4431-821D-D9551C22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CB5EF-51F7-42C8-93FA-B0BAF57B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D0230-DC8A-4C19-B327-E408EFF3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C1F5-6D47-420D-B040-B83ADBF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F714AA-B7FF-4433-9DD3-CE6522A80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474DB-2DA2-4CE9-AC82-D37FC6E5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5C931-A15D-42B2-BE0C-02D8D8DA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70758E-22D4-4D2A-9E8B-C07F6F6E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8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F7A99-6706-4316-AABF-C9394E1D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38966-C0B0-4BBF-ACE9-9645C41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2D241B-8D72-42BA-B64A-FB0AF994E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909551-CE05-4388-9C05-F71EA9BF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815247-6259-4EE6-A82B-93904B3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8535E8-3C42-44B6-97AE-4E2ED77F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B95EC-0378-43F9-BDB5-5E70150C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CF835-F941-451C-9F83-D1C833C7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69E073-5B0A-4053-96FE-307FA60F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5D533C-21C7-4308-8450-39EEA970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0D2AD2-3108-4B18-BE1E-48786DEC0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8E944B-8D5C-4A5F-95C5-6A3FE08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46368-7228-4338-8B44-6E7875A8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7073CA-DD32-4FA5-87B0-C7BF0A7B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6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DD2F6-25D8-4423-866A-1158A283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1D9F16-4319-489F-9FA6-8A5E5D2D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004AEB-D665-4021-B5AA-55FA9793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217C90-AEB7-4435-B398-0213DCE4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5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7793E0-C4A6-4F71-AEEE-18088F22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26A9F5-E29F-454D-8DD4-BA9215EA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7DEA29-1E2B-4916-8443-68372B30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8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E7531-54E5-41EB-88DD-C2E2296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41698-4D31-4934-B08A-4BEBBF6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4ABC6-DED3-4142-86D1-A45C5AA9E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DC1BE-8848-4202-8205-237F2694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E29F91-3975-41D6-AFCA-A014BFD3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B549DA-79D2-48A2-974D-4B8D4A1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AEBA8-C4CC-4A06-8166-575D0A0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D596A6-8F3E-4D18-998E-B740CF98F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7C1D8-34B1-48F5-A922-DDB343B2D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7F805-63EA-49F3-9165-D944E578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F264D7-442A-4E6F-B926-A9126A63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674255-B4B1-429C-904F-17DD593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51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23862-E4CC-4FB3-9DA9-4FECAD45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BD386-9225-4C1E-B7B0-FE5C3933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C0EDF-3C10-4416-8A7C-723BA9BD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5A13-3363-4B82-B542-ED02BC64951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63895D-E603-499D-BD41-A175A2A3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3A866-6A4E-4A42-BE66-F0D7D2599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3D4F-90FA-4AC5-B52F-6ECC76461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D49FC-D67E-4E98-82D2-4836D3BE3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text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721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Some text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 here</dc:title>
  <dc:creator>Алексей Агапонов</dc:creator>
  <cp:lastModifiedBy>Алексей Агапонов</cp:lastModifiedBy>
  <cp:revision>1</cp:revision>
  <dcterms:created xsi:type="dcterms:W3CDTF">2022-01-11T13:47:00Z</dcterms:created>
  <dcterms:modified xsi:type="dcterms:W3CDTF">2022-01-11T13:47:11Z</dcterms:modified>
</cp:coreProperties>
</file>